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FF00"/>
    <a:srgbClr val="00FFFF"/>
    <a:srgbClr val="000080"/>
    <a:srgbClr val="FF00FF"/>
    <a:srgbClr val="C0C0C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AFD0E-1393-4EEC-8F29-6ADF86A35CE9}" type="doc">
      <dgm:prSet loTypeId="urn:microsoft.com/office/officeart/2005/8/layout/radial6" loCatId="cycle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MY"/>
        </a:p>
      </dgm:t>
    </dgm:pt>
    <dgm:pt modelId="{65BB0B1A-6381-4AA2-805B-56F12E5FAC44}">
      <dgm:prSet phldrT="[Text]"/>
      <dgm:spPr/>
      <dgm:t>
        <a:bodyPr/>
        <a:lstStyle/>
        <a:p>
          <a:r>
            <a:rPr lang="en-MY"/>
            <a:t>Form Fields</a:t>
          </a:r>
        </a:p>
      </dgm:t>
    </dgm:pt>
    <dgm:pt modelId="{BE371A8C-8799-434E-8754-90097CB641FE}" type="parTrans" cxnId="{A875C8D1-C3B5-4F01-96C6-B3C3A03B9235}">
      <dgm:prSet/>
      <dgm:spPr/>
      <dgm:t>
        <a:bodyPr/>
        <a:lstStyle/>
        <a:p>
          <a:endParaRPr lang="en-MY"/>
        </a:p>
      </dgm:t>
    </dgm:pt>
    <dgm:pt modelId="{7BC711C5-6371-4C95-A0EE-F1A58C12B300}" type="sibTrans" cxnId="{A875C8D1-C3B5-4F01-96C6-B3C3A03B9235}">
      <dgm:prSet/>
      <dgm:spPr/>
      <dgm:t>
        <a:bodyPr/>
        <a:lstStyle/>
        <a:p>
          <a:endParaRPr lang="en-MY"/>
        </a:p>
      </dgm:t>
    </dgm:pt>
    <dgm:pt modelId="{12E380E6-CA87-48C7-8CCF-0FAFC6738B3B}">
      <dgm:prSet phldrT="[Text]"/>
      <dgm:spPr/>
      <dgm:t>
        <a:bodyPr/>
        <a:lstStyle/>
        <a:p>
          <a:r>
            <a:rPr lang="en-MY"/>
            <a:t>Text</a:t>
          </a:r>
        </a:p>
      </dgm:t>
    </dgm:pt>
    <dgm:pt modelId="{52FEF5F9-D2D5-49C3-8C69-A3106D955DE3}" type="parTrans" cxnId="{D7E627B2-D627-491F-94A3-76B68858C2AA}">
      <dgm:prSet/>
      <dgm:spPr/>
      <dgm:t>
        <a:bodyPr/>
        <a:lstStyle/>
        <a:p>
          <a:endParaRPr lang="en-MY"/>
        </a:p>
      </dgm:t>
    </dgm:pt>
    <dgm:pt modelId="{F0C97745-23E1-4998-B6C5-13F4501F0DD4}" type="sibTrans" cxnId="{D7E627B2-D627-491F-94A3-76B68858C2AA}">
      <dgm:prSet/>
      <dgm:spPr/>
      <dgm:t>
        <a:bodyPr/>
        <a:lstStyle/>
        <a:p>
          <a:endParaRPr lang="en-MY"/>
        </a:p>
      </dgm:t>
    </dgm:pt>
    <dgm:pt modelId="{A0CDD520-E282-493D-95A9-E9AA79B91B7F}">
      <dgm:prSet phldrT="[Text]"/>
      <dgm:spPr/>
      <dgm:t>
        <a:bodyPr/>
        <a:lstStyle/>
        <a:p>
          <a:r>
            <a:rPr lang="en-MY"/>
            <a:t>Password</a:t>
          </a:r>
        </a:p>
      </dgm:t>
    </dgm:pt>
    <dgm:pt modelId="{5B691747-5D50-458C-962E-10D47943AD75}" type="parTrans" cxnId="{E463234C-8D22-46A7-B866-FAA7E309611B}">
      <dgm:prSet/>
      <dgm:spPr/>
      <dgm:t>
        <a:bodyPr/>
        <a:lstStyle/>
        <a:p>
          <a:endParaRPr lang="en-MY"/>
        </a:p>
      </dgm:t>
    </dgm:pt>
    <dgm:pt modelId="{E11C17A7-40B4-4AEA-B0DE-DBCB2B38A738}" type="sibTrans" cxnId="{E463234C-8D22-46A7-B866-FAA7E309611B}">
      <dgm:prSet/>
      <dgm:spPr/>
      <dgm:t>
        <a:bodyPr/>
        <a:lstStyle/>
        <a:p>
          <a:endParaRPr lang="en-MY"/>
        </a:p>
      </dgm:t>
    </dgm:pt>
    <dgm:pt modelId="{E5F8C2CC-39F5-4486-BF6A-95290EB60A7C}">
      <dgm:prSet phldrT="[Text]"/>
      <dgm:spPr/>
      <dgm:t>
        <a:bodyPr/>
        <a:lstStyle/>
        <a:p>
          <a:r>
            <a:rPr lang="en-MY"/>
            <a:t>Hidden</a:t>
          </a:r>
        </a:p>
      </dgm:t>
    </dgm:pt>
    <dgm:pt modelId="{2C1E474A-7662-431D-8610-0E5134C2D2DB}" type="parTrans" cxnId="{78A0CED4-D5FD-4F93-8E7C-18BE817D5982}">
      <dgm:prSet/>
      <dgm:spPr/>
      <dgm:t>
        <a:bodyPr/>
        <a:lstStyle/>
        <a:p>
          <a:endParaRPr lang="en-MY"/>
        </a:p>
      </dgm:t>
    </dgm:pt>
    <dgm:pt modelId="{AD7F393A-673D-4814-904A-DF084E2BD97F}" type="sibTrans" cxnId="{78A0CED4-D5FD-4F93-8E7C-18BE817D5982}">
      <dgm:prSet/>
      <dgm:spPr/>
      <dgm:t>
        <a:bodyPr/>
        <a:lstStyle/>
        <a:p>
          <a:endParaRPr lang="en-MY"/>
        </a:p>
      </dgm:t>
    </dgm:pt>
    <dgm:pt modelId="{DBC8430E-899B-453F-8F3A-8A7EEAB0AC37}">
      <dgm:prSet phldrT="[Text]"/>
      <dgm:spPr/>
      <dgm:t>
        <a:bodyPr/>
        <a:lstStyle/>
        <a:p>
          <a:r>
            <a:rPr lang="en-MY"/>
            <a:t>Textarea</a:t>
          </a:r>
        </a:p>
      </dgm:t>
    </dgm:pt>
    <dgm:pt modelId="{7EB8FC80-BCC7-4F82-AC9D-6678AD8F6349}" type="parTrans" cxnId="{CA283593-B282-4136-8954-297EE7EBC655}">
      <dgm:prSet/>
      <dgm:spPr/>
      <dgm:t>
        <a:bodyPr/>
        <a:lstStyle/>
        <a:p>
          <a:endParaRPr lang="en-MY"/>
        </a:p>
      </dgm:t>
    </dgm:pt>
    <dgm:pt modelId="{57E69356-7221-4D21-AD1C-F0336DEFF61A}" type="sibTrans" cxnId="{CA283593-B282-4136-8954-297EE7EBC655}">
      <dgm:prSet/>
      <dgm:spPr/>
      <dgm:t>
        <a:bodyPr/>
        <a:lstStyle/>
        <a:p>
          <a:endParaRPr lang="en-MY"/>
        </a:p>
      </dgm:t>
    </dgm:pt>
    <dgm:pt modelId="{44950823-4E15-4A00-9FDE-C0068F09493F}">
      <dgm:prSet phldrT="[Text]"/>
      <dgm:spPr/>
      <dgm:t>
        <a:bodyPr/>
        <a:lstStyle/>
        <a:p>
          <a:r>
            <a:rPr lang="en-MY"/>
            <a:t>Check Box</a:t>
          </a:r>
        </a:p>
      </dgm:t>
    </dgm:pt>
    <dgm:pt modelId="{F2B17336-8D76-4A84-81F3-D524CEF1D052}" type="parTrans" cxnId="{F55E2A6B-360A-441C-BD42-AB527459AFC7}">
      <dgm:prSet/>
      <dgm:spPr/>
      <dgm:t>
        <a:bodyPr/>
        <a:lstStyle/>
        <a:p>
          <a:endParaRPr lang="en-MY"/>
        </a:p>
      </dgm:t>
    </dgm:pt>
    <dgm:pt modelId="{8E97F65E-209D-445C-9D74-E9DF32CBF7E5}" type="sibTrans" cxnId="{F55E2A6B-360A-441C-BD42-AB527459AFC7}">
      <dgm:prSet/>
      <dgm:spPr/>
      <dgm:t>
        <a:bodyPr/>
        <a:lstStyle/>
        <a:p>
          <a:endParaRPr lang="en-MY"/>
        </a:p>
      </dgm:t>
    </dgm:pt>
    <dgm:pt modelId="{F09F0D1A-ECC0-4A8D-8CE3-3EBA225BBD49}">
      <dgm:prSet phldrT="[Text]"/>
      <dgm:spPr/>
      <dgm:t>
        <a:bodyPr/>
        <a:lstStyle/>
        <a:p>
          <a:r>
            <a:rPr lang="en-MY"/>
            <a:t>Radio Button</a:t>
          </a:r>
        </a:p>
      </dgm:t>
    </dgm:pt>
    <dgm:pt modelId="{C5198A2F-826A-4C7B-B62E-4213F862B7B4}" type="parTrans" cxnId="{A05962D0-7E2A-4A55-9D0B-28B17845BB4F}">
      <dgm:prSet/>
      <dgm:spPr/>
      <dgm:t>
        <a:bodyPr/>
        <a:lstStyle/>
        <a:p>
          <a:endParaRPr lang="en-MY"/>
        </a:p>
      </dgm:t>
    </dgm:pt>
    <dgm:pt modelId="{3D62C457-E41E-4C83-BEED-A72DF5C83286}" type="sibTrans" cxnId="{A05962D0-7E2A-4A55-9D0B-28B17845BB4F}">
      <dgm:prSet/>
      <dgm:spPr/>
      <dgm:t>
        <a:bodyPr/>
        <a:lstStyle/>
        <a:p>
          <a:endParaRPr lang="en-MY"/>
        </a:p>
      </dgm:t>
    </dgm:pt>
    <dgm:pt modelId="{2C412B8E-4626-43AA-BD58-AA3A16C30384}">
      <dgm:prSet phldrT="[Text]"/>
      <dgm:spPr/>
      <dgm:t>
        <a:bodyPr/>
        <a:lstStyle/>
        <a:p>
          <a:r>
            <a:rPr lang="en-MY"/>
            <a:t>Drop-down Menu</a:t>
          </a:r>
        </a:p>
      </dgm:t>
    </dgm:pt>
    <dgm:pt modelId="{1B7A9403-6B3F-488C-AB64-E529DC231373}" type="parTrans" cxnId="{A396C438-043B-4369-9A6E-7EF2D6FFB788}">
      <dgm:prSet/>
      <dgm:spPr/>
      <dgm:t>
        <a:bodyPr/>
        <a:lstStyle/>
        <a:p>
          <a:endParaRPr lang="en-MY"/>
        </a:p>
      </dgm:t>
    </dgm:pt>
    <dgm:pt modelId="{7E58D1E1-4F59-4ABC-9554-4EB92DE54A87}" type="sibTrans" cxnId="{A396C438-043B-4369-9A6E-7EF2D6FFB788}">
      <dgm:prSet/>
      <dgm:spPr/>
      <dgm:t>
        <a:bodyPr/>
        <a:lstStyle/>
        <a:p>
          <a:endParaRPr lang="en-MY"/>
        </a:p>
      </dgm:t>
    </dgm:pt>
    <dgm:pt modelId="{267F2F2E-6955-4A42-893A-0350F7D6CAD2}">
      <dgm:prSet phldrT="[Text]"/>
      <dgm:spPr/>
      <dgm:t>
        <a:bodyPr/>
        <a:lstStyle/>
        <a:p>
          <a:r>
            <a:rPr lang="en-MY"/>
            <a:t>Submit Button</a:t>
          </a:r>
        </a:p>
      </dgm:t>
    </dgm:pt>
    <dgm:pt modelId="{2349F8C7-3136-452C-99AA-27E8DC836DBE}" type="parTrans" cxnId="{91BB08A9-495D-4317-BA90-0787BDA3955C}">
      <dgm:prSet/>
      <dgm:spPr/>
      <dgm:t>
        <a:bodyPr/>
        <a:lstStyle/>
        <a:p>
          <a:endParaRPr lang="en-MY"/>
        </a:p>
      </dgm:t>
    </dgm:pt>
    <dgm:pt modelId="{916B454B-E786-4D14-914A-5F703A1BBAF1}" type="sibTrans" cxnId="{91BB08A9-495D-4317-BA90-0787BDA3955C}">
      <dgm:prSet/>
      <dgm:spPr/>
      <dgm:t>
        <a:bodyPr/>
        <a:lstStyle/>
        <a:p>
          <a:endParaRPr lang="en-MY"/>
        </a:p>
      </dgm:t>
    </dgm:pt>
    <dgm:pt modelId="{5CA60E17-6B0F-4E52-88BA-BA599A447BDB}">
      <dgm:prSet phldrT="[Text]"/>
      <dgm:spPr/>
      <dgm:t>
        <a:bodyPr/>
        <a:lstStyle/>
        <a:p>
          <a:r>
            <a:rPr lang="en-MY"/>
            <a:t>Reset Button</a:t>
          </a:r>
        </a:p>
      </dgm:t>
    </dgm:pt>
    <dgm:pt modelId="{0B29623F-D31D-4EBA-84A8-A77E2585885A}" type="parTrans" cxnId="{0324998F-2A17-4652-B33A-A2E4BC0F3D86}">
      <dgm:prSet/>
      <dgm:spPr/>
      <dgm:t>
        <a:bodyPr/>
        <a:lstStyle/>
        <a:p>
          <a:endParaRPr lang="en-MY"/>
        </a:p>
      </dgm:t>
    </dgm:pt>
    <dgm:pt modelId="{1609364C-2DCB-4B23-B25A-83C341215B4C}" type="sibTrans" cxnId="{0324998F-2A17-4652-B33A-A2E4BC0F3D86}">
      <dgm:prSet/>
      <dgm:spPr/>
      <dgm:t>
        <a:bodyPr/>
        <a:lstStyle/>
        <a:p>
          <a:endParaRPr lang="en-MY"/>
        </a:p>
      </dgm:t>
    </dgm:pt>
    <dgm:pt modelId="{75649D25-29B7-4B08-B609-A43130277346}">
      <dgm:prSet phldrT="[Text]"/>
      <dgm:spPr/>
      <dgm:t>
        <a:bodyPr/>
        <a:lstStyle/>
        <a:p>
          <a:r>
            <a:rPr lang="en-MY"/>
            <a:t>Image Button</a:t>
          </a:r>
        </a:p>
      </dgm:t>
    </dgm:pt>
    <dgm:pt modelId="{B16699A3-0BD6-4E59-AD42-6DBC075C3F10}" type="parTrans" cxnId="{61FBFDEB-FE03-4E7D-9646-02789A53A345}">
      <dgm:prSet/>
      <dgm:spPr/>
      <dgm:t>
        <a:bodyPr/>
        <a:lstStyle/>
        <a:p>
          <a:endParaRPr lang="en-MY"/>
        </a:p>
      </dgm:t>
    </dgm:pt>
    <dgm:pt modelId="{614F4DE3-EE09-4EF9-A1C3-C7376695A892}" type="sibTrans" cxnId="{61FBFDEB-FE03-4E7D-9646-02789A53A345}">
      <dgm:prSet/>
      <dgm:spPr/>
      <dgm:t>
        <a:bodyPr/>
        <a:lstStyle/>
        <a:p>
          <a:endParaRPr lang="en-MY"/>
        </a:p>
      </dgm:t>
    </dgm:pt>
    <dgm:pt modelId="{B25B93BD-FFFB-4191-94B8-7C9BE4B1F33B}" type="pres">
      <dgm:prSet presAssocID="{57CAFD0E-1393-4EEC-8F29-6ADF86A35CE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653F3-371E-4213-ABC6-C23AFD036FEB}" type="pres">
      <dgm:prSet presAssocID="{65BB0B1A-6381-4AA2-805B-56F12E5FAC44}" presName="centerShape" presStyleLbl="node0" presStyleIdx="0" presStyleCnt="1"/>
      <dgm:spPr/>
    </dgm:pt>
    <dgm:pt modelId="{0C29A92C-723F-4187-AFB3-081D41454371}" type="pres">
      <dgm:prSet presAssocID="{12E380E6-CA87-48C7-8CCF-0FAFC6738B3B}" presName="node" presStyleLbl="node1" presStyleIdx="0" presStyleCnt="10">
        <dgm:presLayoutVars>
          <dgm:bulletEnabled val="1"/>
        </dgm:presLayoutVars>
      </dgm:prSet>
      <dgm:spPr/>
    </dgm:pt>
    <dgm:pt modelId="{D2D97F16-58BF-4F9E-9BC0-B291D5A38DB8}" type="pres">
      <dgm:prSet presAssocID="{12E380E6-CA87-48C7-8CCF-0FAFC6738B3B}" presName="dummy" presStyleCnt="0"/>
      <dgm:spPr/>
    </dgm:pt>
    <dgm:pt modelId="{D56E8AE2-D109-47E1-BBDC-DFC96B91F8E1}" type="pres">
      <dgm:prSet presAssocID="{F0C97745-23E1-4998-B6C5-13F4501F0DD4}" presName="sibTrans" presStyleLbl="sibTrans2D1" presStyleIdx="0" presStyleCnt="10"/>
      <dgm:spPr/>
    </dgm:pt>
    <dgm:pt modelId="{52934169-9BDD-4392-A4B0-0352B3B6DF67}" type="pres">
      <dgm:prSet presAssocID="{A0CDD520-E282-493D-95A9-E9AA79B91B7F}" presName="node" presStyleLbl="node1" presStyleIdx="1" presStyleCnt="10">
        <dgm:presLayoutVars>
          <dgm:bulletEnabled val="1"/>
        </dgm:presLayoutVars>
      </dgm:prSet>
      <dgm:spPr/>
    </dgm:pt>
    <dgm:pt modelId="{DEA8EF1D-A00C-41A9-B7BC-D7D54658F903}" type="pres">
      <dgm:prSet presAssocID="{A0CDD520-E282-493D-95A9-E9AA79B91B7F}" presName="dummy" presStyleCnt="0"/>
      <dgm:spPr/>
    </dgm:pt>
    <dgm:pt modelId="{5FBE8327-9839-44D2-9A3A-3C84D154BEEE}" type="pres">
      <dgm:prSet presAssocID="{E11C17A7-40B4-4AEA-B0DE-DBCB2B38A738}" presName="sibTrans" presStyleLbl="sibTrans2D1" presStyleIdx="1" presStyleCnt="10"/>
      <dgm:spPr/>
    </dgm:pt>
    <dgm:pt modelId="{ED8CFDF6-26BC-4665-959E-401B8CC0D3BA}" type="pres">
      <dgm:prSet presAssocID="{E5F8C2CC-39F5-4486-BF6A-95290EB60A7C}" presName="node" presStyleLbl="node1" presStyleIdx="2" presStyleCnt="10">
        <dgm:presLayoutVars>
          <dgm:bulletEnabled val="1"/>
        </dgm:presLayoutVars>
      </dgm:prSet>
      <dgm:spPr/>
    </dgm:pt>
    <dgm:pt modelId="{19D89900-C057-448E-B29E-B7CCA49DC9E4}" type="pres">
      <dgm:prSet presAssocID="{E5F8C2CC-39F5-4486-BF6A-95290EB60A7C}" presName="dummy" presStyleCnt="0"/>
      <dgm:spPr/>
    </dgm:pt>
    <dgm:pt modelId="{1E2BF830-2F32-4882-B575-7E561849DE2E}" type="pres">
      <dgm:prSet presAssocID="{AD7F393A-673D-4814-904A-DF084E2BD97F}" presName="sibTrans" presStyleLbl="sibTrans2D1" presStyleIdx="2" presStyleCnt="10"/>
      <dgm:spPr/>
    </dgm:pt>
    <dgm:pt modelId="{6CB7CCFB-C4A9-4427-81D0-3C59E7071A23}" type="pres">
      <dgm:prSet presAssocID="{DBC8430E-899B-453F-8F3A-8A7EEAB0AC37}" presName="node" presStyleLbl="node1" presStyleIdx="3" presStyleCnt="10">
        <dgm:presLayoutVars>
          <dgm:bulletEnabled val="1"/>
        </dgm:presLayoutVars>
      </dgm:prSet>
      <dgm:spPr/>
    </dgm:pt>
    <dgm:pt modelId="{4F94F2A7-2520-49AB-AF67-8011FF244173}" type="pres">
      <dgm:prSet presAssocID="{DBC8430E-899B-453F-8F3A-8A7EEAB0AC37}" presName="dummy" presStyleCnt="0"/>
      <dgm:spPr/>
    </dgm:pt>
    <dgm:pt modelId="{A7AC19F6-BD1B-4E19-B2C8-31FECC00B14C}" type="pres">
      <dgm:prSet presAssocID="{57E69356-7221-4D21-AD1C-F0336DEFF61A}" presName="sibTrans" presStyleLbl="sibTrans2D1" presStyleIdx="3" presStyleCnt="10"/>
      <dgm:spPr/>
    </dgm:pt>
    <dgm:pt modelId="{8501DD83-FCA7-495B-A408-A340474E3A5D}" type="pres">
      <dgm:prSet presAssocID="{44950823-4E15-4A00-9FDE-C0068F09493F}" presName="node" presStyleLbl="node1" presStyleIdx="4" presStyleCnt="10">
        <dgm:presLayoutVars>
          <dgm:bulletEnabled val="1"/>
        </dgm:presLayoutVars>
      </dgm:prSet>
      <dgm:spPr/>
    </dgm:pt>
    <dgm:pt modelId="{E82BF332-545C-4E50-96D0-7DC9F2BBA121}" type="pres">
      <dgm:prSet presAssocID="{44950823-4E15-4A00-9FDE-C0068F09493F}" presName="dummy" presStyleCnt="0"/>
      <dgm:spPr/>
    </dgm:pt>
    <dgm:pt modelId="{481F7E3A-7DE7-4CDA-8D66-39891C79A7F9}" type="pres">
      <dgm:prSet presAssocID="{8E97F65E-209D-445C-9D74-E9DF32CBF7E5}" presName="sibTrans" presStyleLbl="sibTrans2D1" presStyleIdx="4" presStyleCnt="10"/>
      <dgm:spPr/>
    </dgm:pt>
    <dgm:pt modelId="{5421BE01-F712-4472-BDB0-384AC35E1BF5}" type="pres">
      <dgm:prSet presAssocID="{F09F0D1A-ECC0-4A8D-8CE3-3EBA225BBD49}" presName="node" presStyleLbl="node1" presStyleIdx="5" presStyleCnt="10">
        <dgm:presLayoutVars>
          <dgm:bulletEnabled val="1"/>
        </dgm:presLayoutVars>
      </dgm:prSet>
      <dgm:spPr/>
    </dgm:pt>
    <dgm:pt modelId="{49A61168-59C2-4AC0-A895-6FFEAA85F0CE}" type="pres">
      <dgm:prSet presAssocID="{F09F0D1A-ECC0-4A8D-8CE3-3EBA225BBD49}" presName="dummy" presStyleCnt="0"/>
      <dgm:spPr/>
    </dgm:pt>
    <dgm:pt modelId="{9A5B654E-1E3E-4074-8FA9-72BD8CB76738}" type="pres">
      <dgm:prSet presAssocID="{3D62C457-E41E-4C83-BEED-A72DF5C83286}" presName="sibTrans" presStyleLbl="sibTrans2D1" presStyleIdx="5" presStyleCnt="10"/>
      <dgm:spPr/>
    </dgm:pt>
    <dgm:pt modelId="{CA701FBD-C3AC-4000-B489-EC9785D37E6F}" type="pres">
      <dgm:prSet presAssocID="{2C412B8E-4626-43AA-BD58-AA3A16C30384}" presName="node" presStyleLbl="node1" presStyleIdx="6" presStyleCnt="10">
        <dgm:presLayoutVars>
          <dgm:bulletEnabled val="1"/>
        </dgm:presLayoutVars>
      </dgm:prSet>
      <dgm:spPr/>
    </dgm:pt>
    <dgm:pt modelId="{ED9F9F84-E15C-456F-A197-8DEA010AD23E}" type="pres">
      <dgm:prSet presAssocID="{2C412B8E-4626-43AA-BD58-AA3A16C30384}" presName="dummy" presStyleCnt="0"/>
      <dgm:spPr/>
    </dgm:pt>
    <dgm:pt modelId="{E47FC935-5071-4026-BC0A-1B3F91818B72}" type="pres">
      <dgm:prSet presAssocID="{7E58D1E1-4F59-4ABC-9554-4EB92DE54A87}" presName="sibTrans" presStyleLbl="sibTrans2D1" presStyleIdx="6" presStyleCnt="10"/>
      <dgm:spPr/>
    </dgm:pt>
    <dgm:pt modelId="{8A785394-C2EF-4E33-88C7-065FAB263AE1}" type="pres">
      <dgm:prSet presAssocID="{267F2F2E-6955-4A42-893A-0350F7D6CAD2}" presName="node" presStyleLbl="node1" presStyleIdx="7" presStyleCnt="10">
        <dgm:presLayoutVars>
          <dgm:bulletEnabled val="1"/>
        </dgm:presLayoutVars>
      </dgm:prSet>
      <dgm:spPr/>
    </dgm:pt>
    <dgm:pt modelId="{DED40A57-260A-4B2B-B979-2C5E166C4EBE}" type="pres">
      <dgm:prSet presAssocID="{267F2F2E-6955-4A42-893A-0350F7D6CAD2}" presName="dummy" presStyleCnt="0"/>
      <dgm:spPr/>
    </dgm:pt>
    <dgm:pt modelId="{E5EC942C-C6D7-4BF8-A6EB-0C8110F98E28}" type="pres">
      <dgm:prSet presAssocID="{916B454B-E786-4D14-914A-5F703A1BBAF1}" presName="sibTrans" presStyleLbl="sibTrans2D1" presStyleIdx="7" presStyleCnt="10"/>
      <dgm:spPr/>
    </dgm:pt>
    <dgm:pt modelId="{F25DF869-E031-4871-A7E2-605E6C5AE224}" type="pres">
      <dgm:prSet presAssocID="{5CA60E17-6B0F-4E52-88BA-BA599A447BDB}" presName="node" presStyleLbl="node1" presStyleIdx="8" presStyleCnt="10">
        <dgm:presLayoutVars>
          <dgm:bulletEnabled val="1"/>
        </dgm:presLayoutVars>
      </dgm:prSet>
      <dgm:spPr/>
    </dgm:pt>
    <dgm:pt modelId="{17B283F1-6FDF-4374-9460-E9A5AB313E5A}" type="pres">
      <dgm:prSet presAssocID="{5CA60E17-6B0F-4E52-88BA-BA599A447BDB}" presName="dummy" presStyleCnt="0"/>
      <dgm:spPr/>
    </dgm:pt>
    <dgm:pt modelId="{C0F1ADDE-E6ED-4C1C-A644-6E58FAA98DAA}" type="pres">
      <dgm:prSet presAssocID="{1609364C-2DCB-4B23-B25A-83C341215B4C}" presName="sibTrans" presStyleLbl="sibTrans2D1" presStyleIdx="8" presStyleCnt="10"/>
      <dgm:spPr/>
    </dgm:pt>
    <dgm:pt modelId="{984B82A6-7AA1-44E9-9DE9-01E7202C9858}" type="pres">
      <dgm:prSet presAssocID="{75649D25-29B7-4B08-B609-A43130277346}" presName="node" presStyleLbl="node1" presStyleIdx="9" presStyleCnt="10">
        <dgm:presLayoutVars>
          <dgm:bulletEnabled val="1"/>
        </dgm:presLayoutVars>
      </dgm:prSet>
      <dgm:spPr/>
    </dgm:pt>
    <dgm:pt modelId="{4A61B174-C8E7-4254-BD44-3FA034332A76}" type="pres">
      <dgm:prSet presAssocID="{75649D25-29B7-4B08-B609-A43130277346}" presName="dummy" presStyleCnt="0"/>
      <dgm:spPr/>
    </dgm:pt>
    <dgm:pt modelId="{C74A8069-6274-4A85-BC76-99067435A51A}" type="pres">
      <dgm:prSet presAssocID="{614F4DE3-EE09-4EF9-A1C3-C7376695A892}" presName="sibTrans" presStyleLbl="sibTrans2D1" presStyleIdx="9" presStyleCnt="10"/>
      <dgm:spPr/>
    </dgm:pt>
  </dgm:ptLst>
  <dgm:cxnLst>
    <dgm:cxn modelId="{1FA4C90E-ED07-4676-806E-64E20C78B1F0}" type="presOf" srcId="{F0C97745-23E1-4998-B6C5-13F4501F0DD4}" destId="{D56E8AE2-D109-47E1-BBDC-DFC96B91F8E1}" srcOrd="0" destOrd="0" presId="urn:microsoft.com/office/officeart/2005/8/layout/radial6"/>
    <dgm:cxn modelId="{C193D620-1ED2-4D1F-A48D-C46AB07415E4}" type="presOf" srcId="{1609364C-2DCB-4B23-B25A-83C341215B4C}" destId="{C0F1ADDE-E6ED-4C1C-A644-6E58FAA98DAA}" srcOrd="0" destOrd="0" presId="urn:microsoft.com/office/officeart/2005/8/layout/radial6"/>
    <dgm:cxn modelId="{A396C438-043B-4369-9A6E-7EF2D6FFB788}" srcId="{65BB0B1A-6381-4AA2-805B-56F12E5FAC44}" destId="{2C412B8E-4626-43AA-BD58-AA3A16C30384}" srcOrd="6" destOrd="0" parTransId="{1B7A9403-6B3F-488C-AB64-E529DC231373}" sibTransId="{7E58D1E1-4F59-4ABC-9554-4EB92DE54A87}"/>
    <dgm:cxn modelId="{C0CD595F-DA54-4EF3-BA0C-7D6882A88943}" type="presOf" srcId="{AD7F393A-673D-4814-904A-DF084E2BD97F}" destId="{1E2BF830-2F32-4882-B575-7E561849DE2E}" srcOrd="0" destOrd="0" presId="urn:microsoft.com/office/officeart/2005/8/layout/radial6"/>
    <dgm:cxn modelId="{1DA2BB61-7965-4C34-9672-C29E7622FED4}" type="presOf" srcId="{DBC8430E-899B-453F-8F3A-8A7EEAB0AC37}" destId="{6CB7CCFB-C4A9-4427-81D0-3C59E7071A23}" srcOrd="0" destOrd="0" presId="urn:microsoft.com/office/officeart/2005/8/layout/radial6"/>
    <dgm:cxn modelId="{637EC861-ED38-452F-BAA9-5DA48E669FC6}" type="presOf" srcId="{57E69356-7221-4D21-AD1C-F0336DEFF61A}" destId="{A7AC19F6-BD1B-4E19-B2C8-31FECC00B14C}" srcOrd="0" destOrd="0" presId="urn:microsoft.com/office/officeart/2005/8/layout/radial6"/>
    <dgm:cxn modelId="{6178F743-A1D9-4DC8-8559-B209F371FE5C}" type="presOf" srcId="{12E380E6-CA87-48C7-8CCF-0FAFC6738B3B}" destId="{0C29A92C-723F-4187-AFB3-081D41454371}" srcOrd="0" destOrd="0" presId="urn:microsoft.com/office/officeart/2005/8/layout/radial6"/>
    <dgm:cxn modelId="{749EA547-DFE5-420E-A1FA-96AAF6FA87DA}" type="presOf" srcId="{75649D25-29B7-4B08-B609-A43130277346}" destId="{984B82A6-7AA1-44E9-9DE9-01E7202C9858}" srcOrd="0" destOrd="0" presId="urn:microsoft.com/office/officeart/2005/8/layout/radial6"/>
    <dgm:cxn modelId="{F55E2A6B-360A-441C-BD42-AB527459AFC7}" srcId="{65BB0B1A-6381-4AA2-805B-56F12E5FAC44}" destId="{44950823-4E15-4A00-9FDE-C0068F09493F}" srcOrd="4" destOrd="0" parTransId="{F2B17336-8D76-4A84-81F3-D524CEF1D052}" sibTransId="{8E97F65E-209D-445C-9D74-E9DF32CBF7E5}"/>
    <dgm:cxn modelId="{E463234C-8D22-46A7-B866-FAA7E309611B}" srcId="{65BB0B1A-6381-4AA2-805B-56F12E5FAC44}" destId="{A0CDD520-E282-493D-95A9-E9AA79B91B7F}" srcOrd="1" destOrd="0" parTransId="{5B691747-5D50-458C-962E-10D47943AD75}" sibTransId="{E11C17A7-40B4-4AEA-B0DE-DBCB2B38A738}"/>
    <dgm:cxn modelId="{7B1BB44D-41EA-4EB2-B3B1-329D73AE2F9C}" type="presOf" srcId="{267F2F2E-6955-4A42-893A-0350F7D6CAD2}" destId="{8A785394-C2EF-4E33-88C7-065FAB263AE1}" srcOrd="0" destOrd="0" presId="urn:microsoft.com/office/officeart/2005/8/layout/radial6"/>
    <dgm:cxn modelId="{47AFE05A-F7EE-423F-9F97-40E10897DA7F}" type="presOf" srcId="{3D62C457-E41E-4C83-BEED-A72DF5C83286}" destId="{9A5B654E-1E3E-4074-8FA9-72BD8CB76738}" srcOrd="0" destOrd="0" presId="urn:microsoft.com/office/officeart/2005/8/layout/radial6"/>
    <dgm:cxn modelId="{7297ED7E-7261-4A3B-A65D-1B89556F40B7}" type="presOf" srcId="{8E97F65E-209D-445C-9D74-E9DF32CBF7E5}" destId="{481F7E3A-7DE7-4CDA-8D66-39891C79A7F9}" srcOrd="0" destOrd="0" presId="urn:microsoft.com/office/officeart/2005/8/layout/radial6"/>
    <dgm:cxn modelId="{F131AA81-3DD8-4C64-9B42-F875FEF8E524}" type="presOf" srcId="{44950823-4E15-4A00-9FDE-C0068F09493F}" destId="{8501DD83-FCA7-495B-A408-A340474E3A5D}" srcOrd="0" destOrd="0" presId="urn:microsoft.com/office/officeart/2005/8/layout/radial6"/>
    <dgm:cxn modelId="{E237DB8C-35C6-4585-830F-B8DE47171594}" type="presOf" srcId="{65BB0B1A-6381-4AA2-805B-56F12E5FAC44}" destId="{6BD653F3-371E-4213-ABC6-C23AFD036FEB}" srcOrd="0" destOrd="0" presId="urn:microsoft.com/office/officeart/2005/8/layout/radial6"/>
    <dgm:cxn modelId="{0324998F-2A17-4652-B33A-A2E4BC0F3D86}" srcId="{65BB0B1A-6381-4AA2-805B-56F12E5FAC44}" destId="{5CA60E17-6B0F-4E52-88BA-BA599A447BDB}" srcOrd="8" destOrd="0" parTransId="{0B29623F-D31D-4EBA-84A8-A77E2585885A}" sibTransId="{1609364C-2DCB-4B23-B25A-83C341215B4C}"/>
    <dgm:cxn modelId="{CA283593-B282-4136-8954-297EE7EBC655}" srcId="{65BB0B1A-6381-4AA2-805B-56F12E5FAC44}" destId="{DBC8430E-899B-453F-8F3A-8A7EEAB0AC37}" srcOrd="3" destOrd="0" parTransId="{7EB8FC80-BCC7-4F82-AC9D-6678AD8F6349}" sibTransId="{57E69356-7221-4D21-AD1C-F0336DEFF61A}"/>
    <dgm:cxn modelId="{A5616C9B-3E2E-4F7C-A92C-252A0F034B88}" type="presOf" srcId="{E5F8C2CC-39F5-4486-BF6A-95290EB60A7C}" destId="{ED8CFDF6-26BC-4665-959E-401B8CC0D3BA}" srcOrd="0" destOrd="0" presId="urn:microsoft.com/office/officeart/2005/8/layout/radial6"/>
    <dgm:cxn modelId="{7BBE829D-903F-4EAA-84BA-86F7D988E157}" type="presOf" srcId="{F09F0D1A-ECC0-4A8D-8CE3-3EBA225BBD49}" destId="{5421BE01-F712-4472-BDB0-384AC35E1BF5}" srcOrd="0" destOrd="0" presId="urn:microsoft.com/office/officeart/2005/8/layout/radial6"/>
    <dgm:cxn modelId="{91BB08A9-495D-4317-BA90-0787BDA3955C}" srcId="{65BB0B1A-6381-4AA2-805B-56F12E5FAC44}" destId="{267F2F2E-6955-4A42-893A-0350F7D6CAD2}" srcOrd="7" destOrd="0" parTransId="{2349F8C7-3136-452C-99AA-27E8DC836DBE}" sibTransId="{916B454B-E786-4D14-914A-5F703A1BBAF1}"/>
    <dgm:cxn modelId="{77806FAB-996F-4FAB-8040-456C59A9FFA2}" type="presOf" srcId="{7E58D1E1-4F59-4ABC-9554-4EB92DE54A87}" destId="{E47FC935-5071-4026-BC0A-1B3F91818B72}" srcOrd="0" destOrd="0" presId="urn:microsoft.com/office/officeart/2005/8/layout/radial6"/>
    <dgm:cxn modelId="{3851C1AC-7F18-44B4-8180-972AF23552F7}" type="presOf" srcId="{A0CDD520-E282-493D-95A9-E9AA79B91B7F}" destId="{52934169-9BDD-4392-A4B0-0352B3B6DF67}" srcOrd="0" destOrd="0" presId="urn:microsoft.com/office/officeart/2005/8/layout/radial6"/>
    <dgm:cxn modelId="{6E18C2AD-20E8-426F-B5E1-EF2752720FBB}" type="presOf" srcId="{916B454B-E786-4D14-914A-5F703A1BBAF1}" destId="{E5EC942C-C6D7-4BF8-A6EB-0C8110F98E28}" srcOrd="0" destOrd="0" presId="urn:microsoft.com/office/officeart/2005/8/layout/radial6"/>
    <dgm:cxn modelId="{73AAF0B1-6EAA-4EC2-9D01-73236AA4817D}" type="presOf" srcId="{2C412B8E-4626-43AA-BD58-AA3A16C30384}" destId="{CA701FBD-C3AC-4000-B489-EC9785D37E6F}" srcOrd="0" destOrd="0" presId="urn:microsoft.com/office/officeart/2005/8/layout/radial6"/>
    <dgm:cxn modelId="{D7E627B2-D627-491F-94A3-76B68858C2AA}" srcId="{65BB0B1A-6381-4AA2-805B-56F12E5FAC44}" destId="{12E380E6-CA87-48C7-8CCF-0FAFC6738B3B}" srcOrd="0" destOrd="0" parTransId="{52FEF5F9-D2D5-49C3-8C69-A3106D955DE3}" sibTransId="{F0C97745-23E1-4998-B6C5-13F4501F0DD4}"/>
    <dgm:cxn modelId="{68528CC9-9F01-4651-A745-832877F412E9}" type="presOf" srcId="{E11C17A7-40B4-4AEA-B0DE-DBCB2B38A738}" destId="{5FBE8327-9839-44D2-9A3A-3C84D154BEEE}" srcOrd="0" destOrd="0" presId="urn:microsoft.com/office/officeart/2005/8/layout/radial6"/>
    <dgm:cxn modelId="{A05962D0-7E2A-4A55-9D0B-28B17845BB4F}" srcId="{65BB0B1A-6381-4AA2-805B-56F12E5FAC44}" destId="{F09F0D1A-ECC0-4A8D-8CE3-3EBA225BBD49}" srcOrd="5" destOrd="0" parTransId="{C5198A2F-826A-4C7B-B62E-4213F862B7B4}" sibTransId="{3D62C457-E41E-4C83-BEED-A72DF5C83286}"/>
    <dgm:cxn modelId="{A875C8D1-C3B5-4F01-96C6-B3C3A03B9235}" srcId="{57CAFD0E-1393-4EEC-8F29-6ADF86A35CE9}" destId="{65BB0B1A-6381-4AA2-805B-56F12E5FAC44}" srcOrd="0" destOrd="0" parTransId="{BE371A8C-8799-434E-8754-90097CB641FE}" sibTransId="{7BC711C5-6371-4C95-A0EE-F1A58C12B300}"/>
    <dgm:cxn modelId="{78A0CED4-D5FD-4F93-8E7C-18BE817D5982}" srcId="{65BB0B1A-6381-4AA2-805B-56F12E5FAC44}" destId="{E5F8C2CC-39F5-4486-BF6A-95290EB60A7C}" srcOrd="2" destOrd="0" parTransId="{2C1E474A-7662-431D-8610-0E5134C2D2DB}" sibTransId="{AD7F393A-673D-4814-904A-DF084E2BD97F}"/>
    <dgm:cxn modelId="{07AE53E7-7DBD-4FFC-8FED-5F6AF05C8C84}" type="presOf" srcId="{5CA60E17-6B0F-4E52-88BA-BA599A447BDB}" destId="{F25DF869-E031-4871-A7E2-605E6C5AE224}" srcOrd="0" destOrd="0" presId="urn:microsoft.com/office/officeart/2005/8/layout/radial6"/>
    <dgm:cxn modelId="{61FBFDEB-FE03-4E7D-9646-02789A53A345}" srcId="{65BB0B1A-6381-4AA2-805B-56F12E5FAC44}" destId="{75649D25-29B7-4B08-B609-A43130277346}" srcOrd="9" destOrd="0" parTransId="{B16699A3-0BD6-4E59-AD42-6DBC075C3F10}" sibTransId="{614F4DE3-EE09-4EF9-A1C3-C7376695A892}"/>
    <dgm:cxn modelId="{ADFF57F2-1888-4436-B333-F7D87FA42200}" type="presOf" srcId="{614F4DE3-EE09-4EF9-A1C3-C7376695A892}" destId="{C74A8069-6274-4A85-BC76-99067435A51A}" srcOrd="0" destOrd="0" presId="urn:microsoft.com/office/officeart/2005/8/layout/radial6"/>
    <dgm:cxn modelId="{7C9449F6-5C88-4C65-887E-0080D4804A7A}" type="presOf" srcId="{57CAFD0E-1393-4EEC-8F29-6ADF86A35CE9}" destId="{B25B93BD-FFFB-4191-94B8-7C9BE4B1F33B}" srcOrd="0" destOrd="0" presId="urn:microsoft.com/office/officeart/2005/8/layout/radial6"/>
    <dgm:cxn modelId="{F51F18C6-ACD8-4FB8-B389-EDBD550A664E}" type="presParOf" srcId="{B25B93BD-FFFB-4191-94B8-7C9BE4B1F33B}" destId="{6BD653F3-371E-4213-ABC6-C23AFD036FEB}" srcOrd="0" destOrd="0" presId="urn:microsoft.com/office/officeart/2005/8/layout/radial6"/>
    <dgm:cxn modelId="{DF9B8E02-6B83-49B6-B2AD-89E3F7346458}" type="presParOf" srcId="{B25B93BD-FFFB-4191-94B8-7C9BE4B1F33B}" destId="{0C29A92C-723F-4187-AFB3-081D41454371}" srcOrd="1" destOrd="0" presId="urn:microsoft.com/office/officeart/2005/8/layout/radial6"/>
    <dgm:cxn modelId="{69E4FAA4-1683-4C85-AE28-BF220F81251B}" type="presParOf" srcId="{B25B93BD-FFFB-4191-94B8-7C9BE4B1F33B}" destId="{D2D97F16-58BF-4F9E-9BC0-B291D5A38DB8}" srcOrd="2" destOrd="0" presId="urn:microsoft.com/office/officeart/2005/8/layout/radial6"/>
    <dgm:cxn modelId="{946EE7FC-ED48-4BAC-94FD-3B677B9195FF}" type="presParOf" srcId="{B25B93BD-FFFB-4191-94B8-7C9BE4B1F33B}" destId="{D56E8AE2-D109-47E1-BBDC-DFC96B91F8E1}" srcOrd="3" destOrd="0" presId="urn:microsoft.com/office/officeart/2005/8/layout/radial6"/>
    <dgm:cxn modelId="{3D6E6793-B3C9-4224-BFA2-DFA52FEB2C3A}" type="presParOf" srcId="{B25B93BD-FFFB-4191-94B8-7C9BE4B1F33B}" destId="{52934169-9BDD-4392-A4B0-0352B3B6DF67}" srcOrd="4" destOrd="0" presId="urn:microsoft.com/office/officeart/2005/8/layout/radial6"/>
    <dgm:cxn modelId="{E7257001-3491-45DF-8235-2ED9069F9740}" type="presParOf" srcId="{B25B93BD-FFFB-4191-94B8-7C9BE4B1F33B}" destId="{DEA8EF1D-A00C-41A9-B7BC-D7D54658F903}" srcOrd="5" destOrd="0" presId="urn:microsoft.com/office/officeart/2005/8/layout/radial6"/>
    <dgm:cxn modelId="{6A760C63-9ABF-4DA1-BA51-E0243208C249}" type="presParOf" srcId="{B25B93BD-FFFB-4191-94B8-7C9BE4B1F33B}" destId="{5FBE8327-9839-44D2-9A3A-3C84D154BEEE}" srcOrd="6" destOrd="0" presId="urn:microsoft.com/office/officeart/2005/8/layout/radial6"/>
    <dgm:cxn modelId="{74627F7E-7A66-4199-BF98-0C3AB51F4AB4}" type="presParOf" srcId="{B25B93BD-FFFB-4191-94B8-7C9BE4B1F33B}" destId="{ED8CFDF6-26BC-4665-959E-401B8CC0D3BA}" srcOrd="7" destOrd="0" presId="urn:microsoft.com/office/officeart/2005/8/layout/radial6"/>
    <dgm:cxn modelId="{FB330470-D10A-47B8-BEED-9EF46534DFDD}" type="presParOf" srcId="{B25B93BD-FFFB-4191-94B8-7C9BE4B1F33B}" destId="{19D89900-C057-448E-B29E-B7CCA49DC9E4}" srcOrd="8" destOrd="0" presId="urn:microsoft.com/office/officeart/2005/8/layout/radial6"/>
    <dgm:cxn modelId="{A2D54763-0E1A-4992-AA5B-804B4E8EEC9E}" type="presParOf" srcId="{B25B93BD-FFFB-4191-94B8-7C9BE4B1F33B}" destId="{1E2BF830-2F32-4882-B575-7E561849DE2E}" srcOrd="9" destOrd="0" presId="urn:microsoft.com/office/officeart/2005/8/layout/radial6"/>
    <dgm:cxn modelId="{4A723862-FA5E-40B8-8AC0-6022A59C4B15}" type="presParOf" srcId="{B25B93BD-FFFB-4191-94B8-7C9BE4B1F33B}" destId="{6CB7CCFB-C4A9-4427-81D0-3C59E7071A23}" srcOrd="10" destOrd="0" presId="urn:microsoft.com/office/officeart/2005/8/layout/radial6"/>
    <dgm:cxn modelId="{EDA60ABB-3B82-460A-8B2B-41728FE4E052}" type="presParOf" srcId="{B25B93BD-FFFB-4191-94B8-7C9BE4B1F33B}" destId="{4F94F2A7-2520-49AB-AF67-8011FF244173}" srcOrd="11" destOrd="0" presId="urn:microsoft.com/office/officeart/2005/8/layout/radial6"/>
    <dgm:cxn modelId="{2BACEE26-45CD-45A1-B8FB-F89B6F0B94F8}" type="presParOf" srcId="{B25B93BD-FFFB-4191-94B8-7C9BE4B1F33B}" destId="{A7AC19F6-BD1B-4E19-B2C8-31FECC00B14C}" srcOrd="12" destOrd="0" presId="urn:microsoft.com/office/officeart/2005/8/layout/radial6"/>
    <dgm:cxn modelId="{CA111A31-059D-4B83-8B40-70DEFEE26743}" type="presParOf" srcId="{B25B93BD-FFFB-4191-94B8-7C9BE4B1F33B}" destId="{8501DD83-FCA7-495B-A408-A340474E3A5D}" srcOrd="13" destOrd="0" presId="urn:microsoft.com/office/officeart/2005/8/layout/radial6"/>
    <dgm:cxn modelId="{DFEAFA35-FA27-45A7-B344-05F14AB12F3E}" type="presParOf" srcId="{B25B93BD-FFFB-4191-94B8-7C9BE4B1F33B}" destId="{E82BF332-545C-4E50-96D0-7DC9F2BBA121}" srcOrd="14" destOrd="0" presId="urn:microsoft.com/office/officeart/2005/8/layout/radial6"/>
    <dgm:cxn modelId="{09ACC1D2-20DA-4959-90E6-FB12650804F4}" type="presParOf" srcId="{B25B93BD-FFFB-4191-94B8-7C9BE4B1F33B}" destId="{481F7E3A-7DE7-4CDA-8D66-39891C79A7F9}" srcOrd="15" destOrd="0" presId="urn:microsoft.com/office/officeart/2005/8/layout/radial6"/>
    <dgm:cxn modelId="{5927D764-DB49-4259-B7DF-8E06D37D7410}" type="presParOf" srcId="{B25B93BD-FFFB-4191-94B8-7C9BE4B1F33B}" destId="{5421BE01-F712-4472-BDB0-384AC35E1BF5}" srcOrd="16" destOrd="0" presId="urn:microsoft.com/office/officeart/2005/8/layout/radial6"/>
    <dgm:cxn modelId="{AA47AD0D-6932-4933-86A7-BFEB18486687}" type="presParOf" srcId="{B25B93BD-FFFB-4191-94B8-7C9BE4B1F33B}" destId="{49A61168-59C2-4AC0-A895-6FFEAA85F0CE}" srcOrd="17" destOrd="0" presId="urn:microsoft.com/office/officeart/2005/8/layout/radial6"/>
    <dgm:cxn modelId="{10A8E7F7-B9E6-41CD-BBB0-8C1A519189E0}" type="presParOf" srcId="{B25B93BD-FFFB-4191-94B8-7C9BE4B1F33B}" destId="{9A5B654E-1E3E-4074-8FA9-72BD8CB76738}" srcOrd="18" destOrd="0" presId="urn:microsoft.com/office/officeart/2005/8/layout/radial6"/>
    <dgm:cxn modelId="{F9336AC5-D993-485E-A9E6-E3FF2389DE63}" type="presParOf" srcId="{B25B93BD-FFFB-4191-94B8-7C9BE4B1F33B}" destId="{CA701FBD-C3AC-4000-B489-EC9785D37E6F}" srcOrd="19" destOrd="0" presId="urn:microsoft.com/office/officeart/2005/8/layout/radial6"/>
    <dgm:cxn modelId="{9BE58ABE-C855-4CE9-954C-5B872B4759A0}" type="presParOf" srcId="{B25B93BD-FFFB-4191-94B8-7C9BE4B1F33B}" destId="{ED9F9F84-E15C-456F-A197-8DEA010AD23E}" srcOrd="20" destOrd="0" presId="urn:microsoft.com/office/officeart/2005/8/layout/radial6"/>
    <dgm:cxn modelId="{0D0BB25A-E238-424E-B054-23A35DFF9063}" type="presParOf" srcId="{B25B93BD-FFFB-4191-94B8-7C9BE4B1F33B}" destId="{E47FC935-5071-4026-BC0A-1B3F91818B72}" srcOrd="21" destOrd="0" presId="urn:microsoft.com/office/officeart/2005/8/layout/radial6"/>
    <dgm:cxn modelId="{8FF7B057-D6CD-45DB-8D88-4327351A71CC}" type="presParOf" srcId="{B25B93BD-FFFB-4191-94B8-7C9BE4B1F33B}" destId="{8A785394-C2EF-4E33-88C7-065FAB263AE1}" srcOrd="22" destOrd="0" presId="urn:microsoft.com/office/officeart/2005/8/layout/radial6"/>
    <dgm:cxn modelId="{9BC2B560-A887-4EA7-90DD-1D8CDC87DA6B}" type="presParOf" srcId="{B25B93BD-FFFB-4191-94B8-7C9BE4B1F33B}" destId="{DED40A57-260A-4B2B-B979-2C5E166C4EBE}" srcOrd="23" destOrd="0" presId="urn:microsoft.com/office/officeart/2005/8/layout/radial6"/>
    <dgm:cxn modelId="{E969CB7F-D859-4D74-AE28-983959F07FA5}" type="presParOf" srcId="{B25B93BD-FFFB-4191-94B8-7C9BE4B1F33B}" destId="{E5EC942C-C6D7-4BF8-A6EB-0C8110F98E28}" srcOrd="24" destOrd="0" presId="urn:microsoft.com/office/officeart/2005/8/layout/radial6"/>
    <dgm:cxn modelId="{26FA037B-8656-4C1A-AFC6-4F7FCB15D439}" type="presParOf" srcId="{B25B93BD-FFFB-4191-94B8-7C9BE4B1F33B}" destId="{F25DF869-E031-4871-A7E2-605E6C5AE224}" srcOrd="25" destOrd="0" presId="urn:microsoft.com/office/officeart/2005/8/layout/radial6"/>
    <dgm:cxn modelId="{AC62E67B-5089-4C4D-87E1-26F20B6A2788}" type="presParOf" srcId="{B25B93BD-FFFB-4191-94B8-7C9BE4B1F33B}" destId="{17B283F1-6FDF-4374-9460-E9A5AB313E5A}" srcOrd="26" destOrd="0" presId="urn:microsoft.com/office/officeart/2005/8/layout/radial6"/>
    <dgm:cxn modelId="{4BFDDC7B-54DC-4E0C-B2E8-89BF50995093}" type="presParOf" srcId="{B25B93BD-FFFB-4191-94B8-7C9BE4B1F33B}" destId="{C0F1ADDE-E6ED-4C1C-A644-6E58FAA98DAA}" srcOrd="27" destOrd="0" presId="urn:microsoft.com/office/officeart/2005/8/layout/radial6"/>
    <dgm:cxn modelId="{6EC134A0-E98A-4DCC-B2C2-786DDD8F4568}" type="presParOf" srcId="{B25B93BD-FFFB-4191-94B8-7C9BE4B1F33B}" destId="{984B82A6-7AA1-44E9-9DE9-01E7202C9858}" srcOrd="28" destOrd="0" presId="urn:microsoft.com/office/officeart/2005/8/layout/radial6"/>
    <dgm:cxn modelId="{D68A0AA1-7FC3-4852-BE4A-57F6B72C8A06}" type="presParOf" srcId="{B25B93BD-FFFB-4191-94B8-7C9BE4B1F33B}" destId="{4A61B174-C8E7-4254-BD44-3FA034332A76}" srcOrd="29" destOrd="0" presId="urn:microsoft.com/office/officeart/2005/8/layout/radial6"/>
    <dgm:cxn modelId="{50D03493-1087-46C8-8371-1A0D24DD6C25}" type="presParOf" srcId="{B25B93BD-FFFB-4191-94B8-7C9BE4B1F33B}" destId="{C74A8069-6274-4A85-BC76-99067435A51A}" srcOrd="3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A8069-6274-4A85-BC76-99067435A51A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14040000"/>
            <a:gd name="adj2" fmla="val 16200000"/>
            <a:gd name="adj3" fmla="val 2756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F1ADDE-E6ED-4C1C-A644-6E58FAA98DAA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11880000"/>
            <a:gd name="adj2" fmla="val 14040000"/>
            <a:gd name="adj3" fmla="val 275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EC942C-C6D7-4BF8-A6EB-0C8110F98E28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9720000"/>
            <a:gd name="adj2" fmla="val 11880000"/>
            <a:gd name="adj3" fmla="val 275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7FC935-5071-4026-BC0A-1B3F91818B72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7560000"/>
            <a:gd name="adj2" fmla="val 9720000"/>
            <a:gd name="adj3" fmla="val 275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5B654E-1E3E-4074-8FA9-72BD8CB76738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5400000"/>
            <a:gd name="adj2" fmla="val 7560000"/>
            <a:gd name="adj3" fmla="val 275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1F7E3A-7DE7-4CDA-8D66-39891C79A7F9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3240000"/>
            <a:gd name="adj2" fmla="val 5400000"/>
            <a:gd name="adj3" fmla="val 2756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C19F6-BD1B-4E19-B2C8-31FECC00B14C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1080000"/>
            <a:gd name="adj2" fmla="val 3240000"/>
            <a:gd name="adj3" fmla="val 275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2BF830-2F32-4882-B575-7E561849DE2E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20520000"/>
            <a:gd name="adj2" fmla="val 1080000"/>
            <a:gd name="adj3" fmla="val 275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BE8327-9839-44D2-9A3A-3C84D154BEEE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18360000"/>
            <a:gd name="adj2" fmla="val 20520000"/>
            <a:gd name="adj3" fmla="val 275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6E8AE2-D109-47E1-BBDC-DFC96B91F8E1}">
      <dsp:nvSpPr>
        <dsp:cNvPr id="0" name=""/>
        <dsp:cNvSpPr/>
      </dsp:nvSpPr>
      <dsp:spPr>
        <a:xfrm>
          <a:off x="1285641" y="409341"/>
          <a:ext cx="4591516" cy="4591516"/>
        </a:xfrm>
        <a:prstGeom prst="blockArc">
          <a:avLst>
            <a:gd name="adj1" fmla="val 16200000"/>
            <a:gd name="adj2" fmla="val 18360000"/>
            <a:gd name="adj3" fmla="val 275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D653F3-371E-4213-ABC6-C23AFD036FEB}">
      <dsp:nvSpPr>
        <dsp:cNvPr id="0" name=""/>
        <dsp:cNvSpPr/>
      </dsp:nvSpPr>
      <dsp:spPr>
        <a:xfrm>
          <a:off x="2953605" y="2077305"/>
          <a:ext cx="1255588" cy="12555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/>
            <a:t>Form Fields</a:t>
          </a:r>
        </a:p>
      </dsp:txBody>
      <dsp:txXfrm>
        <a:off x="3137482" y="2261182"/>
        <a:ext cx="887834" cy="887834"/>
      </dsp:txXfrm>
    </dsp:sp>
    <dsp:sp modelId="{0C29A92C-723F-4187-AFB3-081D41454371}">
      <dsp:nvSpPr>
        <dsp:cNvPr id="0" name=""/>
        <dsp:cNvSpPr/>
      </dsp:nvSpPr>
      <dsp:spPr>
        <a:xfrm>
          <a:off x="3141944" y="1526"/>
          <a:ext cx="878911" cy="8789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Text</a:t>
          </a:r>
        </a:p>
      </dsp:txBody>
      <dsp:txXfrm>
        <a:off x="3270658" y="130240"/>
        <a:ext cx="621483" cy="621483"/>
      </dsp:txXfrm>
    </dsp:sp>
    <dsp:sp modelId="{52934169-9BDD-4392-A4B0-0352B3B6DF67}">
      <dsp:nvSpPr>
        <dsp:cNvPr id="0" name=""/>
        <dsp:cNvSpPr/>
      </dsp:nvSpPr>
      <dsp:spPr>
        <a:xfrm>
          <a:off x="4472759" y="433934"/>
          <a:ext cx="878911" cy="8789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Password</a:t>
          </a:r>
        </a:p>
      </dsp:txBody>
      <dsp:txXfrm>
        <a:off x="4601473" y="562648"/>
        <a:ext cx="621483" cy="621483"/>
      </dsp:txXfrm>
    </dsp:sp>
    <dsp:sp modelId="{ED8CFDF6-26BC-4665-959E-401B8CC0D3BA}">
      <dsp:nvSpPr>
        <dsp:cNvPr id="0" name=""/>
        <dsp:cNvSpPr/>
      </dsp:nvSpPr>
      <dsp:spPr>
        <a:xfrm>
          <a:off x="5295247" y="1565993"/>
          <a:ext cx="878911" cy="8789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Hidden</a:t>
          </a:r>
        </a:p>
      </dsp:txBody>
      <dsp:txXfrm>
        <a:off x="5423961" y="1694707"/>
        <a:ext cx="621483" cy="621483"/>
      </dsp:txXfrm>
    </dsp:sp>
    <dsp:sp modelId="{6CB7CCFB-C4A9-4427-81D0-3C59E7071A23}">
      <dsp:nvSpPr>
        <dsp:cNvPr id="0" name=""/>
        <dsp:cNvSpPr/>
      </dsp:nvSpPr>
      <dsp:spPr>
        <a:xfrm>
          <a:off x="5295247" y="2965294"/>
          <a:ext cx="878911" cy="8789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Textarea</a:t>
          </a:r>
        </a:p>
      </dsp:txBody>
      <dsp:txXfrm>
        <a:off x="5423961" y="3094008"/>
        <a:ext cx="621483" cy="621483"/>
      </dsp:txXfrm>
    </dsp:sp>
    <dsp:sp modelId="{8501DD83-FCA7-495B-A408-A340474E3A5D}">
      <dsp:nvSpPr>
        <dsp:cNvPr id="0" name=""/>
        <dsp:cNvSpPr/>
      </dsp:nvSpPr>
      <dsp:spPr>
        <a:xfrm>
          <a:off x="4472759" y="4097353"/>
          <a:ext cx="878911" cy="87891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Check Box</a:t>
          </a:r>
        </a:p>
      </dsp:txBody>
      <dsp:txXfrm>
        <a:off x="4601473" y="4226067"/>
        <a:ext cx="621483" cy="621483"/>
      </dsp:txXfrm>
    </dsp:sp>
    <dsp:sp modelId="{5421BE01-F712-4472-BDB0-384AC35E1BF5}">
      <dsp:nvSpPr>
        <dsp:cNvPr id="0" name=""/>
        <dsp:cNvSpPr/>
      </dsp:nvSpPr>
      <dsp:spPr>
        <a:xfrm>
          <a:off x="3141944" y="4529761"/>
          <a:ext cx="878911" cy="8789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Radio Button</a:t>
          </a:r>
        </a:p>
      </dsp:txBody>
      <dsp:txXfrm>
        <a:off x="3270658" y="4658475"/>
        <a:ext cx="621483" cy="621483"/>
      </dsp:txXfrm>
    </dsp:sp>
    <dsp:sp modelId="{CA701FBD-C3AC-4000-B489-EC9785D37E6F}">
      <dsp:nvSpPr>
        <dsp:cNvPr id="0" name=""/>
        <dsp:cNvSpPr/>
      </dsp:nvSpPr>
      <dsp:spPr>
        <a:xfrm>
          <a:off x="1811129" y="4097353"/>
          <a:ext cx="878911" cy="8789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Drop-down Menu</a:t>
          </a:r>
        </a:p>
      </dsp:txBody>
      <dsp:txXfrm>
        <a:off x="1939843" y="4226067"/>
        <a:ext cx="621483" cy="621483"/>
      </dsp:txXfrm>
    </dsp:sp>
    <dsp:sp modelId="{8A785394-C2EF-4E33-88C7-065FAB263AE1}">
      <dsp:nvSpPr>
        <dsp:cNvPr id="0" name=""/>
        <dsp:cNvSpPr/>
      </dsp:nvSpPr>
      <dsp:spPr>
        <a:xfrm>
          <a:off x="988640" y="2965294"/>
          <a:ext cx="878911" cy="8789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Submit Button</a:t>
          </a:r>
        </a:p>
      </dsp:txBody>
      <dsp:txXfrm>
        <a:off x="1117354" y="3094008"/>
        <a:ext cx="621483" cy="621483"/>
      </dsp:txXfrm>
    </dsp:sp>
    <dsp:sp modelId="{F25DF869-E031-4871-A7E2-605E6C5AE224}">
      <dsp:nvSpPr>
        <dsp:cNvPr id="0" name=""/>
        <dsp:cNvSpPr/>
      </dsp:nvSpPr>
      <dsp:spPr>
        <a:xfrm>
          <a:off x="988640" y="1565993"/>
          <a:ext cx="878911" cy="8789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Reset Button</a:t>
          </a:r>
        </a:p>
      </dsp:txBody>
      <dsp:txXfrm>
        <a:off x="1117354" y="1694707"/>
        <a:ext cx="621483" cy="621483"/>
      </dsp:txXfrm>
    </dsp:sp>
    <dsp:sp modelId="{984B82A6-7AA1-44E9-9DE9-01E7202C9858}">
      <dsp:nvSpPr>
        <dsp:cNvPr id="0" name=""/>
        <dsp:cNvSpPr/>
      </dsp:nvSpPr>
      <dsp:spPr>
        <a:xfrm>
          <a:off x="1811129" y="433934"/>
          <a:ext cx="878911" cy="87891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Image Button</a:t>
          </a:r>
        </a:p>
      </dsp:txBody>
      <dsp:txXfrm>
        <a:off x="1939843" y="562648"/>
        <a:ext cx="621483" cy="621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6934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4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96200" y="0"/>
            <a:ext cx="14478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5143500" y="28575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WEB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.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DESIGN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 rot="16200000">
            <a:off x="4686300" y="28575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IMD311 – Introduction to Web Content Management &amp; Design</a:t>
            </a: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7264804" y="4590105"/>
            <a:ext cx="35429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MOHAMAD</a:t>
            </a:r>
            <a:r>
              <a:rPr lang="en-US" sz="900" baseline="0" dirty="0">
                <a:solidFill>
                  <a:srgbClr val="FFC000"/>
                </a:solidFill>
              </a:rPr>
              <a:t> RAHIMI MOHAMAD ROSMAN </a:t>
            </a:r>
            <a:r>
              <a:rPr lang="en-US" sz="900" baseline="0" dirty="0">
                <a:solidFill>
                  <a:srgbClr val="FF0000"/>
                </a:solidFill>
              </a:rPr>
              <a:t>|</a:t>
            </a:r>
            <a:r>
              <a:rPr lang="en-US" sz="900" baseline="0" dirty="0"/>
              <a:t> </a:t>
            </a:r>
            <a:r>
              <a:rPr lang="en-US" sz="900" baseline="0" dirty="0">
                <a:solidFill>
                  <a:srgbClr val="00B0F0"/>
                </a:solidFill>
              </a:rPr>
              <a:t>http://rahimi.uitm.edu.my </a:t>
            </a:r>
            <a:endParaRPr lang="en-US" sz="9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8976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9768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352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62401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2401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3968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5171-1BC2-4ED4-A2C5-8825F1A0EF38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5295-99F6-41D2-8737-47E7BE2CC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96200" y="0"/>
            <a:ext cx="14478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5143500" y="28575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WEB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.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DESIGN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 rot="16200000">
            <a:off x="4686300" y="2857500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IMD311 – Introduction to Web Content Management &amp; Design</a:t>
            </a: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7264804" y="4590105"/>
            <a:ext cx="35429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MOHAMAD</a:t>
            </a:r>
            <a:r>
              <a:rPr lang="en-US" sz="900" baseline="0" dirty="0">
                <a:solidFill>
                  <a:srgbClr val="FFC000"/>
                </a:solidFill>
              </a:rPr>
              <a:t> RAHIMI MOHAMAD ROSMAN </a:t>
            </a:r>
            <a:r>
              <a:rPr lang="en-US" sz="900" baseline="0" dirty="0">
                <a:solidFill>
                  <a:srgbClr val="FF0000"/>
                </a:solidFill>
              </a:rPr>
              <a:t>|</a:t>
            </a:r>
            <a:r>
              <a:rPr lang="en-US" sz="900" baseline="0" dirty="0"/>
              <a:t> </a:t>
            </a:r>
            <a:r>
              <a:rPr lang="en-US" sz="900" baseline="0" dirty="0">
                <a:solidFill>
                  <a:srgbClr val="00B0F0"/>
                </a:solidFill>
              </a:rPr>
              <a:t>http://rahimi.uitm.edu.my </a:t>
            </a:r>
            <a:endParaRPr lang="en-US" sz="900" dirty="0">
              <a:solidFill>
                <a:srgbClr val="00B0F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>
                <a:solidFill>
                  <a:srgbClr val="FFC000"/>
                </a:solidFill>
              </a:rPr>
              <a:t>topic</a:t>
            </a:r>
            <a:r>
              <a:rPr lang="en-US" sz="88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dirty="0">
                <a:solidFill>
                  <a:srgbClr val="FFC000"/>
                </a:solidFill>
              </a:rPr>
              <a:t>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Forms: 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Text fields are one line areas that allow the user to input text.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&lt;input </a:t>
            </a:r>
            <a:r>
              <a:rPr lang="en-US" b="1" dirty="0">
                <a:solidFill>
                  <a:srgbClr val="FFFF00"/>
                </a:solidFill>
              </a:rPr>
              <a:t>type= "text" </a:t>
            </a:r>
            <a:r>
              <a:rPr lang="en-US" b="1" dirty="0"/>
              <a:t>size= "25" name= "username"&gt;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250" t="35156" r="26250" b="41406"/>
          <a:stretch>
            <a:fillRect/>
          </a:stretch>
        </p:blipFill>
        <p:spPr bwMode="auto">
          <a:xfrm>
            <a:off x="1143000" y="4419600"/>
            <a:ext cx="579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Forms: Password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2743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Password fields are similar to text fields. </a:t>
            </a:r>
          </a:p>
          <a:p>
            <a:pPr algn="just"/>
            <a:r>
              <a:rPr lang="en-US" dirty="0"/>
              <a:t>The difference is that what is entered into a password field shows up as dots on the screen. </a:t>
            </a:r>
          </a:p>
          <a:p>
            <a:pPr algn="just"/>
            <a:r>
              <a:rPr lang="en-US" dirty="0"/>
              <a:t>This is, of course, to prevent others from reading the password on the screen.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&lt;input </a:t>
            </a:r>
            <a:r>
              <a:rPr lang="en-US" b="1" dirty="0">
                <a:solidFill>
                  <a:srgbClr val="FFFF00"/>
                </a:solidFill>
              </a:rPr>
              <a:t>type= "password" </a:t>
            </a:r>
            <a:r>
              <a:rPr lang="en-US" b="1" dirty="0"/>
              <a:t>size= "25" name= "password"&gt;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6250" t="46875" r="26250" b="29688"/>
          <a:stretch>
            <a:fillRect/>
          </a:stretch>
        </p:blipFill>
        <p:spPr bwMode="auto">
          <a:xfrm>
            <a:off x="1219200" y="4191000"/>
            <a:ext cx="579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Forms: 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3048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Hidden fields are similar to text fields, with one very important difference. </a:t>
            </a:r>
          </a:p>
          <a:p>
            <a:pPr algn="just"/>
            <a:r>
              <a:rPr lang="en-US" dirty="0"/>
              <a:t>The difference is that the hidden field does not show on the page. </a:t>
            </a:r>
          </a:p>
          <a:p>
            <a:pPr algn="just"/>
            <a:r>
              <a:rPr lang="en-US" dirty="0"/>
              <a:t>Therefore the visitor can't type anything into a hidden field, which leads to the purpose of the field which is to submit information that is not entered by the visitor.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&lt;input </a:t>
            </a:r>
            <a:r>
              <a:rPr lang="en-US" b="1" dirty="0">
                <a:solidFill>
                  <a:srgbClr val="FFFF00"/>
                </a:solidFill>
              </a:rPr>
              <a:t>type= "hidden" </a:t>
            </a:r>
            <a:r>
              <a:rPr lang="en-US" b="1" dirty="0"/>
              <a:t>size= "25" name= "</a:t>
            </a:r>
            <a:r>
              <a:rPr lang="en-US" b="1" dirty="0" err="1"/>
              <a:t>browser_type</a:t>
            </a:r>
            <a:r>
              <a:rPr lang="en-US" b="1" dirty="0"/>
              <a:t>"&gt;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6250" t="63281" r="26250" b="25781"/>
          <a:stretch>
            <a:fillRect/>
          </a:stretch>
        </p:blipFill>
        <p:spPr bwMode="auto">
          <a:xfrm>
            <a:off x="685800" y="4572000"/>
            <a:ext cx="661851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Forms: Text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27432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Text areas are text fields that can span several lines. </a:t>
            </a:r>
          </a:p>
          <a:p>
            <a:pPr algn="just"/>
            <a:r>
              <a:rPr lang="en-US" dirty="0"/>
              <a:t>Unlike most other form fields, text areas are not defined with an </a:t>
            </a:r>
            <a:r>
              <a:rPr lang="en-US" b="1" dirty="0"/>
              <a:t>&lt;input&gt;</a:t>
            </a:r>
            <a:r>
              <a:rPr lang="en-US" dirty="0"/>
              <a:t> tag. </a:t>
            </a:r>
          </a:p>
          <a:p>
            <a:pPr algn="just"/>
            <a:r>
              <a:rPr lang="en-US" dirty="0"/>
              <a:t>Instead you enter a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tag where you want the text area to start and a closing </a:t>
            </a:r>
            <a:r>
              <a:rPr lang="en-US" b="1" i="1" dirty="0"/>
              <a:t>&lt;/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tag where you want the area to end. </a:t>
            </a:r>
          </a:p>
          <a:p>
            <a:pPr algn="just"/>
            <a:r>
              <a:rPr lang="en-US" dirty="0"/>
              <a:t>Everything written between these tags will be presented in the text area box.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cols= "40" rows= "5" name= "address"&gt;Please write your address here&lt;/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6250" t="61719" r="26250" b="20312"/>
          <a:stretch>
            <a:fillRect/>
          </a:stretch>
        </p:blipFill>
        <p:spPr bwMode="auto">
          <a:xfrm>
            <a:off x="533400" y="4419600"/>
            <a:ext cx="705015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Forms: Check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2286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Check boxes are used when you want to let the visitor select one or more options from a set of alternatives. </a:t>
            </a:r>
          </a:p>
          <a:p>
            <a:pPr algn="just"/>
            <a:r>
              <a:rPr lang="en-US" dirty="0"/>
              <a:t>If only one option is to be selected at a time you should use </a:t>
            </a:r>
            <a:r>
              <a:rPr lang="en-US" b="1" dirty="0"/>
              <a:t>radio buttons</a:t>
            </a:r>
            <a:r>
              <a:rPr lang="en-US" dirty="0"/>
              <a:t> instead.</a:t>
            </a:r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b="1" dirty="0"/>
              <a:t>&lt;input type= "checkbox" name= "option1" value= "cash"&gt;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6250" t="57031" r="26250" b="25781"/>
          <a:stretch>
            <a:fillRect/>
          </a:stretch>
        </p:blipFill>
        <p:spPr bwMode="auto">
          <a:xfrm>
            <a:off x="685799" y="3810000"/>
            <a:ext cx="658090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Forms: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3429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Radio buttons are used when you want to let the visitor select one - and just one - option from a set of alternatives. </a:t>
            </a:r>
          </a:p>
          <a:p>
            <a:pPr algn="just"/>
            <a:r>
              <a:rPr lang="en-US" dirty="0"/>
              <a:t>If more options are to be allowed at the same time you should use </a:t>
            </a:r>
            <a:r>
              <a:rPr lang="en-US" b="1" dirty="0"/>
              <a:t>check boxes</a:t>
            </a:r>
            <a:r>
              <a:rPr lang="en-US" dirty="0"/>
              <a:t> instead.</a:t>
            </a:r>
          </a:p>
          <a:p>
            <a:pPr algn="just"/>
            <a:endParaRPr lang="en-US" dirty="0"/>
          </a:p>
          <a:p>
            <a:pPr>
              <a:buNone/>
            </a:pPr>
            <a:r>
              <a:rPr lang="en-US" b="1" dirty="0"/>
              <a:t>&lt;input type= "radio" name= "gender" value= "male"&gt;Male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&lt;input type= "radio" name= "gender" value= "female"&gt;Female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6250" t="54688" r="26250" b="28125"/>
          <a:stretch>
            <a:fillRect/>
          </a:stretch>
        </p:blipFill>
        <p:spPr bwMode="auto">
          <a:xfrm>
            <a:off x="838199" y="4724400"/>
            <a:ext cx="658090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Forms: Drop 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086600" cy="25146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dirty="0"/>
              <a:t>Sometimes you may want to replace text fields with drop-down menus. </a:t>
            </a:r>
          </a:p>
          <a:p>
            <a:pPr algn="just"/>
            <a:r>
              <a:rPr lang="en-US" dirty="0"/>
              <a:t>This might be because selecting from a menu is easier than typing. </a:t>
            </a:r>
          </a:p>
          <a:p>
            <a:pPr algn="just"/>
            <a:r>
              <a:rPr lang="en-US" dirty="0"/>
              <a:t>But it could also be because the script that handles the form can't interpret just any text entry. </a:t>
            </a:r>
          </a:p>
          <a:p>
            <a:pPr algn="just"/>
            <a:endParaRPr lang="en-US" dirty="0"/>
          </a:p>
          <a:p>
            <a:pPr>
              <a:buNone/>
            </a:pPr>
            <a:r>
              <a:rPr lang="en-US" b="1" dirty="0"/>
              <a:t>&lt;select name= "state"&gt;</a:t>
            </a:r>
            <a:endParaRPr lang="en-US" dirty="0"/>
          </a:p>
          <a:p>
            <a:pPr>
              <a:buNone/>
            </a:pPr>
            <a:r>
              <a:rPr lang="en-US" b="1" dirty="0"/>
              <a:t>&lt;option value="</a:t>
            </a:r>
            <a:r>
              <a:rPr lang="en-US" b="1" dirty="0" err="1"/>
              <a:t>Kel</a:t>
            </a:r>
            <a:r>
              <a:rPr lang="en-US" b="1" dirty="0"/>
              <a:t>"&gt;Kelantan&lt;/option&gt;</a:t>
            </a:r>
            <a:endParaRPr lang="en-US" dirty="0"/>
          </a:p>
          <a:p>
            <a:pPr>
              <a:buNone/>
            </a:pPr>
            <a:r>
              <a:rPr lang="en-US" b="1" dirty="0"/>
              <a:t>&lt;option value="Ked"&gt;Kedah&lt;/option&gt;</a:t>
            </a:r>
            <a:endParaRPr lang="en-US" dirty="0"/>
          </a:p>
          <a:p>
            <a:pPr>
              <a:buNone/>
            </a:pPr>
            <a:r>
              <a:rPr lang="en-US" b="1" dirty="0"/>
              <a:t>&lt;option value="Shah"&gt;Shah </a:t>
            </a:r>
            <a:r>
              <a:rPr lang="en-US" b="1" dirty="0" err="1"/>
              <a:t>Alam</a:t>
            </a:r>
            <a:r>
              <a:rPr lang="en-US" b="1" dirty="0"/>
              <a:t>&lt;/option&gt;</a:t>
            </a:r>
            <a:endParaRPr lang="en-US" dirty="0"/>
          </a:p>
          <a:p>
            <a:pPr>
              <a:buNone/>
            </a:pPr>
            <a:r>
              <a:rPr lang="en-US" b="1" dirty="0"/>
              <a:t>&lt;/select&gt;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6250" t="37500" r="25000" b="42652"/>
          <a:stretch>
            <a:fillRect/>
          </a:stretch>
        </p:blipFill>
        <p:spPr bwMode="auto">
          <a:xfrm>
            <a:off x="381000" y="4876800"/>
            <a:ext cx="467900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6250" t="59333" r="25000" b="25781"/>
          <a:stretch>
            <a:fillRect/>
          </a:stretch>
        </p:blipFill>
        <p:spPr bwMode="auto">
          <a:xfrm>
            <a:off x="2788596" y="3505200"/>
            <a:ext cx="46790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Forms: Submit &amp; Reset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2667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Submit</a:t>
            </a:r>
            <a:r>
              <a:rPr lang="en-US" dirty="0"/>
              <a:t> - When a visitor clicks a submit button, the form is sent to the address specified in the action setting of the &lt;form&gt; tag.</a:t>
            </a:r>
          </a:p>
          <a:p>
            <a:pPr algn="just"/>
            <a:r>
              <a:rPr lang="en-US" dirty="0"/>
              <a:t>Reset - When a visitor clicks a reset button, the entries are reset to the default values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&lt;input type= "reset" value= "Reset"&gt;</a:t>
            </a:r>
            <a:endParaRPr lang="en-US" dirty="0"/>
          </a:p>
          <a:p>
            <a:pPr>
              <a:buNone/>
            </a:pPr>
            <a:r>
              <a:rPr lang="en-US" b="1" dirty="0"/>
              <a:t>&lt;input type= "submit" value= "Submit"&gt;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6250" t="43750" r="26250" b="39063"/>
          <a:stretch>
            <a:fillRect/>
          </a:stretch>
        </p:blipFill>
        <p:spPr bwMode="auto">
          <a:xfrm>
            <a:off x="685800" y="4267200"/>
            <a:ext cx="684414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Forms: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2667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FILE is used for doing file uploads in a form. </a:t>
            </a:r>
          </a:p>
          <a:p>
            <a:pPr algn="just"/>
            <a:r>
              <a:rPr lang="en-US" dirty="0"/>
              <a:t>File uploads are a relatively new and still not well-standardized type of form input, but they show great promise once the bugs are ironed out. </a:t>
            </a:r>
          </a:p>
          <a:p>
            <a:pPr algn="just"/>
            <a:r>
              <a:rPr lang="en-US" dirty="0"/>
              <a:t>File uploads allow you to send an entire file from your computer to the web server as part of your form input.</a:t>
            </a:r>
          </a:p>
          <a:p>
            <a:pPr algn="just"/>
            <a:endParaRPr lang="en-US" b="1" dirty="0"/>
          </a:p>
          <a:p>
            <a:pPr>
              <a:buNone/>
            </a:pPr>
            <a:r>
              <a:rPr lang="en-US" b="1" dirty="0"/>
              <a:t>&lt;input type= "file" name= "</a:t>
            </a:r>
            <a:r>
              <a:rPr lang="en-US" b="1" dirty="0" err="1"/>
              <a:t>gambar</a:t>
            </a:r>
            <a:r>
              <a:rPr lang="en-US" b="1" dirty="0"/>
              <a:t>"&gt;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875" t="61719" r="47500" b="32031"/>
          <a:stretch>
            <a:fillRect/>
          </a:stretch>
        </p:blipFill>
        <p:spPr bwMode="auto">
          <a:xfrm>
            <a:off x="762000" y="4953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Email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&lt;html&gt;</a:t>
            </a:r>
            <a:endParaRPr lang="en-US" dirty="0"/>
          </a:p>
          <a:p>
            <a:pPr>
              <a:buNone/>
            </a:pPr>
            <a:r>
              <a:rPr lang="en-US" b="1" dirty="0"/>
              <a:t>&lt;head&gt;&lt;/head&gt;</a:t>
            </a:r>
            <a:endParaRPr lang="en-US" dirty="0"/>
          </a:p>
          <a:p>
            <a:pPr>
              <a:buNone/>
            </a:pPr>
            <a:r>
              <a:rPr lang="en-US" b="1" dirty="0"/>
              <a:t>&lt;body&gt;</a:t>
            </a:r>
            <a:endParaRPr lang="en-US" dirty="0"/>
          </a:p>
          <a:p>
            <a:pPr>
              <a:buNone/>
            </a:pPr>
            <a:r>
              <a:rPr lang="en-US" b="1" dirty="0"/>
              <a:t>&lt;form name="form1" method="post" action="mailto:is110@uitm.kelantan.my"&gt;</a:t>
            </a:r>
            <a:endParaRPr lang="en-US" dirty="0"/>
          </a:p>
          <a:p>
            <a:pPr>
              <a:buNone/>
            </a:pPr>
            <a:r>
              <a:rPr lang="en-US" b="1" dirty="0"/>
              <a:t>Name: &lt;input name="name" type="text"&gt;</a:t>
            </a:r>
            <a:endParaRPr lang="en-US" dirty="0"/>
          </a:p>
          <a:p>
            <a:pPr>
              <a:buNone/>
            </a:pPr>
            <a:r>
              <a:rPr lang="en-US" b="1" dirty="0"/>
              <a:t>Subject: &lt;input name="subject" type="text"&gt;</a:t>
            </a:r>
            <a:endParaRPr lang="en-US" dirty="0"/>
          </a:p>
          <a:p>
            <a:pPr>
              <a:buNone/>
            </a:pPr>
            <a:r>
              <a:rPr lang="en-US" b="1" dirty="0"/>
              <a:t>Message: &lt;</a:t>
            </a:r>
            <a:r>
              <a:rPr lang="en-US" b="1" dirty="0" err="1"/>
              <a:t>textarea</a:t>
            </a:r>
            <a:r>
              <a:rPr lang="en-US" b="1" dirty="0"/>
              <a:t> name="message"&gt;&lt;/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endParaRPr lang="en-US" dirty="0"/>
          </a:p>
          <a:p>
            <a:pPr>
              <a:buNone/>
            </a:pPr>
            <a:r>
              <a:rPr lang="en-US" b="1" dirty="0"/>
              <a:t>&lt;input name="submit" type="submit" value="submit"&gt;</a:t>
            </a:r>
            <a:endParaRPr lang="en-US" dirty="0"/>
          </a:p>
          <a:p>
            <a:pPr>
              <a:buNone/>
            </a:pPr>
            <a:r>
              <a:rPr lang="en-US" b="1" dirty="0"/>
              <a:t>&lt;/form&gt;</a:t>
            </a:r>
            <a:endParaRPr lang="en-US" dirty="0"/>
          </a:p>
          <a:p>
            <a:pPr>
              <a:buNone/>
            </a:pPr>
            <a:r>
              <a:rPr lang="en-US" b="1" dirty="0"/>
              <a:t>&lt;/body&gt;</a:t>
            </a:r>
            <a:endParaRPr lang="en-US" dirty="0"/>
          </a:p>
          <a:p>
            <a:pPr>
              <a:buNone/>
            </a:pPr>
            <a:r>
              <a:rPr lang="en-US" b="1" dirty="0"/>
              <a:t>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At the end of this chapter the students should be able to:</a:t>
            </a:r>
          </a:p>
          <a:p>
            <a:pPr lvl="1"/>
            <a:r>
              <a:rPr lang="en-US" dirty="0"/>
              <a:t>Understand all the tags used in forms.</a:t>
            </a:r>
            <a:endParaRPr lang="en-US" sz="2400" dirty="0"/>
          </a:p>
          <a:p>
            <a:pPr lvl="1"/>
            <a:r>
              <a:rPr lang="en-US" dirty="0"/>
              <a:t>Develop a dynamic web page.</a:t>
            </a:r>
            <a:endParaRPr lang="en-US" sz="2400" dirty="0"/>
          </a:p>
          <a:p>
            <a:pPr lvl="1"/>
            <a:r>
              <a:rPr lang="en-US" dirty="0"/>
              <a:t>Use different type of form effectively.</a:t>
            </a:r>
            <a:endParaRPr lang="en-US" sz="2400" dirty="0"/>
          </a:p>
          <a:p>
            <a:pPr lvl="1"/>
            <a:r>
              <a:rPr lang="en-US" dirty="0"/>
              <a:t>Creating a website that capable to interact with visitors.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304800"/>
            <a:ext cx="720323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Construct HTML codes based on the following statement:</a:t>
            </a:r>
          </a:p>
          <a:p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Create HTML codes that request certain information from the visitors. The script should be able to:</a:t>
            </a:r>
          </a:p>
          <a:p>
            <a:pPr lvl="1" algn="just"/>
            <a:r>
              <a:rPr lang="en-US" dirty="0"/>
              <a:t>Collect name, age, gender, address, campus, mentor and visitor picture. </a:t>
            </a:r>
          </a:p>
          <a:p>
            <a:pPr lvl="1" algn="just"/>
            <a:r>
              <a:rPr lang="en-US" dirty="0"/>
              <a:t>Information on gender can be inputted using either radio button or drop down list. </a:t>
            </a:r>
          </a:p>
          <a:p>
            <a:pPr lvl="1" algn="just"/>
            <a:r>
              <a:rPr lang="en-US" dirty="0"/>
              <a:t>Used multiline for address and drop down/radio button for campus and mentor. </a:t>
            </a:r>
          </a:p>
          <a:p>
            <a:pPr lvl="1" algn="just"/>
            <a:r>
              <a:rPr lang="en-US" dirty="0"/>
              <a:t>Data for campus is Kelantan, Johor, Shah </a:t>
            </a:r>
            <a:r>
              <a:rPr lang="en-US" dirty="0" err="1"/>
              <a:t>Alam</a:t>
            </a:r>
            <a:r>
              <a:rPr lang="en-US" dirty="0"/>
              <a:t>, Sarawak and Kedah. </a:t>
            </a:r>
          </a:p>
          <a:p>
            <a:pPr lvl="1" algn="just"/>
            <a:r>
              <a:rPr lang="en-US" dirty="0"/>
              <a:t>Data for mentor is En </a:t>
            </a:r>
            <a:r>
              <a:rPr lang="en-US" dirty="0" err="1"/>
              <a:t>Zulkharnain</a:t>
            </a:r>
            <a:r>
              <a:rPr lang="en-US" dirty="0"/>
              <a:t>, En </a:t>
            </a:r>
            <a:r>
              <a:rPr lang="en-US" dirty="0" err="1"/>
              <a:t>Ghazali</a:t>
            </a:r>
            <a:r>
              <a:rPr lang="en-US" dirty="0"/>
              <a:t>, Dr </a:t>
            </a:r>
            <a:r>
              <a:rPr lang="en-US" dirty="0" err="1"/>
              <a:t>Nasir</a:t>
            </a:r>
            <a:r>
              <a:rPr lang="en-US" dirty="0"/>
              <a:t>, En Farouk, En Khalid, En Rashid, En </a:t>
            </a:r>
            <a:r>
              <a:rPr lang="en-US" dirty="0" err="1"/>
              <a:t>Azhan</a:t>
            </a:r>
            <a:r>
              <a:rPr lang="en-US" dirty="0"/>
              <a:t>, En </a:t>
            </a:r>
            <a:r>
              <a:rPr lang="en-US" dirty="0" err="1"/>
              <a:t>Idzwan</a:t>
            </a:r>
            <a:r>
              <a:rPr lang="en-US" dirty="0"/>
              <a:t>, </a:t>
            </a:r>
            <a:r>
              <a:rPr lang="en-US" dirty="0" err="1"/>
              <a:t>Cik</a:t>
            </a:r>
            <a:r>
              <a:rPr lang="en-US" dirty="0"/>
              <a:t> Fatimah, </a:t>
            </a:r>
            <a:r>
              <a:rPr lang="en-US" dirty="0" err="1"/>
              <a:t>Pn</a:t>
            </a:r>
            <a:r>
              <a:rPr lang="en-US" dirty="0"/>
              <a:t> Nor </a:t>
            </a:r>
            <a:r>
              <a:rPr lang="en-US" dirty="0" err="1"/>
              <a:t>Rahmawati</a:t>
            </a:r>
            <a:r>
              <a:rPr lang="en-US" dirty="0"/>
              <a:t>, and </a:t>
            </a:r>
            <a:r>
              <a:rPr lang="en-US" dirty="0" err="1"/>
              <a:t>Pn</a:t>
            </a:r>
            <a:r>
              <a:rPr lang="en-US" dirty="0"/>
              <a:t> </a:t>
            </a:r>
            <a:r>
              <a:rPr lang="en-US" dirty="0" err="1"/>
              <a:t>Haslinda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The form should be submitted to an email address which is admin@kelantan.uitm.edu.my using a POST method.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form is simply an area that can contain form fields. Form fields are objects that allow the visitor to enter any kind of information. </a:t>
            </a:r>
          </a:p>
          <a:p>
            <a:pPr algn="just"/>
            <a:r>
              <a:rPr lang="en-US" dirty="0"/>
              <a:t>For example text boxes, drop-down menus or radio buttons. </a:t>
            </a:r>
          </a:p>
          <a:p>
            <a:pPr algn="just"/>
            <a:r>
              <a:rPr lang="en-US" dirty="0"/>
              <a:t>When the visitor clicks a submit button, the content of the form is usually sent to a program that runs on the server. </a:t>
            </a:r>
          </a:p>
          <a:p>
            <a:pPr algn="just"/>
            <a:r>
              <a:rPr lang="en-US" dirty="0"/>
              <a:t>However, there are exceptions. JavaScript is sometimes used to create magic with form fields. </a:t>
            </a:r>
          </a:p>
          <a:p>
            <a:pPr algn="just"/>
            <a:r>
              <a:rPr lang="en-US" dirty="0"/>
              <a:t>An example could be when turning options in a drop-down menu into normal links.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Forms: CGI-Script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When submitting a form, we need a program that can receive the information and to do something with it. </a:t>
            </a:r>
          </a:p>
          <a:p>
            <a:pPr algn="just"/>
            <a:r>
              <a:rPr lang="en-US" dirty="0"/>
              <a:t>Such programs are sometimes referred to as CGI programs. </a:t>
            </a:r>
          </a:p>
          <a:p>
            <a:pPr algn="just"/>
            <a:r>
              <a:rPr lang="en-US" dirty="0"/>
              <a:t>CGI stands for Common Gateway Interface, which is computer </a:t>
            </a:r>
            <a:r>
              <a:rPr lang="en-US" dirty="0" err="1"/>
              <a:t>latin</a:t>
            </a:r>
            <a:r>
              <a:rPr lang="en-US" dirty="0"/>
              <a:t> for a program that translates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Forms: CGI-Script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This translation is necessary because the server might be a UNIX machine while the visitor might be sending information from a Windows platform. </a:t>
            </a:r>
          </a:p>
          <a:p>
            <a:pPr algn="just"/>
            <a:r>
              <a:rPr lang="en-US" dirty="0"/>
              <a:t>Windows and UNIX handle information differently - so if there were no CGI, then UNIX machines could only communicate with other UNIX machines. </a:t>
            </a:r>
          </a:p>
          <a:p>
            <a:pPr algn="just"/>
            <a:r>
              <a:rPr lang="en-US" dirty="0"/>
              <a:t>Besides that, using PHP and ASP is also a good practice (web programming language).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Forms: Example of Login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371600"/>
            <a:ext cx="3581400" cy="47545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This is what happens when the form is submitted:</a:t>
            </a:r>
          </a:p>
          <a:p>
            <a:pPr lvl="1" algn="just"/>
            <a:r>
              <a:rPr lang="en-US" dirty="0"/>
              <a:t>The username and password will be sent to server.</a:t>
            </a:r>
          </a:p>
          <a:p>
            <a:pPr lvl="1" algn="just"/>
            <a:r>
              <a:rPr lang="en-US" dirty="0"/>
              <a:t>The program will search the database for a matching record.</a:t>
            </a:r>
          </a:p>
          <a:p>
            <a:pPr lvl="1" algn="just"/>
            <a:r>
              <a:rPr lang="en-US" dirty="0"/>
              <a:t>If the record is found, user will be redirected to main page.</a:t>
            </a:r>
          </a:p>
          <a:p>
            <a:pPr lvl="1" algn="just"/>
            <a:r>
              <a:rPr lang="en-US" dirty="0"/>
              <a:t>If no record is found, an error message will be displayed.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26923" t="17949" r="28847" b="23077"/>
          <a:stretch>
            <a:fillRect/>
          </a:stretch>
        </p:blipFill>
        <p:spPr bwMode="auto">
          <a:xfrm>
            <a:off x="304800" y="1219200"/>
            <a:ext cx="353695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Forms: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3733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a form is submitted, all fields on the form are being sent.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&lt;form&gt;</a:t>
            </a:r>
            <a:r>
              <a:rPr lang="en-US" dirty="0"/>
              <a:t> tag tells the browser where the form starts and ends. </a:t>
            </a:r>
          </a:p>
          <a:p>
            <a:pPr algn="just"/>
            <a:r>
              <a:rPr lang="en-US" dirty="0"/>
              <a:t>You can add all kinds of HTML tags between the </a:t>
            </a:r>
            <a:r>
              <a:rPr lang="en-US" b="1" dirty="0"/>
              <a:t>&lt;form&gt; and &lt;/form&gt;</a:t>
            </a:r>
            <a:r>
              <a:rPr lang="en-US" dirty="0"/>
              <a:t> tags. </a:t>
            </a:r>
          </a:p>
          <a:p>
            <a:pPr algn="just"/>
            <a:r>
              <a:rPr lang="en-US" dirty="0"/>
              <a:t>The tags must be included within the </a:t>
            </a:r>
            <a:r>
              <a:rPr lang="en-US" b="1" dirty="0"/>
              <a:t>BODY</a:t>
            </a:r>
            <a:r>
              <a:rPr lang="en-US" dirty="0"/>
              <a:t> section of your HTML pages.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750" t="32813" r="26250" b="56250"/>
          <a:stretch>
            <a:fillRect/>
          </a:stretch>
        </p:blipFill>
        <p:spPr bwMode="auto">
          <a:xfrm>
            <a:off x="914400" y="5257800"/>
            <a:ext cx="661851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Forms: Tag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086600" cy="2743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This form is useless, because there are no form fields and no recipient that will received the contents of the forms. </a:t>
            </a:r>
          </a:p>
          <a:p>
            <a:pPr algn="just"/>
            <a:r>
              <a:rPr lang="en-US" dirty="0"/>
              <a:t>This statement is just used to declare that we are using forms in our HTML pages. </a:t>
            </a:r>
          </a:p>
          <a:p>
            <a:pPr algn="just"/>
            <a:r>
              <a:rPr lang="en-US" dirty="0"/>
              <a:t>To let the browser know where to send the content we add these properties to the </a:t>
            </a:r>
            <a:r>
              <a:rPr lang="en-US" b="1" dirty="0"/>
              <a:t>&lt;form&gt;</a:t>
            </a:r>
            <a:r>
              <a:rPr lang="en-US" dirty="0"/>
              <a:t> tag: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33125" t="35938" r="25000" b="35156"/>
          <a:stretch>
            <a:fillRect/>
          </a:stretch>
        </p:blipFill>
        <p:spPr bwMode="auto">
          <a:xfrm>
            <a:off x="2209800" y="3962400"/>
            <a:ext cx="5105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Forms: Fields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219200"/>
          <a:ext cx="7162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1400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Wingdings</vt:lpstr>
      <vt:lpstr>Office Theme</vt:lpstr>
      <vt:lpstr>topicTen</vt:lpstr>
      <vt:lpstr>Learning Objectives</vt:lpstr>
      <vt:lpstr>Introduction</vt:lpstr>
      <vt:lpstr>Forms: CGI-Script</vt:lpstr>
      <vt:lpstr>Forms: CGI-Script</vt:lpstr>
      <vt:lpstr>Forms: Example of Login Form</vt:lpstr>
      <vt:lpstr>Forms: Tag</vt:lpstr>
      <vt:lpstr>Forms: Tag</vt:lpstr>
      <vt:lpstr>Forms: Fields</vt:lpstr>
      <vt:lpstr>Forms: Text Fields</vt:lpstr>
      <vt:lpstr>Forms: Password Fields</vt:lpstr>
      <vt:lpstr>Forms: Hidden Fields</vt:lpstr>
      <vt:lpstr>Forms: Text Area</vt:lpstr>
      <vt:lpstr>Forms: Check Boxes</vt:lpstr>
      <vt:lpstr>Forms: Radio Buttons</vt:lpstr>
      <vt:lpstr>Forms: Drop Down Menu</vt:lpstr>
      <vt:lpstr>Forms: Submit &amp; Reset Buttons</vt:lpstr>
      <vt:lpstr>Forms: File</vt:lpstr>
      <vt:lpstr>Example: Email Form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IMD208</dc:title>
  <dc:creator>javaScript</dc:creator>
  <cp:lastModifiedBy>Mohamad Rahimi Mohamad Rosman</cp:lastModifiedBy>
  <cp:revision>116</cp:revision>
  <dcterms:created xsi:type="dcterms:W3CDTF">2011-05-29T03:11:47Z</dcterms:created>
  <dcterms:modified xsi:type="dcterms:W3CDTF">2018-08-28T04:03:39Z</dcterms:modified>
</cp:coreProperties>
</file>