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3D Visualization for Emergency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Text-to-3D Technology to Enhance Emergency Response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</a:t>
            </a:r>
          </a:p>
          <a:p>
            <a:r>
              <a:t>- Current emergency responses rely heavily on verbal descriptions and 2D maps</a:t>
            </a:r>
          </a:p>
          <a:p>
            <a:r>
              <a:t>- Communication barriers due to language and descriptive limitations</a:t>
            </a:r>
          </a:p>
          <a:p/>
          <a:p>
            <a:r>
              <a:t>Solution:</a:t>
            </a:r>
          </a:p>
          <a:p>
            <a:r>
              <a:t>- Text-to-3D visualization using GPT-4 and shap-e diffusion mode</a:t>
            </a:r>
          </a:p>
          <a:p>
            <a:r>
              <a:t>- Facilitating non-verbal communication through interactive 3D scenes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Unique Approach:</a:t>
            </a:r>
          </a:p>
          <a:p>
            <a:r>
              <a:t>- Novel text-to-3D visualization technology</a:t>
            </a:r>
          </a:p>
          <a:p>
            <a:r>
              <a:t>- Bridging communication gaps through intuitive communication methods</a:t>
            </a:r>
          </a:p>
          <a:p/>
          <a:p>
            <a:r>
              <a:t>Creative Use of AI:</a:t>
            </a:r>
          </a:p>
          <a:p>
            <a:r>
              <a:t>- Leveraging GPT-4 for intelligent text interpretation</a:t>
            </a:r>
          </a:p>
          <a:p>
            <a:r>
              <a:t>- Real-time interactive scenarios for dynamic response planning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AI Models:</a:t>
            </a:r>
          </a:p>
          <a:p>
            <a:r>
              <a:t>- Spatial awareness capabilities of GPT-4</a:t>
            </a:r>
          </a:p>
          <a:p>
            <a:r>
              <a:t>- Domain-specific training for accurate 3D representations</a:t>
            </a:r>
          </a:p>
          <a:p/>
          <a:p>
            <a:r>
              <a:t>Relevant Technologies:</a:t>
            </a:r>
          </a:p>
          <a:p>
            <a:r>
              <a:t>- Integration with GIS and other databases for real-world data</a:t>
            </a:r>
          </a:p>
          <a:p>
            <a:r>
              <a:t>- Dynamic visualizations advancing beyond static 2D representations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Applications:</a:t>
            </a:r>
          </a:p>
          <a:p>
            <a:r>
              <a:t>- Emergency response and community engagement</a:t>
            </a:r>
          </a:p>
          <a:p>
            <a:r>
              <a:t>- Training simulations and post-emergency analysis</a:t>
            </a:r>
          </a:p>
          <a:p/>
          <a:p>
            <a:r>
              <a:t>Next Steps:</a:t>
            </a:r>
          </a:p>
          <a:p>
            <a:r>
              <a:t>- Further integration with real-world databases</a:t>
            </a:r>
          </a:p>
          <a:p>
            <a:r>
              <a:t>- Enhancing user experience with more interactive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