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F86-4961-4C60-A80E-ACA12C23C9A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F75-0E20-40EA-B012-694A89950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F86-4961-4C60-A80E-ACA12C23C9A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F75-0E20-40EA-B012-694A89950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F86-4961-4C60-A80E-ACA12C23C9A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F75-0E20-40EA-B012-694A89950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F86-4961-4C60-A80E-ACA12C23C9A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F75-0E20-40EA-B012-694A89950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F86-4961-4C60-A80E-ACA12C23C9A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F75-0E20-40EA-B012-694A89950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F86-4961-4C60-A80E-ACA12C23C9A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F75-0E20-40EA-B012-694A89950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F86-4961-4C60-A80E-ACA12C23C9A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F75-0E20-40EA-B012-694A89950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F86-4961-4C60-A80E-ACA12C23C9A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F75-0E20-40EA-B012-694A89950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F86-4961-4C60-A80E-ACA12C23C9A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F75-0E20-40EA-B012-694A89950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F86-4961-4C60-A80E-ACA12C23C9A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F75-0E20-40EA-B012-694A89950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F86-4961-4C60-A80E-ACA12C23C9A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F75-0E20-40EA-B012-694A89950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1F86-4961-4C60-A80E-ACA12C23C9A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0BF75-0E20-40EA-B012-694A89950F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vo1d\Downloads\taya\lo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3439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o1d\Downloads\taya\60223dea3576c5m0f8TdEW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39" y="-86552"/>
            <a:ext cx="8883061" cy="694455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362200" y="27432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1562100" y="16383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762000"/>
            <a:ext cx="24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Speedometer</a:t>
            </a:r>
          </a:p>
          <a:p>
            <a:r>
              <a:rPr lang="en-US" dirty="0" smtClean="0"/>
              <a:t>(To calculate the speed)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1981200"/>
            <a:ext cx="838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2895600" y="4038600"/>
            <a:ext cx="3276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5943600"/>
            <a:ext cx="405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(To send data from the sensor to mobile)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91200" y="1371600"/>
            <a:ext cx="838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29400" y="8382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09661" y="0"/>
            <a:ext cx="2104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gyroscope sensor</a:t>
            </a:r>
          </a:p>
          <a:p>
            <a:r>
              <a:rPr lang="en-US" dirty="0" smtClean="0"/>
              <a:t>(To detect the angle </a:t>
            </a:r>
          </a:p>
          <a:p>
            <a:r>
              <a:rPr lang="en-US" dirty="0" smtClean="0"/>
              <a:t>Of handle)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o1d\Downloads\taya\r-4153-marco-27-5x2-10-87670-r-4153-marco-27-5x2-10-ralson-original-imafdwgxdyagpye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838200"/>
            <a:ext cx="5237018" cy="5313657"/>
          </a:xfrm>
          <a:prstGeom prst="rect">
            <a:avLst/>
          </a:prstGeom>
          <a:noFill/>
        </p:spPr>
      </p:pic>
      <p:pic>
        <p:nvPicPr>
          <p:cNvPr id="3076" name="Picture 4" descr="https://encrypted-tbn1.gstatic.com/shopping?q=tbn:ANd9GcTM7WsLdxsrC9OG5BvTsLk2wZlHq-ms5f2R2F6hH1lczXaTYlpObe8UALe_ZWIAazIrWLsM3UWwxlc&amp;usqp=C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726123">
            <a:off x="7030123" y="1247101"/>
            <a:ext cx="1781175" cy="17811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 rot="561685">
            <a:off x="4795205" y="1056500"/>
            <a:ext cx="457200" cy="46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762000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needed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8199" t="41667" r="63690" b="20833"/>
          <a:stretch>
            <a:fillRect/>
          </a:stretch>
        </p:blipFill>
        <p:spPr bwMode="auto">
          <a:xfrm>
            <a:off x="228600" y="14478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2895600"/>
            <a:ext cx="20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MCU/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389" name="Picture 5" descr="https://encrypted-tbn1.gstatic.com/shopping?q=tbn:ANd9GcTM7WsLdxsrC9OG5BvTsLk2wZlHq-ms5f2R2F6hH1lczXaTYlpObe8UALe_ZWIAazIrWLsM3UWwxlc&amp;usqp=C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371600"/>
            <a:ext cx="1600200" cy="16002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124200" y="2971800"/>
            <a:ext cx="15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Speedo meter </a:t>
            </a:r>
            <a:endParaRPr lang="en-US" dirty="0"/>
          </a:p>
        </p:txBody>
      </p:sp>
      <p:pic>
        <p:nvPicPr>
          <p:cNvPr id="16391" name="Picture 7" descr="Gyroscope Sensor- Working, Types &amp;amp; Applicati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1143000"/>
            <a:ext cx="3048000" cy="1905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400800" y="3048000"/>
            <a:ext cx="1301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Gyro sensor</a:t>
            </a:r>
            <a:endParaRPr lang="en-US" dirty="0"/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5"/>
          <a:srcRect l="6662" t="26042" r="57613" b="45833"/>
          <a:stretch>
            <a:fillRect/>
          </a:stretch>
        </p:blipFill>
        <p:spPr bwMode="auto">
          <a:xfrm>
            <a:off x="228600" y="3581400"/>
            <a:ext cx="464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828800" y="5943600"/>
            <a:ext cx="83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VR box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4191000"/>
            <a:ext cx="21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Wires and 3d printer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Components needed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vo1d</dc:creator>
  <cp:lastModifiedBy>vo1d</cp:lastModifiedBy>
  <cp:revision>3</cp:revision>
  <dcterms:created xsi:type="dcterms:W3CDTF">2021-10-26T16:41:15Z</dcterms:created>
  <dcterms:modified xsi:type="dcterms:W3CDTF">2021-10-26T17:04:13Z</dcterms:modified>
</cp:coreProperties>
</file>