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2D1C-42C9-02FC-B1A2-E73A7EEF8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83F5F-B67F-547F-DFAD-40F7E58B5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College name :  MERIT HAJI ISMAIL SAHIB ARTS AND SCIENCE COLLEGE PERNUMBUT KONDAPALLI VILLAGE </a:t>
            </a:r>
          </a:p>
          <a:p>
            <a:r>
              <a:rPr lang="en-IN" dirty="0"/>
              <a:t>THIRUVALLUR UNIVERSITY </a:t>
            </a:r>
          </a:p>
          <a:p>
            <a:r>
              <a:rPr lang="en-IN" dirty="0"/>
              <a:t>NAME : Mohammed </a:t>
            </a:r>
            <a:r>
              <a:rPr lang="en-IN" dirty="0" err="1"/>
              <a:t>faizan</a:t>
            </a:r>
            <a:r>
              <a:rPr lang="en-IN" dirty="0"/>
              <a:t> .E</a:t>
            </a:r>
          </a:p>
          <a:p>
            <a:r>
              <a:rPr lang="en-IN" dirty="0"/>
              <a:t>Branch : BCA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7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5E62-D232-7B1C-FAA6-17D3452B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Project overview 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51DD-BDF5-61FC-DF41-7C822C30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2" y="2556932"/>
            <a:ext cx="9601196" cy="331893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“This project is a personal portfolio website designed to showcase my skills, academic </a:t>
            </a:r>
            <a:r>
              <a:rPr lang="en-IN" i="1" dirty="0"/>
              <a:t>background</a:t>
            </a:r>
            <a:r>
              <a:rPr lang="en-IN" dirty="0"/>
              <a:t>, and web development projects in an interactive and professional way. It serves as a digital resume and creative platform to highlight my technical expertise and creativity.”
🔹 “The portfolio project demonstrates my ability to design and develop a responsive, user-friendly website. It provides visitors with insights into my work experience, projects, and technical skills while reflecting my design sense and problem-solving abilities.”
🔹 “The main objective of this portfolio project is to create a well-structured, visually appealing, and easy-to-navigate platform that highlights my journey as a web developer. It emphasizes modern design principles, clean layouts, and functional features to leave a lasting impression.”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DD8-0E41-50B0-E015-5A068E91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Project statement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2CB3-D42C-8486-1B28-3511A6D4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
🔹 “In today’s competitive digital world, having a strong online presence is essential. Many developers struggle to showcase their skills and projects in a professional way, which limits opportunities.”
🔹 “Traditional resumes often fail to highlight the practical skills and creativity of a developer. A portfolio website solves this by providing an interactive and engaging platform to demonstrate expertise.”
🔹 “The problem identified was the lack of a personalized digital space where I could present my projects, skills, and experiences in a structured, accessible, and visually appealing manner.”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8943-102C-13FB-19EE-0EA54CA7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Who are the end users?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D19A-A9A2-449F-9EC1-FF04EAEC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🔹 “The end users of this portfolio project are recruiters, hiring managers, and potential employers who are looking to evaluate my technical skills and creativity.”
🔹 “This portfolio website is designed for industry professionals, clients, and organizations who want to learn more about my work, skills, and projects.”
🔹 “The target audience includes potential employers, recruiters, and collaborators seeking to assess my expertise and explore opportunities for collaboration.”
🔹 “End users also include fellow developers, peers, and mentors who can review my projects, provide feedback, and connect for networking purposes.”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9232-4E9B-B8A5-3EA6-2B98BBAA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/>
                </a:solidFill>
              </a:rPr>
              <a:t>Themes and techniques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8ADC-E0A2-0B6F-D54E-DD4C127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Here are some end-user statements in points for your portfolio project:
Recruiters and Hiring Managers – to evaluate skills, projects, and experience.
Potential Employers – to explore my capabilities before offering job opportunities.
Clients – to assess my work and consider me for freelance or project-based work.
Peers and Fellow Developers – to collaborate, share ideas, and provide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0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9EE-5814-F79D-14CE-D999ED2A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Portfolio design and layout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6B03-218F-CE93-4569-2E186CBA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Content is clear, professional, and easy to read.
Responsive Layout – optimized for desktops, tablets, and mobile devices.
Consistent </a:t>
            </a:r>
            <a:r>
              <a:rPr lang="en-IN" dirty="0" err="1"/>
              <a:t>Color</a:t>
            </a:r>
            <a:r>
              <a:rPr lang="en-IN" dirty="0"/>
              <a:t> Scheme and Typography – creates a professional and visually appealing look.
Well-Structured Sections – includes About, Skills, Projects, Contact, and Resume sections.
</a:t>
            </a:r>
          </a:p>
        </p:txBody>
      </p:sp>
    </p:spTree>
    <p:extLst>
      <p:ext uri="{BB962C8B-B14F-4D97-AF65-F5344CB8AC3E}">
        <p14:creationId xmlns:p14="http://schemas.microsoft.com/office/powerpoint/2010/main" val="312752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472-3B7C-06A1-9726-EA9D9434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Features and functionality 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1FFB-305B-2690-3619-7146B43A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Interactive Navigation Menu – allows users to move smoothly between sections.
Project Showcase Section – highlights completed projects with descriptions, images, and links.
Skills Section – displays technical skills and tools used in development.
About Me Section – introduces personal background and career goals.
Downloadable Resume Option – provides easy access for recruiters and employers.
Contact Form Integration – enables direct communication with visitors.
Social Media Links – connects users to professional profiles like LinkedIn or 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113B-0676-5F37-F2C7-1650D9AB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8875464" cy="1575861"/>
          </a:xfrm>
        </p:spPr>
        <p:txBody>
          <a:bodyPr/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Results and screenshot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BF071-FCFA-6C35-C2AA-EBCBC6CC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4280" y="2557993"/>
            <a:ext cx="2474658" cy="331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8AC5B-5A77-F9DC-FABF-F5C54CE77CA3}"/>
              </a:ext>
            </a:extLst>
          </p:cNvPr>
          <p:cNvSpPr txBox="1"/>
          <p:nvPr/>
        </p:nvSpPr>
        <p:spPr>
          <a:xfrm>
            <a:off x="940687" y="4133854"/>
            <a:ext cx="705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Crafted with clean code and </a:t>
            </a:r>
            <a:r>
              <a:rPr lang="en-IN" dirty="0" err="1"/>
              <a:t>creativity,this</a:t>
            </a:r>
            <a:r>
              <a:rPr lang="en-IN" dirty="0"/>
              <a:t>  project is made with love to be user- friendly, fast, and scalable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BCB-67B5-D3EB-2AFA-2D8E5B07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Conclusion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E275-764E-5DCF-7E85-23CF202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915" y="3192611"/>
            <a:ext cx="9601196" cy="3318936"/>
          </a:xfrm>
        </p:spPr>
        <p:txBody>
          <a:bodyPr/>
          <a:lstStyle/>
          <a:p>
            <a:r>
              <a:rPr lang="en-IN" dirty="0"/>
              <a:t>“Through this portfolio, I have created a digital identity that not only reflects my skills and projects but also demonstrates my commitment to continuous learning and growth as a web developer.”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9685B-E85F-C6A8-7B75-F26DA200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475" y="-1662545"/>
            <a:ext cx="8231635" cy="85205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41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Digital portfolio </vt:lpstr>
      <vt:lpstr>Project overview  </vt:lpstr>
      <vt:lpstr>Project statement </vt:lpstr>
      <vt:lpstr>Who are the end users?</vt:lpstr>
      <vt:lpstr>Themes and techniques </vt:lpstr>
      <vt:lpstr>Portfolio design and layout </vt:lpstr>
      <vt:lpstr>Features and functionality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Mohammed Faizan</dc:creator>
  <cp:lastModifiedBy>Mohammed Faizan</cp:lastModifiedBy>
  <cp:revision>2</cp:revision>
  <dcterms:created xsi:type="dcterms:W3CDTF">2025-08-29T05:06:07Z</dcterms:created>
  <dcterms:modified xsi:type="dcterms:W3CDTF">2025-09-02T04:47:38Z</dcterms:modified>
</cp:coreProperties>
</file>