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77cbffd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77cbffd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a77cbffd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a77cbffd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a77cbffd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a77cbffd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3400" y="649300"/>
            <a:ext cx="8520600" cy="156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International Patent Classifier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Mohammad Faizan</a:t>
            </a:r>
            <a:endParaRPr/>
          </a:p>
        </p:txBody>
      </p:sp>
      <p:sp>
        <p:nvSpPr>
          <p:cNvPr id="279" name="Google Shape;279;p13"/>
          <p:cNvSpPr txBox="1"/>
          <p:nvPr/>
        </p:nvSpPr>
        <p:spPr>
          <a:xfrm>
            <a:off x="1651550" y="1680550"/>
            <a:ext cx="6607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Machine Learning Models To Classify the Section of a Patent</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902175" y="206275"/>
            <a:ext cx="50748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What ,Why,How,Challenges</a:t>
            </a:r>
            <a:endParaRPr u="sng"/>
          </a:p>
        </p:txBody>
      </p:sp>
      <p:sp>
        <p:nvSpPr>
          <p:cNvPr id="285" name="Google Shape;285;p14"/>
          <p:cNvSpPr txBox="1"/>
          <p:nvPr>
            <p:ph idx="1" type="body"/>
          </p:nvPr>
        </p:nvSpPr>
        <p:spPr>
          <a:xfrm>
            <a:off x="1133100" y="868075"/>
            <a:ext cx="7906200" cy="3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First i divide the whole xml file into smaller files (data.py)</a:t>
            </a:r>
            <a:endParaRPr/>
          </a:p>
          <a:p>
            <a:pPr indent="0" lvl="0" marL="0" rtl="0" algn="l">
              <a:spcBef>
                <a:spcPts val="1600"/>
              </a:spcBef>
              <a:spcAft>
                <a:spcPts val="0"/>
              </a:spcAft>
              <a:buNone/>
            </a:pPr>
            <a:r>
              <a:rPr lang="en"/>
              <a:t>(as the xml file was very big and it was very difficult to read it as my Laptop was not responsive enough for such large file so i read it for about 1000 lines and i came across that for each patent there is a XML script within the file so I applied DIVIDE AND CONQUER strategy and made seperate files for each script of each individual patent in this way the whole dataset become manageable)</a:t>
            </a:r>
            <a:endParaRPr/>
          </a:p>
          <a:p>
            <a:pPr indent="0" lvl="0" marL="0" rtl="0" algn="l">
              <a:spcBef>
                <a:spcPts val="1600"/>
              </a:spcBef>
              <a:spcAft>
                <a:spcPts val="0"/>
              </a:spcAft>
              <a:buNone/>
            </a:pPr>
            <a:r>
              <a:rPr lang="en"/>
              <a:t>2) and then I </a:t>
            </a:r>
            <a:r>
              <a:rPr lang="en"/>
              <a:t>extract the necessary data from the xml files into dictionary(extraction.py)</a:t>
            </a:r>
            <a:endParaRPr/>
          </a:p>
          <a:p>
            <a:pPr indent="0" lvl="0" marL="0" rtl="0" algn="l">
              <a:spcBef>
                <a:spcPts val="1600"/>
              </a:spcBef>
              <a:spcAft>
                <a:spcPts val="0"/>
              </a:spcAft>
              <a:buNone/>
            </a:pPr>
            <a:r>
              <a:rPr lang="en"/>
              <a:t>(i read the each file one by and extracted the necessary data from each file and put the textual data of abstract, title,description and claims along with its corresponding section into dictionary as dictionary is quite faster and easy to handle when there is task of hashing)</a:t>
            </a:r>
            <a:endParaRPr/>
          </a:p>
          <a:p>
            <a:pPr indent="0" lvl="0" marL="0" rtl="0" algn="l">
              <a:spcBef>
                <a:spcPts val="1600"/>
              </a:spcBef>
              <a:spcAft>
                <a:spcPts val="0"/>
              </a:spcAft>
              <a:buNone/>
            </a:pPr>
            <a:r>
              <a:rPr lang="en"/>
              <a:t>3</a:t>
            </a:r>
            <a:r>
              <a:rPr lang="en"/>
              <a:t>) </a:t>
            </a:r>
            <a:r>
              <a:rPr lang="en"/>
              <a:t>from that  dictionary of the dataset i made the tsv file for ML models to train with(extraction.py)</a:t>
            </a:r>
            <a:endParaRPr/>
          </a:p>
          <a:p>
            <a:pPr indent="0" lvl="0" marL="0" rtl="0" algn="l">
              <a:spcBef>
                <a:spcPts val="1600"/>
              </a:spcBef>
              <a:spcAft>
                <a:spcPts val="1600"/>
              </a:spcAft>
              <a:buNone/>
            </a:pPr>
            <a:r>
              <a:rPr lang="en"/>
              <a:t>(then i move the data from dictionary to the tsv file as it is easy to rad from the tsv file and it was taking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1" type="body"/>
          </p:nvPr>
        </p:nvSpPr>
        <p:spPr>
          <a:xfrm>
            <a:off x="1265600" y="254625"/>
            <a:ext cx="7030500" cy="47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long to read data from  xml files and since i need that data in future so time of extracting data from XML file would be saved)</a:t>
            </a:r>
            <a:endParaRPr/>
          </a:p>
          <a:p>
            <a:pPr indent="0" lvl="0" marL="0" rtl="0" algn="l">
              <a:spcBef>
                <a:spcPts val="1600"/>
              </a:spcBef>
              <a:spcAft>
                <a:spcPts val="0"/>
              </a:spcAft>
              <a:buNone/>
            </a:pPr>
            <a:r>
              <a:rPr lang="en"/>
              <a:t>4)then after importing necessary classes ,read the file1.tsv’s file’s data into variable called data </a:t>
            </a:r>
            <a:endParaRPr/>
          </a:p>
          <a:p>
            <a:pPr indent="0" lvl="0" marL="0" rtl="0" algn="l">
              <a:spcBef>
                <a:spcPts val="1600"/>
              </a:spcBef>
              <a:spcAft>
                <a:spcPts val="0"/>
              </a:spcAft>
              <a:buNone/>
            </a:pPr>
            <a:r>
              <a:rPr lang="en"/>
              <a:t>5) after that I pre processed or cleaned the data by removing the punctuations ,unnecessary symbols and stopwords and then i convert the words into there root  form (Using WordNetLemmatizer)</a:t>
            </a:r>
            <a:endParaRPr/>
          </a:p>
          <a:p>
            <a:pPr indent="0" lvl="0" marL="0" rtl="0" algn="l">
              <a:spcBef>
                <a:spcPts val="1600"/>
              </a:spcBef>
              <a:spcAft>
                <a:spcPts val="0"/>
              </a:spcAft>
              <a:buNone/>
            </a:pPr>
            <a:r>
              <a:rPr lang="en"/>
              <a:t>(The cleaning of dataset is very necessary step in NLP as there are symbols and words which are unnecessary for the training of the model and apart from increasing the overhead they do not serve any purpose and for Lemmatizing i use WordNetLemmatizer as it converts the words into there root form by considering it textual context though it is slower than other stemmers like PorterStemmer ,etc but it is quite accurate )</a:t>
            </a:r>
            <a:endParaRPr/>
          </a:p>
          <a:p>
            <a:pPr indent="0" lvl="0" marL="0" rtl="0" algn="l">
              <a:spcBef>
                <a:spcPts val="1600"/>
              </a:spcBef>
              <a:spcAft>
                <a:spcPts val="0"/>
              </a:spcAft>
              <a:buNone/>
            </a:pPr>
            <a:r>
              <a:rPr lang="en"/>
              <a:t>6)then after cleaning the dataset i split the dataset into training and testing datasets.</a:t>
            </a:r>
            <a:endParaRPr/>
          </a:p>
          <a:p>
            <a:pPr indent="0" lvl="0" marL="0" rtl="0" algn="l">
              <a:spcBef>
                <a:spcPts val="1600"/>
              </a:spcBef>
              <a:spcAft>
                <a:spcPts val="0"/>
              </a:spcAft>
              <a:buNone/>
            </a:pPr>
            <a:r>
              <a:rPr lang="en"/>
              <a:t>7)After all the above tasks the final task was to choose the most efficient and appropriate classifier to train the dataset with.</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303800" y="267350"/>
            <a:ext cx="7030500" cy="46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choose the appropriate classifier i need to study a lot and i came to a conclusion that without trying the Algorithm i can not decide which one is better.</a:t>
            </a:r>
            <a:endParaRPr/>
          </a:p>
          <a:p>
            <a:pPr indent="-311150" lvl="0" marL="457200" rtl="0" algn="l">
              <a:spcBef>
                <a:spcPts val="1600"/>
              </a:spcBef>
              <a:spcAft>
                <a:spcPts val="0"/>
              </a:spcAft>
              <a:buSzPts val="1300"/>
              <a:buAutoNum type="arabicParenR"/>
            </a:pPr>
            <a:r>
              <a:rPr lang="en"/>
              <a:t>Naive Bayes(MultinomialNB)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