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8384C-32F3-4670-9560-1CB018392A1F}" v="6" dt="2022-10-10T11:27:00.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10/11/2022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0406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834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10/11/2022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6873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6393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813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516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170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541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4865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3512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10/11/2022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087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10/11/2022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13939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pcb board">
            <a:extLst>
              <a:ext uri="{FF2B5EF4-FFF2-40B4-BE49-F238E27FC236}">
                <a16:creationId xmlns:a16="http://schemas.microsoft.com/office/drawing/2014/main" id="{9E7F825F-783B-AFD0-7774-6D8BED88060A}"/>
              </a:ext>
            </a:extLst>
          </p:cNvPr>
          <p:cNvPicPr>
            <a:picLocks noChangeAspect="1"/>
          </p:cNvPicPr>
          <p:nvPr/>
        </p:nvPicPr>
        <p:blipFill rotWithShape="1">
          <a:blip r:embed="rId2">
            <a:extLst>
              <a:ext uri="{28A0092B-C50C-407E-A947-70E740481C1C}">
                <a14:useLocalDpi xmlns:a14="http://schemas.microsoft.com/office/drawing/2010/main" val="0"/>
              </a:ext>
            </a:extLst>
          </a:blip>
          <a:srcRect t="9539" r="-1" b="6169"/>
          <a:stretch/>
        </p:blipFill>
        <p:spPr>
          <a:xfrm>
            <a:off x="1524" y="-142230"/>
            <a:ext cx="12315356" cy="7000230"/>
          </a:xfrm>
          <a:prstGeom prst="rect">
            <a:avLst/>
          </a:prstGeom>
        </p:spPr>
      </p:pic>
      <p:sp>
        <p:nvSpPr>
          <p:cNvPr id="33" name="Rectangle 22">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B7B3A2-7557-AF19-0DC4-3D27ECD2DE7B}"/>
              </a:ext>
            </a:extLst>
          </p:cNvPr>
          <p:cNvSpPr>
            <a:spLocks noGrp="1"/>
          </p:cNvSpPr>
          <p:nvPr>
            <p:ph type="title"/>
          </p:nvPr>
        </p:nvSpPr>
        <p:spPr>
          <a:xfrm>
            <a:off x="6677023" y="990599"/>
            <a:ext cx="4857751" cy="1563989"/>
          </a:xfrm>
        </p:spPr>
        <p:txBody>
          <a:bodyPr>
            <a:normAutofit/>
          </a:bodyPr>
          <a:lstStyle/>
          <a:p>
            <a:r>
              <a:rPr lang="en-IN" sz="5100"/>
              <a:t>ANTI SLEEP DEVICE</a:t>
            </a:r>
          </a:p>
        </p:txBody>
      </p:sp>
      <p:sp>
        <p:nvSpPr>
          <p:cNvPr id="34" name="Rectangle 24">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FA55EA-9B37-BD57-22F1-CE843FF0A396}"/>
              </a:ext>
            </a:extLst>
          </p:cNvPr>
          <p:cNvSpPr>
            <a:spLocks noGrp="1"/>
          </p:cNvSpPr>
          <p:nvPr>
            <p:ph idx="1"/>
          </p:nvPr>
        </p:nvSpPr>
        <p:spPr>
          <a:xfrm>
            <a:off x="6677024" y="3071909"/>
            <a:ext cx="4924426" cy="2795492"/>
          </a:xfrm>
        </p:spPr>
        <p:txBody>
          <a:bodyPr>
            <a:normAutofit/>
          </a:bodyPr>
          <a:lstStyle/>
          <a:p>
            <a:pPr>
              <a:lnSpc>
                <a:spcPct val="91000"/>
              </a:lnSpc>
            </a:pPr>
            <a:r>
              <a:rPr lang="en-US" sz="1400" i="0" u="none" strike="noStrike" baseline="0">
                <a:latin typeface="Franklin Gothic Demi" panose="020B0703020102020204" pitchFamily="34" charset="0"/>
              </a:rPr>
              <a:t>Owing to today’s fast paced world, the stress load has increased and has made it difficult for us to focus on one task. We, are constantly busy and always tired. </a:t>
            </a:r>
          </a:p>
          <a:p>
            <a:pPr>
              <a:lnSpc>
                <a:spcPct val="91000"/>
              </a:lnSpc>
            </a:pPr>
            <a:r>
              <a:rPr lang="en-US" sz="1400" i="0" u="none" strike="noStrike" baseline="0">
                <a:latin typeface="Franklin Gothic Demi" panose="020B0703020102020204" pitchFamily="34" charset="0"/>
              </a:rPr>
              <a:t>So, to address this issue, we have come up with a Anti-sleep Device. This system alerts the user if he/she falls asleep at the wheel thereby, avoiding accidents and saving lives. </a:t>
            </a:r>
            <a:endParaRPr lang="en-US" sz="1400">
              <a:latin typeface="Franklin Gothic Demi" panose="020B0703020102020204" pitchFamily="34" charset="0"/>
            </a:endParaRPr>
          </a:p>
          <a:p>
            <a:pPr>
              <a:lnSpc>
                <a:spcPct val="91000"/>
              </a:lnSpc>
            </a:pPr>
            <a:r>
              <a:rPr lang="en-US" sz="1400" i="0" u="none" strike="noStrike" baseline="0">
                <a:latin typeface="Franklin Gothic Demi" panose="020B0703020102020204" pitchFamily="34" charset="0"/>
              </a:rPr>
              <a:t>The purpose of a sleepiness detection device is to warn of unexpected </a:t>
            </a:r>
            <a:r>
              <a:rPr lang="en-US" sz="1400" i="0" u="none" strike="noStrike" baseline="0" err="1">
                <a:latin typeface="Franklin Gothic Demi" panose="020B0703020102020204" pitchFamily="34" charset="0"/>
              </a:rPr>
              <a:t>sleepiness.The</a:t>
            </a:r>
            <a:r>
              <a:rPr lang="en-US" sz="1400" i="0" u="none" strike="noStrike" baseline="0">
                <a:latin typeface="Franklin Gothic Demi" panose="020B0703020102020204" pitchFamily="34" charset="0"/>
              </a:rPr>
              <a:t> alarm continues for a minimum of 4 seconds so that the driver wakes and get ready to steady the vehicle he drives. Thus, we can control the major accidents. </a:t>
            </a:r>
            <a:endParaRPr lang="en-IN" sz="1400">
              <a:latin typeface="Franklin Gothic Demi" panose="020B0703020102020204" pitchFamily="34" charset="0"/>
            </a:endParaRPr>
          </a:p>
        </p:txBody>
      </p:sp>
    </p:spTree>
    <p:extLst>
      <p:ext uri="{BB962C8B-B14F-4D97-AF65-F5344CB8AC3E}">
        <p14:creationId xmlns:p14="http://schemas.microsoft.com/office/powerpoint/2010/main" val="116504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93011"/>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4EC16-0892-978E-B35D-620A76B3030A}"/>
              </a:ext>
            </a:extLst>
          </p:cNvPr>
          <p:cNvSpPr>
            <a:spLocks noGrp="1"/>
          </p:cNvSpPr>
          <p:nvPr>
            <p:ph type="title"/>
          </p:nvPr>
        </p:nvSpPr>
        <p:spPr>
          <a:xfrm>
            <a:off x="960120" y="5029200"/>
            <a:ext cx="10268712" cy="1327554"/>
          </a:xfrm>
        </p:spPr>
        <p:txBody>
          <a:bodyPr>
            <a:normAutofit/>
          </a:bodyPr>
          <a:lstStyle/>
          <a:p>
            <a:r>
              <a:rPr lang="en-IN"/>
              <a:t>OUR PREVIOUS MODEL</a:t>
            </a:r>
            <a:endParaRPr lang="en-IN" dirty="0"/>
          </a:p>
        </p:txBody>
      </p:sp>
      <p:sp>
        <p:nvSpPr>
          <p:cNvPr id="45" name="Content Placeholder 2">
            <a:extLst>
              <a:ext uri="{FF2B5EF4-FFF2-40B4-BE49-F238E27FC236}">
                <a16:creationId xmlns:a16="http://schemas.microsoft.com/office/drawing/2014/main" id="{746EF510-E944-5C42-BED2-E105A8CD385A}"/>
              </a:ext>
            </a:extLst>
          </p:cNvPr>
          <p:cNvSpPr>
            <a:spLocks noGrp="1"/>
          </p:cNvSpPr>
          <p:nvPr>
            <p:ph idx="1"/>
          </p:nvPr>
        </p:nvSpPr>
        <p:spPr>
          <a:xfrm>
            <a:off x="960121" y="670241"/>
            <a:ext cx="5938520" cy="3593592"/>
          </a:xfrm>
        </p:spPr>
        <p:txBody>
          <a:bodyPr anchor="ctr">
            <a:normAutofit/>
          </a:bodyPr>
          <a:lstStyle/>
          <a:p>
            <a:pPr>
              <a:lnSpc>
                <a:spcPct val="91000"/>
              </a:lnSpc>
            </a:pPr>
            <a:r>
              <a:rPr lang="en-IN" sz="1600" dirty="0"/>
              <a:t>Whenever the user uses this device like while driving, if his head tilts more than 30 degree, </a:t>
            </a:r>
            <a:r>
              <a:rPr lang="en-US" sz="1600" dirty="0"/>
              <a:t>the tilt sensor detects and transistor drives the buzzer to sound an intermediate beep and LED’s start glowing. When the driver comes back to his normal position tilt sensor senses that and the buzzer and LED switches off.</a:t>
            </a:r>
          </a:p>
          <a:p>
            <a:pPr>
              <a:lnSpc>
                <a:spcPct val="91000"/>
              </a:lnSpc>
            </a:pPr>
            <a:r>
              <a:rPr lang="en-IN" sz="1600" dirty="0"/>
              <a:t>Drawback:</a:t>
            </a:r>
          </a:p>
          <a:p>
            <a:pPr>
              <a:lnSpc>
                <a:spcPct val="91000"/>
              </a:lnSpc>
            </a:pPr>
            <a:r>
              <a:rPr lang="en-IN" sz="1600" dirty="0"/>
              <a:t>The device worked only if the user tilts his head downwards, so even if the user tilts down his head for other purposes, the alarm would turn on.</a:t>
            </a:r>
          </a:p>
          <a:p>
            <a:pPr>
              <a:lnSpc>
                <a:spcPct val="91000"/>
              </a:lnSpc>
            </a:pPr>
            <a:r>
              <a:rPr lang="en-IN" sz="1600" dirty="0"/>
              <a:t>If the person sleeps without bending his head, the sensor could not sense it.</a:t>
            </a:r>
          </a:p>
        </p:txBody>
      </p:sp>
      <p:pic>
        <p:nvPicPr>
          <p:cNvPr id="46" name="Picture 4">
            <a:extLst>
              <a:ext uri="{FF2B5EF4-FFF2-40B4-BE49-F238E27FC236}">
                <a16:creationId xmlns:a16="http://schemas.microsoft.com/office/drawing/2014/main" id="{68D42713-EBC3-1F5A-CA4C-6A81F3F80192}"/>
              </a:ext>
            </a:extLst>
          </p:cNvPr>
          <p:cNvPicPr>
            <a:picLocks noChangeAspect="1"/>
          </p:cNvPicPr>
          <p:nvPr/>
        </p:nvPicPr>
        <p:blipFill rotWithShape="1">
          <a:blip r:embed="rId2"/>
          <a:srcRect l="36897" r="6513" b="2"/>
          <a:stretch/>
        </p:blipFill>
        <p:spPr>
          <a:xfrm>
            <a:off x="7545155" y="-24338"/>
            <a:ext cx="4645319" cy="4617349"/>
          </a:xfrm>
          <a:prstGeom prst="rect">
            <a:avLst/>
          </a:prstGeom>
        </p:spPr>
      </p:pic>
    </p:spTree>
    <p:extLst>
      <p:ext uri="{BB962C8B-B14F-4D97-AF65-F5344CB8AC3E}">
        <p14:creationId xmlns:p14="http://schemas.microsoft.com/office/powerpoint/2010/main" val="14739639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45F3E-1DBD-CE6A-FB97-51C5247A84E3}"/>
              </a:ext>
            </a:extLst>
          </p:cNvPr>
          <p:cNvSpPr>
            <a:spLocks noGrp="1"/>
          </p:cNvSpPr>
          <p:nvPr>
            <p:ph type="title"/>
          </p:nvPr>
        </p:nvSpPr>
        <p:spPr>
          <a:xfrm>
            <a:off x="960438" y="640080"/>
            <a:ext cx="4500737" cy="2194560"/>
          </a:xfrm>
        </p:spPr>
        <p:txBody>
          <a:bodyPr>
            <a:normAutofit/>
          </a:bodyPr>
          <a:lstStyle/>
          <a:p>
            <a:r>
              <a:rPr lang="en-IN"/>
              <a:t>Additions made</a:t>
            </a:r>
            <a:endParaRPr lang="en-IN" dirty="0"/>
          </a:p>
        </p:txBody>
      </p:sp>
      <p:sp>
        <p:nvSpPr>
          <p:cNvPr id="3" name="Content Placeholder 2">
            <a:extLst>
              <a:ext uri="{FF2B5EF4-FFF2-40B4-BE49-F238E27FC236}">
                <a16:creationId xmlns:a16="http://schemas.microsoft.com/office/drawing/2014/main" id="{7265F03C-CAB7-FB30-7E47-A89F6E232945}"/>
              </a:ext>
            </a:extLst>
          </p:cNvPr>
          <p:cNvSpPr>
            <a:spLocks noGrp="1"/>
          </p:cNvSpPr>
          <p:nvPr>
            <p:ph idx="1"/>
          </p:nvPr>
        </p:nvSpPr>
        <p:spPr>
          <a:xfrm>
            <a:off x="960438" y="2916936"/>
            <a:ext cx="4500737" cy="3264408"/>
          </a:xfrm>
        </p:spPr>
        <p:txBody>
          <a:bodyPr anchor="t">
            <a:normAutofit/>
          </a:bodyPr>
          <a:lstStyle/>
          <a:p>
            <a:pPr>
              <a:lnSpc>
                <a:spcPct val="91000"/>
              </a:lnSpc>
            </a:pPr>
            <a:r>
              <a:rPr lang="en-IN" sz="2400" dirty="0">
                <a:solidFill>
                  <a:schemeClr val="bg1"/>
                </a:solidFill>
              </a:rPr>
              <a:t>Due to the drawbacks we came up with some additions in our project. </a:t>
            </a:r>
          </a:p>
          <a:p>
            <a:pPr>
              <a:lnSpc>
                <a:spcPct val="91000"/>
              </a:lnSpc>
            </a:pPr>
            <a:r>
              <a:rPr lang="en-IN" sz="2400" dirty="0">
                <a:solidFill>
                  <a:schemeClr val="bg1"/>
                </a:solidFill>
              </a:rPr>
              <a:t>We have added </a:t>
            </a:r>
          </a:p>
          <a:p>
            <a:pPr marL="285750" indent="-285750">
              <a:lnSpc>
                <a:spcPct val="91000"/>
              </a:lnSpc>
              <a:buFont typeface="Wingdings" panose="05000000000000000000" pitchFamily="2" charset="2"/>
              <a:buChar char="§"/>
            </a:pPr>
            <a:r>
              <a:rPr lang="en-IN" sz="2400" dirty="0">
                <a:solidFill>
                  <a:schemeClr val="bg1"/>
                </a:solidFill>
              </a:rPr>
              <a:t> IR sensor</a:t>
            </a:r>
          </a:p>
          <a:p>
            <a:pPr marL="285750" indent="-285750">
              <a:lnSpc>
                <a:spcPct val="91000"/>
              </a:lnSpc>
              <a:buFont typeface="Wingdings" panose="05000000000000000000" pitchFamily="2" charset="2"/>
              <a:buChar char="§"/>
            </a:pPr>
            <a:r>
              <a:rPr lang="en-IN" sz="2400" dirty="0">
                <a:solidFill>
                  <a:schemeClr val="bg1"/>
                </a:solidFill>
              </a:rPr>
              <a:t> Arduino Pro Mini</a:t>
            </a:r>
          </a:p>
          <a:p>
            <a:pPr marL="285750" indent="-285750">
              <a:lnSpc>
                <a:spcPct val="91000"/>
              </a:lnSpc>
              <a:buFont typeface="Wingdings" panose="05000000000000000000" pitchFamily="2" charset="2"/>
              <a:buChar char="§"/>
            </a:pPr>
            <a:r>
              <a:rPr lang="en-IN" sz="2400" dirty="0">
                <a:solidFill>
                  <a:schemeClr val="bg1"/>
                </a:solidFill>
              </a:rPr>
              <a:t> Glass frame </a:t>
            </a:r>
          </a:p>
          <a:p>
            <a:pPr>
              <a:lnSpc>
                <a:spcPct val="91000"/>
              </a:lnSpc>
            </a:pPr>
            <a:endParaRPr lang="en-IN" sz="2400"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157FA063-EF38-56DA-5E98-FD816AA4C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4" y="1310640"/>
            <a:ext cx="6097526" cy="4439920"/>
          </a:xfrm>
          <a:prstGeom prst="rect">
            <a:avLst/>
          </a:prstGeom>
        </p:spPr>
      </p:pic>
    </p:spTree>
    <p:extLst>
      <p:ext uri="{BB962C8B-B14F-4D97-AF65-F5344CB8AC3E}">
        <p14:creationId xmlns:p14="http://schemas.microsoft.com/office/powerpoint/2010/main" val="214465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3EA40-66E8-E65B-B341-6318A48373E2}"/>
              </a:ext>
            </a:extLst>
          </p:cNvPr>
          <p:cNvSpPr>
            <a:spLocks noGrp="1"/>
          </p:cNvSpPr>
          <p:nvPr>
            <p:ph type="title"/>
          </p:nvPr>
        </p:nvSpPr>
        <p:spPr>
          <a:xfrm>
            <a:off x="960438" y="317499"/>
            <a:ext cx="4500737" cy="2095501"/>
          </a:xfrm>
        </p:spPr>
        <p:txBody>
          <a:bodyPr>
            <a:normAutofit/>
          </a:bodyPr>
          <a:lstStyle/>
          <a:p>
            <a:r>
              <a:rPr lang="en-IN">
                <a:solidFill>
                  <a:schemeClr val="tx1"/>
                </a:solidFill>
              </a:rPr>
              <a:t>Updated model</a:t>
            </a:r>
          </a:p>
        </p:txBody>
      </p:sp>
      <p:sp>
        <p:nvSpPr>
          <p:cNvPr id="3" name="Content Placeholder 2">
            <a:extLst>
              <a:ext uri="{FF2B5EF4-FFF2-40B4-BE49-F238E27FC236}">
                <a16:creationId xmlns:a16="http://schemas.microsoft.com/office/drawing/2014/main" id="{FC99775C-20BB-0E45-092F-A801818F7C10}"/>
              </a:ext>
            </a:extLst>
          </p:cNvPr>
          <p:cNvSpPr>
            <a:spLocks noGrp="1"/>
          </p:cNvSpPr>
          <p:nvPr>
            <p:ph idx="1"/>
          </p:nvPr>
        </p:nvSpPr>
        <p:spPr>
          <a:xfrm>
            <a:off x="960438" y="2587625"/>
            <a:ext cx="4500737" cy="3594100"/>
          </a:xfrm>
        </p:spPr>
        <p:txBody>
          <a:bodyPr anchor="ctr">
            <a:normAutofit/>
          </a:bodyPr>
          <a:lstStyle/>
          <a:p>
            <a:r>
              <a:rPr lang="en-IN"/>
              <a:t>The new model works based on the eye sensor. Whenever the user closes his eyes for more than 4 seconds the sensor starts to beep. The Arduino manages the delay for activating the buzzer after sensor input. </a:t>
            </a:r>
          </a:p>
        </p:txBody>
      </p:sp>
      <p:pic>
        <p:nvPicPr>
          <p:cNvPr id="11" name="Picture 10" descr="A picture containing person, spectacles, sunglasses, close&#10;&#10;Description automatically generated">
            <a:extLst>
              <a:ext uri="{FF2B5EF4-FFF2-40B4-BE49-F238E27FC236}">
                <a16:creationId xmlns:a16="http://schemas.microsoft.com/office/drawing/2014/main" id="{65CBAAB1-5D98-2E9D-AD9A-6C006D59D8C9}"/>
              </a:ext>
            </a:extLst>
          </p:cNvPr>
          <p:cNvPicPr>
            <a:picLocks noChangeAspect="1"/>
          </p:cNvPicPr>
          <p:nvPr/>
        </p:nvPicPr>
        <p:blipFill rotWithShape="1">
          <a:blip r:embed="rId2">
            <a:extLst>
              <a:ext uri="{28A0092B-C50C-407E-A947-70E740481C1C}">
                <a14:useLocalDpi xmlns:a14="http://schemas.microsoft.com/office/drawing/2010/main" val="0"/>
              </a:ext>
            </a:extLst>
          </a:blip>
          <a:srcRect l="13756" r="-1" b="-1"/>
          <a:stretch/>
        </p:blipFill>
        <p:spPr>
          <a:xfrm>
            <a:off x="6092950" y="3429000"/>
            <a:ext cx="6097526" cy="3428990"/>
          </a:xfrm>
          <a:prstGeom prst="rect">
            <a:avLst/>
          </a:prstGeom>
        </p:spPr>
      </p:pic>
      <p:pic>
        <p:nvPicPr>
          <p:cNvPr id="9" name="Picture 8" descr="A picture containing person, wearing, spectacles, accessory&#10;&#10;Description automatically generated">
            <a:extLst>
              <a:ext uri="{FF2B5EF4-FFF2-40B4-BE49-F238E27FC236}">
                <a16:creationId xmlns:a16="http://schemas.microsoft.com/office/drawing/2014/main" id="{B8FDA0F0-6895-4D24-626A-B22774911AEF}"/>
              </a:ext>
            </a:extLst>
          </p:cNvPr>
          <p:cNvPicPr>
            <a:picLocks noChangeAspect="1"/>
          </p:cNvPicPr>
          <p:nvPr/>
        </p:nvPicPr>
        <p:blipFill rotWithShape="1">
          <a:blip r:embed="rId3">
            <a:extLst>
              <a:ext uri="{28A0092B-C50C-407E-A947-70E740481C1C}">
                <a14:useLocalDpi xmlns:a14="http://schemas.microsoft.com/office/drawing/2010/main" val="0"/>
              </a:ext>
            </a:extLst>
          </a:blip>
          <a:srcRect l="11910" r="490" b="-1"/>
          <a:stretch/>
        </p:blipFill>
        <p:spPr>
          <a:xfrm>
            <a:off x="6086852" y="0"/>
            <a:ext cx="6099048" cy="3429000"/>
          </a:xfrm>
          <a:prstGeom prst="rect">
            <a:avLst/>
          </a:prstGeom>
        </p:spPr>
      </p:pic>
    </p:spTree>
    <p:extLst>
      <p:ext uri="{BB962C8B-B14F-4D97-AF65-F5344CB8AC3E}">
        <p14:creationId xmlns:p14="http://schemas.microsoft.com/office/powerpoint/2010/main" val="423465927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FF7A5F50-CCDF-F20C-F445-297D36372D2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 name="Rectangle 11">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AE98F2-83EE-52C6-F330-0ADB7DC92DB9}"/>
              </a:ext>
            </a:extLst>
          </p:cNvPr>
          <p:cNvSpPr>
            <a:spLocks noGrp="1"/>
          </p:cNvSpPr>
          <p:nvPr>
            <p:ph type="ctrTitle"/>
          </p:nvPr>
        </p:nvSpPr>
        <p:spPr>
          <a:xfrm>
            <a:off x="960120" y="3681454"/>
            <a:ext cx="10268712" cy="1550896"/>
          </a:xfrm>
        </p:spPr>
        <p:txBody>
          <a:bodyPr anchor="b">
            <a:normAutofit/>
          </a:bodyPr>
          <a:lstStyle/>
          <a:p>
            <a:r>
              <a:rPr lang="en-IN">
                <a:solidFill>
                  <a:srgbClr val="FFFFFF"/>
                </a:solidFill>
              </a:rPr>
              <a:t>Thank you</a:t>
            </a:r>
          </a:p>
        </p:txBody>
      </p:sp>
    </p:spTree>
    <p:extLst>
      <p:ext uri="{BB962C8B-B14F-4D97-AF65-F5344CB8AC3E}">
        <p14:creationId xmlns:p14="http://schemas.microsoft.com/office/powerpoint/2010/main" val="2300860308"/>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492</TotalTime>
  <Words>306</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Franklin Gothic Demi</vt:lpstr>
      <vt:lpstr>Franklin Gothic Demi Cond</vt:lpstr>
      <vt:lpstr>Franklin Gothic Medium</vt:lpstr>
      <vt:lpstr>Wingdings</vt:lpstr>
      <vt:lpstr>JuxtaposeVTI</vt:lpstr>
      <vt:lpstr>ANTI SLEEP DEVICE</vt:lpstr>
      <vt:lpstr>OUR PREVIOUS MODEL</vt:lpstr>
      <vt:lpstr>Additions made</vt:lpstr>
      <vt:lpstr>Updated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SLEEP DEVICE</dc:title>
  <dc:creator>Avinash Kumar Sinha</dc:creator>
  <cp:lastModifiedBy>SHAIK FAIZAN BASHA - 210907274</cp:lastModifiedBy>
  <cp:revision>4</cp:revision>
  <dcterms:created xsi:type="dcterms:W3CDTF">2022-10-10T10:02:30Z</dcterms:created>
  <dcterms:modified xsi:type="dcterms:W3CDTF">2022-10-11T04:47:32Z</dcterms:modified>
</cp:coreProperties>
</file>