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325" r:id="rId2"/>
    <p:sldId id="264" r:id="rId3"/>
    <p:sldId id="265" r:id="rId4"/>
    <p:sldId id="266" r:id="rId5"/>
    <p:sldId id="332" r:id="rId6"/>
    <p:sldId id="337" r:id="rId7"/>
    <p:sldId id="338" r:id="rId8"/>
    <p:sldId id="339" r:id="rId9"/>
    <p:sldId id="340" r:id="rId10"/>
    <p:sldId id="341" r:id="rId11"/>
    <p:sldId id="342" r:id="rId12"/>
    <p:sldId id="335" r:id="rId13"/>
  </p:sldIdLst>
  <p:sldSz cx="9144000" cy="6858000" type="screen4x3"/>
  <p:notesSz cx="7188200" cy="9448800"/>
  <p:custDataLst>
    <p:tags r:id="rId1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2" autoAdjust="0"/>
    <p:restoredTop sz="99192" autoAdjust="0"/>
  </p:normalViewPr>
  <p:slideViewPr>
    <p:cSldViewPr>
      <p:cViewPr varScale="1">
        <p:scale>
          <a:sx n="67" d="100"/>
          <a:sy n="67" d="100"/>
        </p:scale>
        <p:origin x="104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114675" cy="47307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p>
        </p:txBody>
      </p:sp>
      <p:sp>
        <p:nvSpPr>
          <p:cNvPr id="123907" name="Rectangle 3"/>
          <p:cNvSpPr>
            <a:spLocks noGrp="1" noChangeArrowheads="1"/>
          </p:cNvSpPr>
          <p:nvPr>
            <p:ph type="dt" sz="quarter" idx="1"/>
          </p:nvPr>
        </p:nvSpPr>
        <p:spPr bwMode="auto">
          <a:xfrm>
            <a:off x="4071938" y="0"/>
            <a:ext cx="3114675" cy="473075"/>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p>
        </p:txBody>
      </p:sp>
      <p:sp>
        <p:nvSpPr>
          <p:cNvPr id="123908" name="Rectangle 4"/>
          <p:cNvSpPr>
            <a:spLocks noGrp="1" noChangeArrowheads="1"/>
          </p:cNvSpPr>
          <p:nvPr>
            <p:ph type="ftr" sz="quarter" idx="2"/>
          </p:nvPr>
        </p:nvSpPr>
        <p:spPr bwMode="auto">
          <a:xfrm>
            <a:off x="0" y="8974138"/>
            <a:ext cx="3114675" cy="473075"/>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p>
        </p:txBody>
      </p:sp>
      <p:sp>
        <p:nvSpPr>
          <p:cNvPr id="123909" name="Rectangle 5"/>
          <p:cNvSpPr>
            <a:spLocks noGrp="1" noChangeArrowheads="1"/>
          </p:cNvSpPr>
          <p:nvPr>
            <p:ph type="sldNum" sz="quarter" idx="3"/>
          </p:nvPr>
        </p:nvSpPr>
        <p:spPr bwMode="auto">
          <a:xfrm>
            <a:off x="4071938" y="8974138"/>
            <a:ext cx="3114675" cy="473075"/>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BF23C319-8679-48E8-A3A1-FA231C7CE3DC}"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14675" cy="473075"/>
          </a:xfrm>
          <a:prstGeom prst="rect">
            <a:avLst/>
          </a:prstGeom>
          <a:noFill/>
          <a:ln w="9525">
            <a:noFill/>
            <a:miter lim="800000"/>
          </a:ln>
          <a:effectLst/>
        </p:spPr>
        <p:txBody>
          <a:bodyPr vert="horz" wrap="square" lIns="94915" tIns="47457" rIns="94915" bIns="47457" numCol="1" anchor="t" anchorCtr="0" compatLnSpc="1"/>
          <a:lstStyle>
            <a:lvl1pPr defTabSz="949325">
              <a:defRPr sz="1200"/>
            </a:lvl1pPr>
          </a:lstStyle>
          <a:p>
            <a:endParaRPr lang="en-US"/>
          </a:p>
        </p:txBody>
      </p:sp>
      <p:sp>
        <p:nvSpPr>
          <p:cNvPr id="4099" name="Rectangle 3"/>
          <p:cNvSpPr>
            <a:spLocks noGrp="1" noChangeArrowheads="1"/>
          </p:cNvSpPr>
          <p:nvPr>
            <p:ph type="dt" idx="1"/>
          </p:nvPr>
        </p:nvSpPr>
        <p:spPr bwMode="auto">
          <a:xfrm>
            <a:off x="4071938" y="0"/>
            <a:ext cx="3114675" cy="473075"/>
          </a:xfrm>
          <a:prstGeom prst="rect">
            <a:avLst/>
          </a:prstGeom>
          <a:noFill/>
          <a:ln w="9525">
            <a:noFill/>
            <a:miter lim="800000"/>
          </a:ln>
          <a:effectLst/>
        </p:spPr>
        <p:txBody>
          <a:bodyPr vert="horz" wrap="square" lIns="94915" tIns="47457" rIns="94915" bIns="47457" numCol="1" anchor="t" anchorCtr="0" compatLnSpc="1"/>
          <a:lstStyle>
            <a:lvl1pPr algn="r" defTabSz="949325">
              <a:defRPr sz="1200"/>
            </a:lvl1pPr>
          </a:lstStyle>
          <a:p>
            <a:endParaRPr lang="en-US"/>
          </a:p>
        </p:txBody>
      </p:sp>
      <p:sp>
        <p:nvSpPr>
          <p:cNvPr id="4100" name="Rectangle 4"/>
          <p:cNvSpPr>
            <a:spLocks noGrp="1" noRot="1" noChangeAspect="1" noChangeArrowheads="1" noTextEdit="1"/>
          </p:cNvSpPr>
          <p:nvPr>
            <p:ph type="sldImg" idx="2"/>
          </p:nvPr>
        </p:nvSpPr>
        <p:spPr bwMode="auto">
          <a:xfrm>
            <a:off x="1231900" y="708025"/>
            <a:ext cx="4724400" cy="3543300"/>
          </a:xfrm>
          <a:prstGeom prst="rect">
            <a:avLst/>
          </a:prstGeom>
          <a:noFill/>
          <a:ln w="9525">
            <a:solidFill>
              <a:srgbClr val="000000"/>
            </a:solidFill>
            <a:miter lim="800000"/>
          </a:ln>
          <a:effectLst/>
        </p:spPr>
      </p:sp>
      <p:sp>
        <p:nvSpPr>
          <p:cNvPr id="4101" name="Rectangle 5"/>
          <p:cNvSpPr>
            <a:spLocks noGrp="1" noChangeArrowheads="1"/>
          </p:cNvSpPr>
          <p:nvPr>
            <p:ph type="body" sz="quarter" idx="3"/>
          </p:nvPr>
        </p:nvSpPr>
        <p:spPr bwMode="auto">
          <a:xfrm>
            <a:off x="719138" y="4487863"/>
            <a:ext cx="5749925" cy="4252912"/>
          </a:xfrm>
          <a:prstGeom prst="rect">
            <a:avLst/>
          </a:prstGeom>
          <a:noFill/>
          <a:ln w="9525">
            <a:noFill/>
            <a:miter lim="800000"/>
          </a:ln>
          <a:effectLst/>
        </p:spPr>
        <p:txBody>
          <a:bodyPr vert="horz" wrap="square" lIns="94915" tIns="47457" rIns="94915" bIns="47457"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974138"/>
            <a:ext cx="3114675" cy="473075"/>
          </a:xfrm>
          <a:prstGeom prst="rect">
            <a:avLst/>
          </a:prstGeom>
          <a:noFill/>
          <a:ln w="9525">
            <a:noFill/>
            <a:miter lim="800000"/>
          </a:ln>
          <a:effectLst/>
        </p:spPr>
        <p:txBody>
          <a:bodyPr vert="horz" wrap="square" lIns="94915" tIns="47457" rIns="94915" bIns="47457" numCol="1" anchor="b" anchorCtr="0" compatLnSpc="1"/>
          <a:lstStyle>
            <a:lvl1pPr defTabSz="949325">
              <a:defRPr sz="1200"/>
            </a:lvl1pPr>
          </a:lstStyle>
          <a:p>
            <a:endParaRPr lang="en-US"/>
          </a:p>
        </p:txBody>
      </p:sp>
      <p:sp>
        <p:nvSpPr>
          <p:cNvPr id="4103" name="Rectangle 7"/>
          <p:cNvSpPr>
            <a:spLocks noGrp="1" noChangeArrowheads="1"/>
          </p:cNvSpPr>
          <p:nvPr>
            <p:ph type="sldNum" sz="quarter" idx="5"/>
          </p:nvPr>
        </p:nvSpPr>
        <p:spPr bwMode="auto">
          <a:xfrm>
            <a:off x="4071938" y="8974138"/>
            <a:ext cx="3114675" cy="473075"/>
          </a:xfrm>
          <a:prstGeom prst="rect">
            <a:avLst/>
          </a:prstGeom>
          <a:noFill/>
          <a:ln w="9525">
            <a:noFill/>
            <a:miter lim="800000"/>
          </a:ln>
          <a:effectLst/>
        </p:spPr>
        <p:txBody>
          <a:bodyPr vert="horz" wrap="square" lIns="94915" tIns="47457" rIns="94915" bIns="47457" numCol="1" anchor="b" anchorCtr="0" compatLnSpc="1"/>
          <a:lstStyle>
            <a:lvl1pPr algn="r" defTabSz="949325">
              <a:defRPr sz="1200"/>
            </a:lvl1pPr>
          </a:lstStyle>
          <a:p>
            <a:fld id="{FF9102D4-1B18-4B99-B253-11F71A5AC8A1}"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6D2277-7F02-4B5C-9717-DDBF63CCC223}"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04817-79CA-4855-ABB5-BDFBDB23B2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DD3E9-3166-4DAD-A4BB-C30EFE91FF5D}"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6A3E7-FBEC-4214-84F0-CDE7311507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F77B95-33BE-48C0-844B-6FD3E9F9BE07}"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D8CFD-DFA4-49AD-90D2-DE858F454A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4661CE-36F0-4188-9EF8-69C52F9A2D56}"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BB978-A550-4CA2-88F9-E7BF07D93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8FB886-DA3B-455D-8E0E-B684C134E027}"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392BE-557A-456F-A520-0FC55CA53A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45C6B8-C53F-49DC-A4D7-7F8B569B60C3}" type="datetime1">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E37CD-2755-42E0-ADEC-BB89664E06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1C0366-6143-4802-93BC-2FA30D4AE2D3}" type="datetime1">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2E4EA-1691-49A4-9854-7D817DC82C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EB02F2-7738-4F18-85A5-CBEDA549C9F4}" type="datetime1">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5337E-BCE6-40DF-820D-162311B50F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3A4A5-6B67-4DDC-ACD8-64586CE0D9AD}" type="datetime1">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F8521-6063-49D6-9BDB-BFC45C32A5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9716F-3EC5-4FF8-BD5B-84C0C800C267}" type="datetime1">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EE604-9BA5-4618-B44A-40D849CF32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9D7B4-10C7-4F4E-900D-C80AC5DE16F6}" type="datetime1">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37FA-C10B-441A-B2A9-B260A7CA21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B897F-E4B0-4595-90D4-CD52F4C7B59D}" type="datetime1">
              <a:rPr lang="en-US" smtClean="0"/>
              <a:t>12/12/2021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50BAC-6FF1-493B-98E7-C904037BA6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3470"/>
            <a:ext cx="7772400" cy="2009775"/>
          </a:xfrm>
        </p:spPr>
        <p:txBody>
          <a:bodyPr>
            <a:normAutofit/>
          </a:bodyPr>
          <a:lstStyle/>
          <a:p>
            <a:r>
              <a:rPr lang="en-IN" sz="6000" b="1" dirty="0"/>
              <a:t>Quiz Game</a:t>
            </a:r>
          </a:p>
        </p:txBody>
      </p:sp>
      <p:sp>
        <p:nvSpPr>
          <p:cNvPr id="3" name="Subtitle 2"/>
          <p:cNvSpPr>
            <a:spLocks noGrp="1"/>
          </p:cNvSpPr>
          <p:nvPr>
            <p:ph type="subTitle" idx="1"/>
          </p:nvPr>
        </p:nvSpPr>
        <p:spPr>
          <a:xfrm>
            <a:off x="1371600" y="3103245"/>
            <a:ext cx="6400800" cy="2910840"/>
          </a:xfrm>
        </p:spPr>
        <p:txBody>
          <a:bodyPr>
            <a:normAutofit fontScale="92500" lnSpcReduction="20000"/>
          </a:bodyPr>
          <a:lstStyle/>
          <a:p>
            <a:r>
              <a:rPr lang="en-US" dirty="0">
                <a:solidFill>
                  <a:schemeClr val="tx1"/>
                </a:solidFill>
              </a:rPr>
              <a:t>Name </a:t>
            </a:r>
            <a:r>
              <a:rPr lang="en-IN" altLang="en-US" dirty="0">
                <a:solidFill>
                  <a:schemeClr val="tx1"/>
                </a:solidFill>
              </a:rPr>
              <a:t>: MD </a:t>
            </a:r>
            <a:r>
              <a:rPr lang="en-IN" altLang="en-US" dirty="0" err="1">
                <a:solidFill>
                  <a:schemeClr val="tx1"/>
                </a:solidFill>
              </a:rPr>
              <a:t>Fazian</a:t>
            </a:r>
            <a:endParaRPr lang="en-IN" altLang="en-US" dirty="0">
              <a:solidFill>
                <a:schemeClr val="tx1"/>
              </a:solidFill>
            </a:endParaRPr>
          </a:p>
          <a:p>
            <a:r>
              <a:rPr lang="en-US" dirty="0">
                <a:solidFill>
                  <a:schemeClr val="tx1"/>
                </a:solidFill>
              </a:rPr>
              <a:t>SID</a:t>
            </a:r>
            <a:r>
              <a:rPr lang="en-IN" altLang="en-US" dirty="0">
                <a:solidFill>
                  <a:schemeClr val="tx1"/>
                </a:solidFill>
              </a:rPr>
              <a:t> :73735</a:t>
            </a:r>
          </a:p>
          <a:p>
            <a:r>
              <a:rPr lang="en-IN" altLang="en-US" dirty="0">
                <a:solidFill>
                  <a:schemeClr val="tx1"/>
                </a:solidFill>
              </a:rPr>
              <a:t>Name :Akas………</a:t>
            </a:r>
            <a:endParaRPr lang="en-US" dirty="0">
              <a:solidFill>
                <a:schemeClr val="tx1"/>
              </a:solidFill>
            </a:endParaRPr>
          </a:p>
          <a:p>
            <a:r>
              <a:rPr lang="en-IN" altLang="en-US" dirty="0">
                <a:solidFill>
                  <a:schemeClr val="tx1"/>
                </a:solidFill>
              </a:rPr>
              <a:t>SID :75201</a:t>
            </a:r>
          </a:p>
          <a:p>
            <a:r>
              <a:rPr lang="en-IN" altLang="en-US" dirty="0">
                <a:solidFill>
                  <a:schemeClr val="tx1"/>
                </a:solidFill>
              </a:rPr>
              <a:t>Branch : B.Tech (CSE)</a:t>
            </a:r>
          </a:p>
          <a:p>
            <a:r>
              <a:rPr lang="en-IN" altLang="en-US" dirty="0">
                <a:solidFill>
                  <a:schemeClr val="tx1"/>
                </a:solidFill>
              </a:rPr>
              <a:t>Submitted To : Mr. Bharat Bhushan</a:t>
            </a:r>
          </a:p>
          <a:p>
            <a:endParaRPr lang="en-IN" altLang="en-US" dirty="0"/>
          </a:p>
          <a:p>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55A462-2F81-4971-BB0B-F8D06E1C3896}"/>
              </a:ext>
            </a:extLst>
          </p:cNvPr>
          <p:cNvSpPr>
            <a:spLocks noGrp="1"/>
          </p:cNvSpPr>
          <p:nvPr>
            <p:ph type="sldNum" sz="quarter" idx="12"/>
          </p:nvPr>
        </p:nvSpPr>
        <p:spPr/>
        <p:txBody>
          <a:bodyPr/>
          <a:lstStyle/>
          <a:p>
            <a:fld id="{5D6F8521-6063-49D6-9BDB-BFC45C32A5A5}" type="slidenum">
              <a:rPr lang="en-US" smtClean="0"/>
              <a:t>10</a:t>
            </a:fld>
            <a:endParaRPr lang="en-US"/>
          </a:p>
        </p:txBody>
      </p:sp>
      <p:pic>
        <p:nvPicPr>
          <p:cNvPr id="5122" name="Picture 2" descr="screenshot_2017-09-12-18-09-53-445">
            <a:extLst>
              <a:ext uri="{FF2B5EF4-FFF2-40B4-BE49-F238E27FC236}">
                <a16:creationId xmlns:a16="http://schemas.microsoft.com/office/drawing/2014/main" id="{0D1BC838-F83A-4496-AF3F-9AFFF7B3E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295400"/>
            <a:ext cx="2724150"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DC50C7-65BE-4CFD-982B-77BBA7EF5B7F}"/>
              </a:ext>
            </a:extLst>
          </p:cNvPr>
          <p:cNvSpPr txBox="1"/>
          <p:nvPr/>
        </p:nvSpPr>
        <p:spPr>
          <a:xfrm>
            <a:off x="381000" y="3011269"/>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5" name="Arrow: Right 4">
            <a:extLst>
              <a:ext uri="{FF2B5EF4-FFF2-40B4-BE49-F238E27FC236}">
                <a16:creationId xmlns:a16="http://schemas.microsoft.com/office/drawing/2014/main" id="{FF8175F2-3423-45AE-8DAE-C1BA01032CCE}"/>
              </a:ext>
            </a:extLst>
          </p:cNvPr>
          <p:cNvSpPr/>
          <p:nvPr/>
        </p:nvSpPr>
        <p:spPr>
          <a:xfrm>
            <a:off x="2895600" y="2895600"/>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253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E71BAF-6A8A-4A13-96EB-865257D163EE}"/>
              </a:ext>
            </a:extLst>
          </p:cNvPr>
          <p:cNvSpPr>
            <a:spLocks noGrp="1"/>
          </p:cNvSpPr>
          <p:nvPr>
            <p:ph type="sldNum" sz="quarter" idx="12"/>
          </p:nvPr>
        </p:nvSpPr>
        <p:spPr/>
        <p:txBody>
          <a:bodyPr/>
          <a:lstStyle/>
          <a:p>
            <a:fld id="{5D6F8521-6063-49D6-9BDB-BFC45C32A5A5}" type="slidenum">
              <a:rPr lang="en-US" smtClean="0"/>
              <a:t>11</a:t>
            </a:fld>
            <a:endParaRPr lang="en-US"/>
          </a:p>
        </p:txBody>
      </p:sp>
      <p:pic>
        <p:nvPicPr>
          <p:cNvPr id="6146" name="Picture 2" descr="screenshot_2017-09-12-18-11-44-119">
            <a:extLst>
              <a:ext uri="{FF2B5EF4-FFF2-40B4-BE49-F238E27FC236}">
                <a16:creationId xmlns:a16="http://schemas.microsoft.com/office/drawing/2014/main" id="{203D9E58-8CE8-4A78-ADD4-007AC8A3A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059872"/>
            <a:ext cx="2857500" cy="51954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CFDFCD-57B7-4F52-B80A-D3A8EB8FD823}"/>
              </a:ext>
            </a:extLst>
          </p:cNvPr>
          <p:cNvSpPr txBox="1"/>
          <p:nvPr/>
        </p:nvSpPr>
        <p:spPr>
          <a:xfrm>
            <a:off x="381000" y="3011269"/>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5" name="Arrow: Right 4">
            <a:extLst>
              <a:ext uri="{FF2B5EF4-FFF2-40B4-BE49-F238E27FC236}">
                <a16:creationId xmlns:a16="http://schemas.microsoft.com/office/drawing/2014/main" id="{0410614A-B197-42C4-97B5-64D412AEF5C4}"/>
              </a:ext>
            </a:extLst>
          </p:cNvPr>
          <p:cNvSpPr/>
          <p:nvPr/>
        </p:nvSpPr>
        <p:spPr>
          <a:xfrm>
            <a:off x="2971800" y="2953434"/>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816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15DAB4-9340-4518-ACF4-7B514F038E4B}"/>
              </a:ext>
            </a:extLst>
          </p:cNvPr>
          <p:cNvSpPr>
            <a:spLocks noGrp="1"/>
          </p:cNvSpPr>
          <p:nvPr>
            <p:ph type="title"/>
          </p:nvPr>
        </p:nvSpPr>
        <p:spPr>
          <a:xfrm>
            <a:off x="457200" y="2133600"/>
            <a:ext cx="8229600" cy="2362200"/>
          </a:xfrm>
        </p:spPr>
        <p:txBody>
          <a:bodyPr/>
          <a:lstStyle/>
          <a:p>
            <a:r>
              <a:rPr lang="en-IN" dirty="0"/>
              <a:t>THANK YOU</a:t>
            </a:r>
          </a:p>
        </p:txBody>
      </p:sp>
    </p:spTree>
    <p:extLst>
      <p:ext uri="{BB962C8B-B14F-4D97-AF65-F5344CB8AC3E}">
        <p14:creationId xmlns:p14="http://schemas.microsoft.com/office/powerpoint/2010/main" val="243095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a:xfrm>
            <a:off x="466725" y="762000"/>
            <a:ext cx="8229600" cy="1143000"/>
          </a:xfrm>
        </p:spPr>
        <p:txBody>
          <a:bodyPr/>
          <a:lstStyle/>
          <a:p>
            <a:r>
              <a:rPr lang="en-IN" altLang="en-US" dirty="0"/>
              <a:t>CONTENT</a:t>
            </a:r>
          </a:p>
        </p:txBody>
      </p:sp>
      <p:sp>
        <p:nvSpPr>
          <p:cNvPr id="5123" name="Content Placeholder 2"/>
          <p:cNvSpPr>
            <a:spLocks noGrp="1" noChangeArrowheads="1"/>
          </p:cNvSpPr>
          <p:nvPr>
            <p:ph idx="1"/>
          </p:nvPr>
        </p:nvSpPr>
        <p:spPr>
          <a:xfrm>
            <a:off x="457200" y="1752600"/>
            <a:ext cx="8229600" cy="4525963"/>
          </a:xfrm>
        </p:spPr>
        <p:txBody>
          <a:bodyPr>
            <a:normAutofit/>
          </a:bodyPr>
          <a:lstStyle/>
          <a:p>
            <a:r>
              <a:rPr lang="en-IN" altLang="en-US" dirty="0"/>
              <a:t>INTRODUCTION</a:t>
            </a:r>
          </a:p>
          <a:p>
            <a:r>
              <a:rPr lang="en-IN" altLang="en-US" dirty="0"/>
              <a:t>OBJECTIVE</a:t>
            </a:r>
          </a:p>
          <a:p>
            <a:r>
              <a:rPr lang="en-IN" altLang="en-US" dirty="0"/>
              <a:t>LIBRARIES&amp;MODULES</a:t>
            </a:r>
          </a:p>
          <a:p>
            <a:r>
              <a:rPr lang="en-IN" altLang="en-US" dirty="0"/>
              <a:t>FUTURE SCOPE</a:t>
            </a:r>
          </a:p>
          <a:p>
            <a:r>
              <a:rPr lang="en-IN" altLang="en-US" dirty="0"/>
              <a:t>SCREENSHOTS OF PROJECT</a:t>
            </a:r>
          </a:p>
          <a:p>
            <a:r>
              <a:rPr lang="en-IN" altLang="en-US" dirty="0"/>
              <a:t>CONCLUSION</a:t>
            </a:r>
          </a:p>
          <a:p>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445477" y="838200"/>
            <a:ext cx="8229600" cy="1143000"/>
          </a:xfrm>
        </p:spPr>
        <p:txBody>
          <a:bodyPr/>
          <a:lstStyle/>
          <a:p>
            <a:r>
              <a:rPr lang="en-US" altLang="en-US" b="1" dirty="0"/>
              <a:t>INTRODUCTION</a:t>
            </a:r>
            <a:endParaRPr lang="en-IN" altLang="en-US" b="1" dirty="0"/>
          </a:p>
        </p:txBody>
      </p:sp>
      <p:sp>
        <p:nvSpPr>
          <p:cNvPr id="6147" name="Content Placeholder 2"/>
          <p:cNvSpPr>
            <a:spLocks noGrp="1" noChangeArrowheads="1"/>
          </p:cNvSpPr>
          <p:nvPr>
            <p:ph idx="1"/>
          </p:nvPr>
        </p:nvSpPr>
        <p:spPr>
          <a:xfrm>
            <a:off x="152400" y="1828801"/>
            <a:ext cx="8229600" cy="4572000"/>
          </a:xfrm>
        </p:spPr>
        <p:txBody>
          <a:bodyPr>
            <a:normAutofit/>
          </a:bodyPr>
          <a:lstStyle/>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quiz</a:t>
            </a:r>
            <a:r>
              <a:rPr lang="en-US" b="0" i="0" dirty="0">
                <a:solidFill>
                  <a:srgbClr val="202122"/>
                </a:solidFill>
                <a:effectLst/>
                <a:latin typeface="Arial" panose="020B0604020202020204" pitchFamily="34" charset="0"/>
              </a:rPr>
              <a:t> is a form of game or mind sport in which players attempt to answer questions correctly about a certain or variety of subjects. Quizzes can be used as a brief assessment in education and similar fields to measure growth in knowledge, abilities, or skills. They can also be televised for entertainment purposes, often in a game show format.</a:t>
            </a:r>
            <a:endParaRPr lang="en-IN" sz="3600" b="0" i="0" dirty="0">
              <a:solidFill>
                <a:srgbClr val="273239"/>
              </a:solidFill>
              <a:effectLst/>
              <a:latin typeface="urw-din"/>
            </a:endParaRPr>
          </a:p>
          <a:p>
            <a:endParaRPr lang="en-I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838200"/>
            <a:ext cx="8229600" cy="1143000"/>
          </a:xfrm>
        </p:spPr>
        <p:txBody>
          <a:bodyPr/>
          <a:lstStyle/>
          <a:p>
            <a:r>
              <a:rPr lang="en-IN" altLang="en-US" b="1" dirty="0"/>
              <a:t>OBJECTIVE</a:t>
            </a:r>
          </a:p>
        </p:txBody>
      </p:sp>
      <p:sp>
        <p:nvSpPr>
          <p:cNvPr id="3" name="Content Placeholder 2">
            <a:extLst>
              <a:ext uri="{FF2B5EF4-FFF2-40B4-BE49-F238E27FC236}">
                <a16:creationId xmlns:a16="http://schemas.microsoft.com/office/drawing/2014/main" id="{E1F4A431-B11B-41C9-85D1-4E18EE6305F6}"/>
              </a:ext>
            </a:extLst>
          </p:cNvPr>
          <p:cNvSpPr>
            <a:spLocks noGrp="1"/>
          </p:cNvSpPr>
          <p:nvPr>
            <p:ph idx="1"/>
          </p:nvPr>
        </p:nvSpPr>
        <p:spPr>
          <a:xfrm>
            <a:off x="457200" y="1981200"/>
            <a:ext cx="8229600" cy="4221164"/>
          </a:xfrm>
        </p:spPr>
        <p:txBody>
          <a:bodyPr>
            <a:normAutofit lnSpcReduction="10000"/>
          </a:bodyPr>
          <a:lstStyle/>
          <a:p>
            <a:r>
              <a:rPr lang="en-US" dirty="0"/>
              <a:t>The Objective behind to organize Quiz competition is to evaluate the knowledge of the participants within academics as well as beyond academics and to make them familiar with the prospects of quizzes and the objectivity of the questions. The main purpose of the competition to develop interest in subject areas of Commerce and Management including competitive aspects.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9BB978-A550-4CA2-88F9-E7BF07D93907}" type="slidenum">
              <a:rPr lang="en-US" smtClean="0"/>
              <a:t>5</a:t>
            </a:fld>
            <a:endParaRPr lang="en-US"/>
          </a:p>
        </p:txBody>
      </p:sp>
      <p:sp>
        <p:nvSpPr>
          <p:cNvPr id="2" name="TextBox 1">
            <a:extLst>
              <a:ext uri="{FF2B5EF4-FFF2-40B4-BE49-F238E27FC236}">
                <a16:creationId xmlns:a16="http://schemas.microsoft.com/office/drawing/2014/main" id="{9DF660A0-E7B9-438B-8F6A-84AB7DCA748D}"/>
              </a:ext>
            </a:extLst>
          </p:cNvPr>
          <p:cNvSpPr txBox="1"/>
          <p:nvPr/>
        </p:nvSpPr>
        <p:spPr>
          <a:xfrm>
            <a:off x="3048000" y="796379"/>
            <a:ext cx="3810000" cy="769441"/>
          </a:xfrm>
          <a:prstGeom prst="rect">
            <a:avLst/>
          </a:prstGeom>
          <a:noFill/>
        </p:spPr>
        <p:txBody>
          <a:bodyPr wrap="square" rtlCol="0">
            <a:spAutoFit/>
          </a:bodyPr>
          <a:lstStyle/>
          <a:p>
            <a:r>
              <a:rPr lang="en-IN" sz="4400" dirty="0"/>
              <a:t>FEATURES</a:t>
            </a:r>
          </a:p>
        </p:txBody>
      </p:sp>
      <p:sp>
        <p:nvSpPr>
          <p:cNvPr id="7" name="TextBox 6">
            <a:extLst>
              <a:ext uri="{FF2B5EF4-FFF2-40B4-BE49-F238E27FC236}">
                <a16:creationId xmlns:a16="http://schemas.microsoft.com/office/drawing/2014/main" id="{50345AC1-C415-4978-8D16-62891166EE49}"/>
              </a:ext>
            </a:extLst>
          </p:cNvPr>
          <p:cNvSpPr txBox="1"/>
          <p:nvPr/>
        </p:nvSpPr>
        <p:spPr>
          <a:xfrm>
            <a:off x="304800" y="1371600"/>
            <a:ext cx="7646474" cy="5632311"/>
          </a:xfrm>
          <a:prstGeom prst="rect">
            <a:avLst/>
          </a:prstGeom>
          <a:noFill/>
        </p:spPr>
        <p:txBody>
          <a:bodyPr wrap="square" rtlCol="0">
            <a:spAutoFit/>
          </a:bodyPr>
          <a:lstStyle/>
          <a:p>
            <a:pPr algn="just">
              <a:buFont typeface="Arial" panose="020B0604020202020204" pitchFamily="34" charset="0"/>
              <a:buChar char="•"/>
            </a:pPr>
            <a:r>
              <a:rPr lang="en-US" sz="2400" b="0" i="0" dirty="0">
                <a:solidFill>
                  <a:srgbClr val="24292F"/>
                </a:solidFill>
                <a:effectLst/>
                <a:latin typeface="-apple-system"/>
              </a:rPr>
              <a:t>Educational (General knowledge).</a:t>
            </a:r>
          </a:p>
          <a:p>
            <a:pPr algn="just">
              <a:buFont typeface="Arial" panose="020B0604020202020204" pitchFamily="34" charset="0"/>
              <a:buChar char="•"/>
            </a:pPr>
            <a:r>
              <a:rPr lang="en-US" sz="2400" b="0" i="0" dirty="0">
                <a:solidFill>
                  <a:srgbClr val="24292F"/>
                </a:solidFill>
                <a:effectLst/>
                <a:latin typeface="-apple-system"/>
              </a:rPr>
              <a:t>Added comments above code so it will help you understand code much better</a:t>
            </a:r>
          </a:p>
          <a:p>
            <a:pPr algn="just">
              <a:buFont typeface="Arial" panose="020B0604020202020204" pitchFamily="34" charset="0"/>
              <a:buChar char="•"/>
            </a:pPr>
            <a:r>
              <a:rPr lang="en-US" sz="2400" b="0" i="0" dirty="0">
                <a:solidFill>
                  <a:srgbClr val="24292F"/>
                </a:solidFill>
                <a:effectLst/>
                <a:latin typeface="-apple-system"/>
              </a:rPr>
              <a:t>It has database to store questions</a:t>
            </a:r>
          </a:p>
          <a:p>
            <a:pPr algn="just">
              <a:buFont typeface="Arial" panose="020B0604020202020204" pitchFamily="34" charset="0"/>
              <a:buChar char="•"/>
            </a:pPr>
            <a:r>
              <a:rPr lang="en-US" sz="2400" b="0" i="0" dirty="0">
                <a:solidFill>
                  <a:srgbClr val="24292F"/>
                </a:solidFill>
                <a:effectLst/>
                <a:latin typeface="-apple-system"/>
              </a:rPr>
              <a:t>Correct answer +1 coin (Coins at top left corner)</a:t>
            </a:r>
          </a:p>
          <a:p>
            <a:pPr algn="just">
              <a:buFont typeface="Arial" panose="020B0604020202020204" pitchFamily="34" charset="0"/>
              <a:buChar char="•"/>
            </a:pPr>
            <a:r>
              <a:rPr lang="en-US" sz="2400" b="0" i="0" dirty="0">
                <a:solidFill>
                  <a:srgbClr val="24292F"/>
                </a:solidFill>
                <a:effectLst/>
                <a:latin typeface="-apple-system"/>
              </a:rPr>
              <a:t>Timmer of 20 sec for each question (Timer at top right corner)</a:t>
            </a:r>
          </a:p>
          <a:p>
            <a:pPr algn="just">
              <a:buFont typeface="Arial" panose="020B0604020202020204" pitchFamily="34" charset="0"/>
              <a:buChar char="•"/>
            </a:pPr>
            <a:r>
              <a:rPr lang="en-US" sz="2400" b="0" i="0" dirty="0">
                <a:solidFill>
                  <a:srgbClr val="24292F"/>
                </a:solidFill>
                <a:effectLst/>
                <a:latin typeface="-apple-system"/>
              </a:rPr>
              <a:t>Random questions at each play (It will peek random ques and will show it to the user)</a:t>
            </a:r>
          </a:p>
          <a:p>
            <a:pPr algn="just">
              <a:buFont typeface="Arial" panose="020B0604020202020204" pitchFamily="34" charset="0"/>
              <a:buChar char="•"/>
            </a:pPr>
            <a:r>
              <a:rPr lang="en-US" sz="2400" b="0" i="0" dirty="0">
                <a:solidFill>
                  <a:srgbClr val="24292F"/>
                </a:solidFill>
                <a:effectLst/>
                <a:latin typeface="-apple-system"/>
              </a:rPr>
              <a:t>Good and Extensible UI.</a:t>
            </a:r>
          </a:p>
          <a:p>
            <a:pPr algn="just">
              <a:buFont typeface="Arial" panose="020B0604020202020204" pitchFamily="34" charset="0"/>
              <a:buChar char="•"/>
            </a:pPr>
            <a:r>
              <a:rPr lang="en-US" sz="2400" b="0" i="0" dirty="0">
                <a:solidFill>
                  <a:srgbClr val="24292F"/>
                </a:solidFill>
                <a:effectLst/>
                <a:latin typeface="-apple-system"/>
              </a:rPr>
              <a:t>Can be played offline</a:t>
            </a:r>
          </a:p>
          <a:p>
            <a:pPr algn="just">
              <a:buFont typeface="Arial" panose="020B0604020202020204" pitchFamily="34" charset="0"/>
              <a:buChar char="•"/>
            </a:pPr>
            <a:r>
              <a:rPr lang="en-US" sz="2400" b="0" i="0" dirty="0">
                <a:solidFill>
                  <a:srgbClr val="24292F"/>
                </a:solidFill>
                <a:effectLst/>
                <a:latin typeface="-apple-system"/>
              </a:rPr>
              <a:t>Compatibility with Android API-14 and above</a:t>
            </a:r>
          </a:p>
          <a:p>
            <a:pPr algn="just">
              <a:buFont typeface="Arial" panose="020B0604020202020204" pitchFamily="34" charset="0"/>
              <a:buChar char="•"/>
            </a:pPr>
            <a:r>
              <a:rPr lang="en-US" sz="2400" b="0" i="0" dirty="0" err="1">
                <a:solidFill>
                  <a:srgbClr val="24292F"/>
                </a:solidFill>
                <a:effectLst/>
                <a:latin typeface="-apple-system"/>
              </a:rPr>
              <a:t>minSdkVersion</a:t>
            </a:r>
            <a:r>
              <a:rPr lang="en-US" sz="2400" b="0" i="0" dirty="0">
                <a:solidFill>
                  <a:srgbClr val="24292F"/>
                </a:solidFill>
                <a:effectLst/>
                <a:latin typeface="-apple-system"/>
              </a:rPr>
              <a:t> 14</a:t>
            </a:r>
          </a:p>
          <a:p>
            <a:pPr algn="just">
              <a:buFont typeface="Arial" panose="020B0604020202020204" pitchFamily="34" charset="0"/>
              <a:buChar char="•"/>
            </a:pPr>
            <a:r>
              <a:rPr lang="en-US" sz="2400" b="0" i="0" dirty="0" err="1">
                <a:solidFill>
                  <a:srgbClr val="24292F"/>
                </a:solidFill>
                <a:effectLst/>
                <a:latin typeface="-apple-system"/>
              </a:rPr>
              <a:t>targetSdkVersion</a:t>
            </a:r>
            <a:r>
              <a:rPr lang="en-US" sz="2400" b="0" i="0" dirty="0">
                <a:solidFill>
                  <a:srgbClr val="24292F"/>
                </a:solidFill>
                <a:effectLst/>
                <a:latin typeface="-apple-system"/>
              </a:rPr>
              <a:t> 25</a:t>
            </a:r>
          </a:p>
          <a:p>
            <a:pPr marL="285750" indent="-285750">
              <a:buFont typeface="Arial" panose="020B0604020202020204" pitchFamily="34" charset="0"/>
              <a:buChar char="•"/>
            </a:pP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67227B-4BC9-4F4F-B0A4-F6198BA008CF}"/>
              </a:ext>
            </a:extLst>
          </p:cNvPr>
          <p:cNvSpPr>
            <a:spLocks noGrp="1"/>
          </p:cNvSpPr>
          <p:nvPr>
            <p:ph type="sldNum" sz="quarter" idx="12"/>
          </p:nvPr>
        </p:nvSpPr>
        <p:spPr/>
        <p:txBody>
          <a:bodyPr/>
          <a:lstStyle/>
          <a:p>
            <a:fld id="{8425337E-BCE6-40DF-820D-162311B50F15}" type="slidenum">
              <a:rPr lang="en-US" smtClean="0"/>
              <a:t>6</a:t>
            </a:fld>
            <a:endParaRPr lang="en-US"/>
          </a:p>
        </p:txBody>
      </p:sp>
      <p:pic>
        <p:nvPicPr>
          <p:cNvPr id="1026" name="Picture 2" descr="screenshot_2017-09-12-18-09-11-050">
            <a:extLst>
              <a:ext uri="{FF2B5EF4-FFF2-40B4-BE49-F238E27FC236}">
                <a16:creationId xmlns:a16="http://schemas.microsoft.com/office/drawing/2014/main" id="{3F1A4ABA-2B92-468F-9EF1-0F8BE8C59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066800"/>
            <a:ext cx="2876550" cy="523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856ED9-82C1-4EED-A374-E6F2421AE382}"/>
              </a:ext>
            </a:extLst>
          </p:cNvPr>
          <p:cNvSpPr txBox="1"/>
          <p:nvPr/>
        </p:nvSpPr>
        <p:spPr>
          <a:xfrm>
            <a:off x="381000" y="3006939"/>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5" name="Arrow: Right 4">
            <a:extLst>
              <a:ext uri="{FF2B5EF4-FFF2-40B4-BE49-F238E27FC236}">
                <a16:creationId xmlns:a16="http://schemas.microsoft.com/office/drawing/2014/main" id="{B63E0E38-A68D-4A38-A9F0-3D9A512E5286}"/>
              </a:ext>
            </a:extLst>
          </p:cNvPr>
          <p:cNvSpPr/>
          <p:nvPr/>
        </p:nvSpPr>
        <p:spPr>
          <a:xfrm>
            <a:off x="2895600" y="2891270"/>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95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98011-91B9-40DF-BB8A-0A9E342CC2F0}"/>
              </a:ext>
            </a:extLst>
          </p:cNvPr>
          <p:cNvSpPr>
            <a:spLocks noGrp="1"/>
          </p:cNvSpPr>
          <p:nvPr>
            <p:ph type="sldNum" sz="quarter" idx="12"/>
          </p:nvPr>
        </p:nvSpPr>
        <p:spPr>
          <a:xfrm>
            <a:off x="6553200" y="6324600"/>
            <a:ext cx="2133600" cy="365125"/>
          </a:xfrm>
        </p:spPr>
        <p:txBody>
          <a:bodyPr/>
          <a:lstStyle/>
          <a:p>
            <a:fld id="{5D6F8521-6063-49D6-9BDB-BFC45C32A5A5}" type="slidenum">
              <a:rPr lang="en-US" smtClean="0"/>
              <a:t>7</a:t>
            </a:fld>
            <a:endParaRPr lang="en-US"/>
          </a:p>
        </p:txBody>
      </p:sp>
      <p:pic>
        <p:nvPicPr>
          <p:cNvPr id="2050" name="Picture 2" descr="screenshot_2017-09-12-18-10-14-944">
            <a:extLst>
              <a:ext uri="{FF2B5EF4-FFF2-40B4-BE49-F238E27FC236}">
                <a16:creationId xmlns:a16="http://schemas.microsoft.com/office/drawing/2014/main" id="{7CDDADAC-D0A2-4AF8-8A8B-87D597A82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097972"/>
            <a:ext cx="2800350" cy="50915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A38912-6C62-4EB6-8C98-2D7560773F6C}"/>
              </a:ext>
            </a:extLst>
          </p:cNvPr>
          <p:cNvSpPr txBox="1"/>
          <p:nvPr/>
        </p:nvSpPr>
        <p:spPr>
          <a:xfrm>
            <a:off x="371475" y="2997414"/>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7" name="Arrow: Right 6">
            <a:extLst>
              <a:ext uri="{FF2B5EF4-FFF2-40B4-BE49-F238E27FC236}">
                <a16:creationId xmlns:a16="http://schemas.microsoft.com/office/drawing/2014/main" id="{7E38AAAD-B8E5-41F3-AAE9-EBCDB2B17AA8}"/>
              </a:ext>
            </a:extLst>
          </p:cNvPr>
          <p:cNvSpPr/>
          <p:nvPr/>
        </p:nvSpPr>
        <p:spPr>
          <a:xfrm>
            <a:off x="2886075" y="2881745"/>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019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F2F56-2518-4A9B-B96B-6557A028CFDA}"/>
              </a:ext>
            </a:extLst>
          </p:cNvPr>
          <p:cNvSpPr>
            <a:spLocks noGrp="1"/>
          </p:cNvSpPr>
          <p:nvPr>
            <p:ph type="sldNum" sz="quarter" idx="12"/>
          </p:nvPr>
        </p:nvSpPr>
        <p:spPr/>
        <p:txBody>
          <a:bodyPr/>
          <a:lstStyle/>
          <a:p>
            <a:fld id="{5D6F8521-6063-49D6-9BDB-BFC45C32A5A5}" type="slidenum">
              <a:rPr lang="en-US" smtClean="0"/>
              <a:t>8</a:t>
            </a:fld>
            <a:endParaRPr lang="en-US"/>
          </a:p>
        </p:txBody>
      </p:sp>
      <p:sp>
        <p:nvSpPr>
          <p:cNvPr id="3" name="Slide Number Placeholder 2">
            <a:extLst>
              <a:ext uri="{FF2B5EF4-FFF2-40B4-BE49-F238E27FC236}">
                <a16:creationId xmlns:a16="http://schemas.microsoft.com/office/drawing/2014/main" id="{78E29A57-4C26-482B-8E40-9337F16E9619}"/>
              </a:ext>
            </a:extLst>
          </p:cNvPr>
          <p:cNvSpPr txBox="1">
            <a:spLocks/>
          </p:cNvSpPr>
          <p:nvPr/>
        </p:nvSpPr>
        <p:spPr>
          <a:xfrm>
            <a:off x="6553200" y="6356351"/>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8425337E-BCE6-40DF-820D-162311B50F15}" type="slidenum">
              <a:rPr lang="en-US" smtClean="0"/>
              <a:pPr/>
              <a:t>8</a:t>
            </a:fld>
            <a:endParaRPr lang="en-US"/>
          </a:p>
        </p:txBody>
      </p:sp>
      <p:sp>
        <p:nvSpPr>
          <p:cNvPr id="5" name="TextBox 4">
            <a:extLst>
              <a:ext uri="{FF2B5EF4-FFF2-40B4-BE49-F238E27FC236}">
                <a16:creationId xmlns:a16="http://schemas.microsoft.com/office/drawing/2014/main" id="{9B18E522-8211-49B5-95D6-B3B8127F6E29}"/>
              </a:ext>
            </a:extLst>
          </p:cNvPr>
          <p:cNvSpPr txBox="1"/>
          <p:nvPr/>
        </p:nvSpPr>
        <p:spPr>
          <a:xfrm>
            <a:off x="381000" y="3006939"/>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6" name="Arrow: Right 5">
            <a:extLst>
              <a:ext uri="{FF2B5EF4-FFF2-40B4-BE49-F238E27FC236}">
                <a16:creationId xmlns:a16="http://schemas.microsoft.com/office/drawing/2014/main" id="{C5048196-2E0D-49E3-92D3-5157BC58485E}"/>
              </a:ext>
            </a:extLst>
          </p:cNvPr>
          <p:cNvSpPr/>
          <p:nvPr/>
        </p:nvSpPr>
        <p:spPr>
          <a:xfrm>
            <a:off x="2895600" y="2891270"/>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B626790-6C06-48CC-B0A5-DCC615948A3D}"/>
              </a:ext>
            </a:extLst>
          </p:cNvPr>
          <p:cNvPicPr>
            <a:picLocks noChangeAspect="1"/>
          </p:cNvPicPr>
          <p:nvPr/>
        </p:nvPicPr>
        <p:blipFill>
          <a:blip r:embed="rId2"/>
          <a:stretch>
            <a:fillRect/>
          </a:stretch>
        </p:blipFill>
        <p:spPr>
          <a:xfrm>
            <a:off x="4413567" y="1066799"/>
            <a:ext cx="2909253" cy="5289551"/>
          </a:xfrm>
          <a:prstGeom prst="rect">
            <a:avLst/>
          </a:prstGeom>
        </p:spPr>
      </p:pic>
    </p:spTree>
    <p:extLst>
      <p:ext uri="{BB962C8B-B14F-4D97-AF65-F5344CB8AC3E}">
        <p14:creationId xmlns:p14="http://schemas.microsoft.com/office/powerpoint/2010/main" val="24921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802FE5-FA0F-4A05-A8DB-BE2036FB4FE3}"/>
              </a:ext>
            </a:extLst>
          </p:cNvPr>
          <p:cNvSpPr>
            <a:spLocks noGrp="1"/>
          </p:cNvSpPr>
          <p:nvPr>
            <p:ph type="sldNum" sz="quarter" idx="12"/>
          </p:nvPr>
        </p:nvSpPr>
        <p:spPr/>
        <p:txBody>
          <a:bodyPr/>
          <a:lstStyle/>
          <a:p>
            <a:fld id="{5D6F8521-6063-49D6-9BDB-BFC45C32A5A5}" type="slidenum">
              <a:rPr lang="en-US" smtClean="0"/>
              <a:t>9</a:t>
            </a:fld>
            <a:endParaRPr lang="en-US"/>
          </a:p>
        </p:txBody>
      </p:sp>
      <p:pic>
        <p:nvPicPr>
          <p:cNvPr id="3074" name="Picture 2" descr="screenshot_2017-09-12-18-09-28-914">
            <a:extLst>
              <a:ext uri="{FF2B5EF4-FFF2-40B4-BE49-F238E27FC236}">
                <a16:creationId xmlns:a16="http://schemas.microsoft.com/office/drawing/2014/main" id="{C283DA60-3D1A-47A8-AC1B-31524281D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1022351"/>
            <a:ext cx="29337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799B4A-8884-4DF7-AA90-1EA71D283598}"/>
              </a:ext>
            </a:extLst>
          </p:cNvPr>
          <p:cNvSpPr txBox="1"/>
          <p:nvPr/>
        </p:nvSpPr>
        <p:spPr>
          <a:xfrm>
            <a:off x="381000" y="3006939"/>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5" name="Arrow: Right 4">
            <a:extLst>
              <a:ext uri="{FF2B5EF4-FFF2-40B4-BE49-F238E27FC236}">
                <a16:creationId xmlns:a16="http://schemas.microsoft.com/office/drawing/2014/main" id="{B47F7E02-7CF7-4BF9-8613-3ED8034AA29F}"/>
              </a:ext>
            </a:extLst>
          </p:cNvPr>
          <p:cNvSpPr/>
          <p:nvPr/>
        </p:nvSpPr>
        <p:spPr>
          <a:xfrm>
            <a:off x="2895600" y="2891270"/>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E832F31-41A5-427B-BC68-90FBD6748B9C}"/>
              </a:ext>
            </a:extLst>
          </p:cNvPr>
          <p:cNvSpPr txBox="1"/>
          <p:nvPr/>
        </p:nvSpPr>
        <p:spPr>
          <a:xfrm>
            <a:off x="381000" y="3011269"/>
            <a:ext cx="4572000" cy="646331"/>
          </a:xfrm>
          <a:prstGeom prst="rect">
            <a:avLst/>
          </a:prstGeom>
          <a:noFill/>
        </p:spPr>
        <p:txBody>
          <a:bodyPr wrap="square">
            <a:spAutoFit/>
          </a:bodyPr>
          <a:lstStyle/>
          <a:p>
            <a:pPr algn="l"/>
            <a:r>
              <a:rPr lang="en-IN" sz="3600" b="1" i="0" dirty="0">
                <a:solidFill>
                  <a:srgbClr val="24292F"/>
                </a:solidFill>
                <a:effectLst/>
                <a:latin typeface="-apple-system"/>
              </a:rPr>
              <a:t>Screenshots</a:t>
            </a:r>
          </a:p>
        </p:txBody>
      </p:sp>
      <p:sp>
        <p:nvSpPr>
          <p:cNvPr id="7" name="Arrow: Right 6">
            <a:extLst>
              <a:ext uri="{FF2B5EF4-FFF2-40B4-BE49-F238E27FC236}">
                <a16:creationId xmlns:a16="http://schemas.microsoft.com/office/drawing/2014/main" id="{B6258652-A43B-43D3-BE27-11F89764CEF1}"/>
              </a:ext>
            </a:extLst>
          </p:cNvPr>
          <p:cNvSpPr/>
          <p:nvPr/>
        </p:nvSpPr>
        <p:spPr>
          <a:xfrm>
            <a:off x="2895600" y="2895600"/>
            <a:ext cx="12192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1556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IMODE__TAG" val="False"/>
  <p:tag name="_INSTRUCTOR VIEW19C14C36-AC8E-43BC-9DB6-C2AAF774C7DC|PANE__TAG" val="_"/>
</p:tagLst>
</file>

<file path=ppt/theme/theme1.xml><?xml version="1.0" encoding="utf-8"?>
<a:theme xmlns:a="http://schemas.openxmlformats.org/drawingml/2006/main" name="SGVU 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SGVU LOGO</Template>
  <TotalTime>296</TotalTime>
  <Words>276</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Times New Roman</vt:lpstr>
      <vt:lpstr>urw-din</vt:lpstr>
      <vt:lpstr>SGVU LOGO</vt:lpstr>
      <vt:lpstr>Quiz Game</vt:lpstr>
      <vt:lpstr>CONTENT</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rea9x</dc:creator>
  <cp:lastModifiedBy>pk rajan raj</cp:lastModifiedBy>
  <cp:revision>182</cp:revision>
  <dcterms:created xsi:type="dcterms:W3CDTF">2003-08-28T00:03:00Z</dcterms:created>
  <dcterms:modified xsi:type="dcterms:W3CDTF">2021-12-12T19:28:27Z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BAC40102BCEB482BB3AFBBBB85730F3A</vt:lpwstr>
  </property>
  <property fmtid="{D5CDD505-2E9C-101B-9397-08002B2CF9AE}" pid="3" name="KSOProductBuildVer">
    <vt:lpwstr>1033-11.2.0.10296</vt:lpwstr>
  </property>
</Properties>
</file>