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aleway" panose="020F0502020204030204" pitchFamily="2" charset="0"/>
      <p:regular r:id="rId13"/>
    </p:embeddedFont>
    <p:embeddedFont>
      <p:font typeface="Roboto" panose="020F0502020204030204" pitchFamily="2" charset="0"/>
      <p:regular r:id="rId14"/>
    </p:embeddedFont>
    <p:embeddedFont>
      <p:font typeface="Roboto Medium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1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Comparative Analysis of PyTorch ANN and Keras CNN Models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compares PyTorch ANN and Keras CNN models for regression and classification tasks.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701B91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918924" y="5789652"/>
            <a:ext cx="11251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FS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640110"/>
            <a:ext cx="190833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Faizan Sajid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19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4343"/>
            <a:ext cx="2152055" cy="15166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3089315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768322"/>
            <a:ext cx="825257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Keras CNN outperformed PyTorch ANN for CIFAR-10 classification.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89405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937635"/>
            <a:ext cx="4304109" cy="15166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0498" y="4469130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341614"/>
            <a:ext cx="71764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Regression tasks require careful feature scaling and model tuning.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46735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10927"/>
            <a:ext cx="6456164" cy="15166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8593" y="6042422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737741"/>
            <a:ext cx="610052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work: Experiment with advanced CNN architectures and hyperparameter optimization.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California Housing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20,640 samples, 8 features, median house value target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CIFAR-10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60,000 images, 10 classes, RGB images (32x32x3)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Details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146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PyTorch ANN (Reg)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 features, 4 hidden layers, ReLU activation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4063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PyTorch ANN (Class)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Flattened images, 4 hidden layers, ReLU activation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Keras CNN (Class)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Conv2D, MaxPooling2D, Dense layers, Softmax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5967532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Training Configurations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68097" y="4807982"/>
            <a:ext cx="144423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18285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Learning Rate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8285" y="5210056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(Reg): 0.01, PyTorch ANN (Class): 0.001, Keras CNN: 0.0001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7714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592854" y="4807982"/>
            <a:ext cx="175736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758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Batch Size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758" y="5210056"/>
            <a:ext cx="5684520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64 for all models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7241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50238" y="6491883"/>
            <a:ext cx="180142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8285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Epochs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(Reg): 100, PyTorch ANN (Class): 20, Keras CNN: 20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7714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7588687" y="6491883"/>
            <a:ext cx="184190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758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Optimizer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758" y="6893957"/>
            <a:ext cx="5684520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Adam for all models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California Housing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MSE: 22.5, MAE: 3.4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CIFAR-10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ANN: Accuracy: 82.4%, Keras CNN: Accuracy: 88.7%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Learning Curves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3218855"/>
            <a:ext cx="30480" cy="2840712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845022" y="371391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6520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547485" y="3559016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445669"/>
            <a:ext cx="3628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Training and Validation Loss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California Housing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524768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531650" y="5092779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979432"/>
            <a:ext cx="51786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A8DC3-7D64-3BC5-826D-DB7025D5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19"/>
            <a:ext cx="5838305" cy="5258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25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Confusion Matrix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64913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373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PyTorch ANN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864191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Class-wise predictions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2164913"/>
            <a:ext cx="6351389" cy="39253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6373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Keras CNN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6864191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Class-wise predictions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304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Comparative Table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879402"/>
            <a:ext cx="7556421" cy="5519738"/>
          </a:xfrm>
          <a:prstGeom prst="roundRect">
            <a:avLst>
              <a:gd name="adj" fmla="val 17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01410" y="1887022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28581" y="2030730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540556" y="2030730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Dataset/Task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048720" y="2030730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Hyperparams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556885" y="2030730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 Metric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065050" y="2030730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Time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263146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8581" y="3406854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(Reg)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540556" y="3406854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California Housing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048720" y="3406854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LR=0.01, Epoch=100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556885" y="3406854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MSE=0.35; MAE=0.52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065050" y="3406854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~5 min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639270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1028581" y="4782979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(Class)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2540556" y="4782979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CIFAR-10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4048720" y="4782979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LR=0.001, Epoch=20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5556885" y="4782979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Accuracy=31.4%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7065050" y="4782979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~10 min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801410" y="601539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1028581" y="6159103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Keras CNN (Class)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2540556" y="6159103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CIFAR-10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4048720" y="6159103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LR=0.0001, Epoch=20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5556885" y="6159103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Accuracy=64.7%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7065050" y="6159103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~8 min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2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Discussion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713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55569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(Reg): Simple, effective for tabular data. Keras CNN: Superior performance for image classification.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2713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Weaknesses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55556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 ANN (Class): Limited performance on images. Keras CNN: Higher computational cost.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361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Medium</vt:lpstr>
      <vt:lpstr>Roboto</vt:lpstr>
      <vt:lpstr>Raleway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SP23-BAI-033 (MUHAMMAD FAIZAN SAJID)</cp:lastModifiedBy>
  <cp:revision>2</cp:revision>
  <dcterms:created xsi:type="dcterms:W3CDTF">2024-12-30T06:11:12Z</dcterms:created>
  <dcterms:modified xsi:type="dcterms:W3CDTF">2024-12-30T06:32:55Z</dcterms:modified>
</cp:coreProperties>
</file>