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71" r:id="rId3"/>
    <p:sldId id="272" r:id="rId4"/>
    <p:sldId id="311" r:id="rId5"/>
    <p:sldId id="284" r:id="rId6"/>
    <p:sldId id="285" r:id="rId7"/>
    <p:sldId id="274" r:id="rId8"/>
    <p:sldId id="268" r:id="rId9"/>
    <p:sldId id="280" r:id="rId10"/>
    <p:sldId id="281" r:id="rId11"/>
    <p:sldId id="296" r:id="rId12"/>
    <p:sldId id="275" r:id="rId13"/>
    <p:sldId id="276" r:id="rId14"/>
    <p:sldId id="288" r:id="rId15"/>
    <p:sldId id="289" r:id="rId16"/>
    <p:sldId id="286" r:id="rId17"/>
    <p:sldId id="310" r:id="rId18"/>
    <p:sldId id="290" r:id="rId19"/>
    <p:sldId id="277" r:id="rId20"/>
    <p:sldId id="278" r:id="rId21"/>
    <p:sldId id="269" r:id="rId22"/>
    <p:sldId id="258" r:id="rId23"/>
    <p:sldId id="263" r:id="rId24"/>
    <p:sldId id="260" r:id="rId25"/>
    <p:sldId id="261" r:id="rId26"/>
    <p:sldId id="279" r:id="rId27"/>
    <p:sldId id="262" r:id="rId28"/>
    <p:sldId id="312" r:id="rId29"/>
    <p:sldId id="264" r:id="rId30"/>
    <p:sldId id="313" r:id="rId31"/>
    <p:sldId id="270" r:id="rId32"/>
    <p:sldId id="307" r:id="rId33"/>
    <p:sldId id="298" r:id="rId34"/>
    <p:sldId id="300" r:id="rId35"/>
    <p:sldId id="308" r:id="rId36"/>
    <p:sldId id="301" r:id="rId37"/>
    <p:sldId id="302" r:id="rId38"/>
    <p:sldId id="303" r:id="rId39"/>
    <p:sldId id="304" r:id="rId40"/>
    <p:sldId id="305" r:id="rId41"/>
    <p:sldId id="306" r:id="rId42"/>
    <p:sldId id="299" r:id="rId43"/>
    <p:sldId id="291" r:id="rId44"/>
    <p:sldId id="293" r:id="rId45"/>
    <p:sldId id="309" r:id="rId46"/>
    <p:sldId id="292" r:id="rId47"/>
    <p:sldId id="295" r:id="rId48"/>
    <p:sldId id="266" r:id="rId4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7D429F-B9F1-4BEC-A8F5-E960EBFD5AE8}" v="157" dt="2021-05-23T11:23:06.006"/>
    <p1510:client id="{12284AD1-60BA-419D-A810-1E0760762304}" v="468" dt="2021-05-24T15:54:10.236"/>
    <p1510:client id="{1E2E061A-199A-4687-BF13-4264B51D4C1F}" v="31" dt="2021-05-31T14:16:51.965"/>
    <p1510:client id="{2F10E3E8-3A50-4738-9B4D-CFD562CBF02D}" v="231" dt="2021-05-26T13:31:13.346"/>
    <p1510:client id="{4A2BE65F-302F-487C-968D-26D9FA15A6D8}" v="304" dt="2021-05-31T13:55:43.720"/>
    <p1510:client id="{543D914A-4F1A-4DF4-84C0-69AD90CE892F}" v="4" dt="2021-07-29T01:01:49.072"/>
    <p1510:client id="{57770DF3-0B09-44B7-8F00-E7D063AFDA70}" v="115" dt="2021-05-24T10:08:05.520"/>
    <p1510:client id="{6720BC76-FB15-478D-81B7-28FE0A680A7B}" v="38" dt="2021-06-13T17:09:32.911"/>
    <p1510:client id="{67CD098C-66D4-44A5-A3F5-FF1F099D965D}" v="39" dt="2021-06-14T16:45:58.327"/>
    <p1510:client id="{6F87EEBD-05BA-4F19-8DF3-A6A9404AD32E}" v="90" dt="2021-05-23T12:03:41.889"/>
    <p1510:client id="{6FAFF23F-B76A-483C-B401-6AADF09D1B04}" v="9" dt="2021-05-24T16:08:09.116"/>
    <p1510:client id="{73BFFA65-97D0-481A-943B-61AC09BCB8B3}" v="341" dt="2021-05-31T04:59:21.702"/>
    <p1510:client id="{775DB415-3557-426F-B55B-6BFDEDAE3BA3}" v="192" dt="2021-07-26T00:21:55.571"/>
    <p1510:client id="{7F2E8BB0-54A8-4DD4-BADE-D825269B56F6}" v="753" dt="2021-05-30T11:24:24.064"/>
    <p1510:client id="{8379CA49-0621-46BB-B06A-E40E38612B09}" v="259" dt="2021-07-26T02:30:13.319"/>
    <p1510:client id="{8EF5978D-8D4F-45B3-9536-F76EA2806544}" v="431" dt="2021-05-31T14:17:25.971"/>
    <p1510:client id="{9F30CBA4-7FCC-4CCC-B02E-196EE1A1B4AB}" v="3" dt="2021-07-26T04:45:14.795"/>
    <p1510:client id="{B7C48917-2C6B-4AFD-9F07-C64CC6B0C1C0}" v="294" dt="2021-05-26T10:51:55.218"/>
    <p1510:client id="{EAB4B5D3-F9E7-48BA-934F-9B06DB751B31}" v="82" dt="2021-07-29T01:04:51.890"/>
    <p1510:client id="{F3EB1C63-53E8-492F-9D10-F4D298336090}" v="180" dt="2021-07-23T22:57:40.6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izan Khan" userId="d0fbade6556c6266" providerId="Windows Live" clId="Web-{1E2E061A-199A-4687-BF13-4264B51D4C1F}"/>
    <pc:docChg chg="modSld">
      <pc:chgData name="Faizan Khan" userId="d0fbade6556c6266" providerId="Windows Live" clId="Web-{1E2E061A-199A-4687-BF13-4264B51D4C1F}" dt="2021-05-31T14:16:51.965" v="30" actId="20577"/>
      <pc:docMkLst>
        <pc:docMk/>
      </pc:docMkLst>
      <pc:sldChg chg="modSp">
        <pc:chgData name="Faizan Khan" userId="d0fbade6556c6266" providerId="Windows Live" clId="Web-{1E2E061A-199A-4687-BF13-4264B51D4C1F}" dt="2021-05-31T14:16:51.965" v="30" actId="20577"/>
        <pc:sldMkLst>
          <pc:docMk/>
          <pc:sldMk cId="0" sldId="271"/>
        </pc:sldMkLst>
        <pc:spChg chg="mod">
          <ac:chgData name="Faizan Khan" userId="d0fbade6556c6266" providerId="Windows Live" clId="Web-{1E2E061A-199A-4687-BF13-4264B51D4C1F}" dt="2021-05-31T14:16:51.965" v="30" actId="20577"/>
          <ac:spMkLst>
            <pc:docMk/>
            <pc:sldMk cId="0" sldId="271"/>
            <ac:spMk id="27651" creationId="{BED63996-548A-4603-A152-5A69F4AC6020}"/>
          </ac:spMkLst>
        </pc:spChg>
      </pc:sldChg>
    </pc:docChg>
  </pc:docChgLst>
  <pc:docChgLst>
    <pc:chgData name="Faizan Khan" userId="d0fbade6556c6266" providerId="Windows Live" clId="Web-{7F2E8BB0-54A8-4DD4-BADE-D825269B56F6}"/>
    <pc:docChg chg="addSld delSld modSld">
      <pc:chgData name="Faizan Khan" userId="d0fbade6556c6266" providerId="Windows Live" clId="Web-{7F2E8BB0-54A8-4DD4-BADE-D825269B56F6}" dt="2021-05-30T11:24:24.064" v="729" actId="20577"/>
      <pc:docMkLst>
        <pc:docMk/>
      </pc:docMkLst>
      <pc:sldChg chg="modSp">
        <pc:chgData name="Faizan Khan" userId="d0fbade6556c6266" providerId="Windows Live" clId="Web-{7F2E8BB0-54A8-4DD4-BADE-D825269B56F6}" dt="2021-05-30T11:19:17.696" v="704" actId="20577"/>
        <pc:sldMkLst>
          <pc:docMk/>
          <pc:sldMk cId="0" sldId="270"/>
        </pc:sldMkLst>
        <pc:spChg chg="mod">
          <ac:chgData name="Faizan Khan" userId="d0fbade6556c6266" providerId="Windows Live" clId="Web-{7F2E8BB0-54A8-4DD4-BADE-D825269B56F6}" dt="2021-05-30T11:19:17.696" v="704" actId="20577"/>
          <ac:spMkLst>
            <pc:docMk/>
            <pc:sldMk cId="0" sldId="270"/>
            <ac:spMk id="26626" creationId="{4B65748B-015E-4B77-91A1-A9C4DEFAE0D8}"/>
          </ac:spMkLst>
        </pc:spChg>
      </pc:sldChg>
      <pc:sldChg chg="modSp">
        <pc:chgData name="Faizan Khan" userId="d0fbade6556c6266" providerId="Windows Live" clId="Web-{7F2E8BB0-54A8-4DD4-BADE-D825269B56F6}" dt="2021-05-30T04:00:25.924" v="5" actId="20577"/>
        <pc:sldMkLst>
          <pc:docMk/>
          <pc:sldMk cId="0" sldId="271"/>
        </pc:sldMkLst>
        <pc:spChg chg="mod">
          <ac:chgData name="Faizan Khan" userId="d0fbade6556c6266" providerId="Windows Live" clId="Web-{7F2E8BB0-54A8-4DD4-BADE-D825269B56F6}" dt="2021-05-30T04:00:25.924" v="5" actId="20577"/>
          <ac:spMkLst>
            <pc:docMk/>
            <pc:sldMk cId="0" sldId="271"/>
            <ac:spMk id="27651" creationId="{BED63996-548A-4603-A152-5A69F4AC6020}"/>
          </ac:spMkLst>
        </pc:spChg>
      </pc:sldChg>
      <pc:sldChg chg="modSp">
        <pc:chgData name="Faizan Khan" userId="d0fbade6556c6266" providerId="Windows Live" clId="Web-{7F2E8BB0-54A8-4DD4-BADE-D825269B56F6}" dt="2021-05-30T04:34:20.972" v="20" actId="20577"/>
        <pc:sldMkLst>
          <pc:docMk/>
          <pc:sldMk cId="0" sldId="272"/>
        </pc:sldMkLst>
        <pc:spChg chg="mod">
          <ac:chgData name="Faizan Khan" userId="d0fbade6556c6266" providerId="Windows Live" clId="Web-{7F2E8BB0-54A8-4DD4-BADE-D825269B56F6}" dt="2021-05-30T04:34:20.972" v="20" actId="20577"/>
          <ac:spMkLst>
            <pc:docMk/>
            <pc:sldMk cId="0" sldId="272"/>
            <ac:spMk id="32771" creationId="{443DB495-9800-44CB-976B-0E6BE51FA973}"/>
          </ac:spMkLst>
        </pc:spChg>
      </pc:sldChg>
      <pc:sldChg chg="modSp">
        <pc:chgData name="Faizan Khan" userId="d0fbade6556c6266" providerId="Windows Live" clId="Web-{7F2E8BB0-54A8-4DD4-BADE-D825269B56F6}" dt="2021-05-30T07:45:19.182" v="649" actId="20577"/>
        <pc:sldMkLst>
          <pc:docMk/>
          <pc:sldMk cId="1851695873" sldId="277"/>
        </pc:sldMkLst>
        <pc:spChg chg="mod">
          <ac:chgData name="Faizan Khan" userId="d0fbade6556c6266" providerId="Windows Live" clId="Web-{7F2E8BB0-54A8-4DD4-BADE-D825269B56F6}" dt="2021-05-30T07:40:45.210" v="619" actId="20577"/>
          <ac:spMkLst>
            <pc:docMk/>
            <pc:sldMk cId="1851695873" sldId="277"/>
            <ac:spMk id="3" creationId="{E60EF6BD-B914-4C5E-A518-0FFAA8444FF6}"/>
          </ac:spMkLst>
        </pc:spChg>
        <pc:spChg chg="mod">
          <ac:chgData name="Faizan Khan" userId="d0fbade6556c6266" providerId="Windows Live" clId="Web-{7F2E8BB0-54A8-4DD4-BADE-D825269B56F6}" dt="2021-05-30T07:45:19.182" v="649" actId="20577"/>
          <ac:spMkLst>
            <pc:docMk/>
            <pc:sldMk cId="1851695873" sldId="277"/>
            <ac:spMk id="6" creationId="{D9F6C0D5-7E94-492B-838A-1717E3A426D3}"/>
          </ac:spMkLst>
        </pc:spChg>
      </pc:sldChg>
      <pc:sldChg chg="modSp">
        <pc:chgData name="Faizan Khan" userId="d0fbade6556c6266" providerId="Windows Live" clId="Web-{7F2E8BB0-54A8-4DD4-BADE-D825269B56F6}" dt="2021-05-30T07:49:01.528" v="676" actId="20577"/>
        <pc:sldMkLst>
          <pc:docMk/>
          <pc:sldMk cId="708560353" sldId="278"/>
        </pc:sldMkLst>
        <pc:spChg chg="mod">
          <ac:chgData name="Faizan Khan" userId="d0fbade6556c6266" providerId="Windows Live" clId="Web-{7F2E8BB0-54A8-4DD4-BADE-D825269B56F6}" dt="2021-05-30T07:36:37.457" v="614" actId="1076"/>
          <ac:spMkLst>
            <pc:docMk/>
            <pc:sldMk cId="708560353" sldId="278"/>
            <ac:spMk id="3" creationId="{3B04AF01-09F7-4EDF-9010-5168F6609727}"/>
          </ac:spMkLst>
        </pc:spChg>
        <pc:spChg chg="mod">
          <ac:chgData name="Faizan Khan" userId="d0fbade6556c6266" providerId="Windows Live" clId="Web-{7F2E8BB0-54A8-4DD4-BADE-D825269B56F6}" dt="2021-05-30T07:49:01.528" v="676" actId="20577"/>
          <ac:spMkLst>
            <pc:docMk/>
            <pc:sldMk cId="708560353" sldId="278"/>
            <ac:spMk id="4" creationId="{089C9720-72A5-4CD6-9B71-80C69E7E1E97}"/>
          </ac:spMkLst>
        </pc:spChg>
        <pc:spChg chg="mod">
          <ac:chgData name="Faizan Khan" userId="d0fbade6556c6266" providerId="Windows Live" clId="Web-{7F2E8BB0-54A8-4DD4-BADE-D825269B56F6}" dt="2021-05-30T07:36:50.785" v="615" actId="1076"/>
          <ac:spMkLst>
            <pc:docMk/>
            <pc:sldMk cId="708560353" sldId="278"/>
            <ac:spMk id="5" creationId="{4F93D427-464B-4D33-9952-C70F3C2C0D30}"/>
          </ac:spMkLst>
        </pc:spChg>
      </pc:sldChg>
      <pc:sldChg chg="modSp new">
        <pc:chgData name="Faizan Khan" userId="d0fbade6556c6266" providerId="Windows Live" clId="Web-{7F2E8BB0-54A8-4DD4-BADE-D825269B56F6}" dt="2021-05-30T07:13:34.923" v="536" actId="20577"/>
        <pc:sldMkLst>
          <pc:docMk/>
          <pc:sldMk cId="1432860606" sldId="286"/>
        </pc:sldMkLst>
        <pc:spChg chg="mod">
          <ac:chgData name="Faizan Khan" userId="d0fbade6556c6266" providerId="Windows Live" clId="Web-{7F2E8BB0-54A8-4DD4-BADE-D825269B56F6}" dt="2021-05-30T06:22:42.882" v="65" actId="20577"/>
          <ac:spMkLst>
            <pc:docMk/>
            <pc:sldMk cId="1432860606" sldId="286"/>
            <ac:spMk id="2" creationId="{C04A862D-1EC8-433C-8E4D-E6D3758757C6}"/>
          </ac:spMkLst>
        </pc:spChg>
        <pc:spChg chg="mod">
          <ac:chgData name="Faizan Khan" userId="d0fbade6556c6266" providerId="Windows Live" clId="Web-{7F2E8BB0-54A8-4DD4-BADE-D825269B56F6}" dt="2021-05-30T07:13:34.923" v="536" actId="20577"/>
          <ac:spMkLst>
            <pc:docMk/>
            <pc:sldMk cId="1432860606" sldId="286"/>
            <ac:spMk id="3" creationId="{1731AE18-0E35-4C71-BE94-ECD4D12F43AB}"/>
          </ac:spMkLst>
        </pc:spChg>
      </pc:sldChg>
      <pc:sldChg chg="addSp delSp modSp new del mod modClrScheme modShow chgLayout">
        <pc:chgData name="Faizan Khan" userId="d0fbade6556c6266" providerId="Windows Live" clId="Web-{7F2E8BB0-54A8-4DD4-BADE-D825269B56F6}" dt="2021-05-30T07:03:17.635" v="497"/>
        <pc:sldMkLst>
          <pc:docMk/>
          <pc:sldMk cId="3570038635" sldId="287"/>
        </pc:sldMkLst>
        <pc:spChg chg="mod ord">
          <ac:chgData name="Faizan Khan" userId="d0fbade6556c6266" providerId="Windows Live" clId="Web-{7F2E8BB0-54A8-4DD4-BADE-D825269B56F6}" dt="2021-05-30T06:24:28.399" v="70"/>
          <ac:spMkLst>
            <pc:docMk/>
            <pc:sldMk cId="3570038635" sldId="287"/>
            <ac:spMk id="2" creationId="{B26FBFCB-10B6-4C4E-8EF0-F70611EE3B8B}"/>
          </ac:spMkLst>
        </pc:spChg>
        <pc:spChg chg="mod ord">
          <ac:chgData name="Faizan Khan" userId="d0fbade6556c6266" providerId="Windows Live" clId="Web-{7F2E8BB0-54A8-4DD4-BADE-D825269B56F6}" dt="2021-05-30T06:25:41.337" v="76" actId="1076"/>
          <ac:spMkLst>
            <pc:docMk/>
            <pc:sldMk cId="3570038635" sldId="287"/>
            <ac:spMk id="3" creationId="{92D2D68C-ADB6-456C-8337-E02F1142D11E}"/>
          </ac:spMkLst>
        </pc:spChg>
        <pc:spChg chg="add mod ord">
          <ac:chgData name="Faizan Khan" userId="d0fbade6556c6266" providerId="Windows Live" clId="Web-{7F2E8BB0-54A8-4DD4-BADE-D825269B56F6}" dt="2021-05-30T06:26:56.963" v="84" actId="20577"/>
          <ac:spMkLst>
            <pc:docMk/>
            <pc:sldMk cId="3570038635" sldId="287"/>
            <ac:spMk id="4" creationId="{9C608BCD-0E62-4BC0-B7BA-AF6138CAB78F}"/>
          </ac:spMkLst>
        </pc:spChg>
        <pc:spChg chg="add mod ord">
          <ac:chgData name="Faizan Khan" userId="d0fbade6556c6266" providerId="Windows Live" clId="Web-{7F2E8BB0-54A8-4DD4-BADE-D825269B56F6}" dt="2021-05-30T06:29:59.622" v="112" actId="20577"/>
          <ac:spMkLst>
            <pc:docMk/>
            <pc:sldMk cId="3570038635" sldId="287"/>
            <ac:spMk id="5" creationId="{F46598C6-C1D3-4E74-B4C9-93237CC8E514}"/>
          </ac:spMkLst>
        </pc:spChg>
        <pc:spChg chg="add del mod ord">
          <ac:chgData name="Faizan Khan" userId="d0fbade6556c6266" providerId="Windows Live" clId="Web-{7F2E8BB0-54A8-4DD4-BADE-D825269B56F6}" dt="2021-05-30T06:31:13.826" v="114"/>
          <ac:spMkLst>
            <pc:docMk/>
            <pc:sldMk cId="3570038635" sldId="287"/>
            <ac:spMk id="6" creationId="{DCF9E8BA-45AE-4297-A492-3A7A833DCAFF}"/>
          </ac:spMkLst>
        </pc:spChg>
        <pc:spChg chg="add mod">
          <ac:chgData name="Faizan Khan" userId="d0fbade6556c6266" providerId="Windows Live" clId="Web-{7F2E8BB0-54A8-4DD4-BADE-D825269B56F6}" dt="2021-05-30T06:29:42.840" v="106" actId="20577"/>
          <ac:spMkLst>
            <pc:docMk/>
            <pc:sldMk cId="3570038635" sldId="287"/>
            <ac:spMk id="7" creationId="{4B5E22FD-0F76-461C-992E-3B66E421B5E0}"/>
          </ac:spMkLst>
        </pc:spChg>
        <pc:spChg chg="add mod">
          <ac:chgData name="Faizan Khan" userId="d0fbade6556c6266" providerId="Windows Live" clId="Web-{7F2E8BB0-54A8-4DD4-BADE-D825269B56F6}" dt="2021-05-30T06:31:20.060" v="115"/>
          <ac:spMkLst>
            <pc:docMk/>
            <pc:sldMk cId="3570038635" sldId="287"/>
            <ac:spMk id="10" creationId="{633ACC1E-897F-4998-B302-763CEF38A877}"/>
          </ac:spMkLst>
        </pc:spChg>
        <pc:graphicFrameChg chg="add del mod ord modGraphic">
          <ac:chgData name="Faizan Khan" userId="d0fbade6556c6266" providerId="Windows Live" clId="Web-{7F2E8BB0-54A8-4DD4-BADE-D825269B56F6}" dt="2021-05-30T06:31:20.060" v="115"/>
          <ac:graphicFrameMkLst>
            <pc:docMk/>
            <pc:sldMk cId="3570038635" sldId="287"/>
            <ac:graphicFrameMk id="8" creationId="{40D4A936-CFC2-4D5F-AEFA-9B5E147ED0E9}"/>
          </ac:graphicFrameMkLst>
        </pc:graphicFrameChg>
      </pc:sldChg>
      <pc:sldChg chg="addSp delSp modSp new">
        <pc:chgData name="Faizan Khan" userId="d0fbade6556c6266" providerId="Windows Live" clId="Web-{7F2E8BB0-54A8-4DD4-BADE-D825269B56F6}" dt="2021-05-30T07:12:28.610" v="535"/>
        <pc:sldMkLst>
          <pc:docMk/>
          <pc:sldMk cId="1459992427" sldId="288"/>
        </pc:sldMkLst>
        <pc:spChg chg="mod">
          <ac:chgData name="Faizan Khan" userId="d0fbade6556c6266" providerId="Windows Live" clId="Web-{7F2E8BB0-54A8-4DD4-BADE-D825269B56F6}" dt="2021-05-30T06:36:41.986" v="142" actId="20577"/>
          <ac:spMkLst>
            <pc:docMk/>
            <pc:sldMk cId="1459992427" sldId="288"/>
            <ac:spMk id="2" creationId="{CC64213E-1ABB-4A2F-A169-D602C2BAE6D3}"/>
          </ac:spMkLst>
        </pc:spChg>
        <pc:spChg chg="del">
          <ac:chgData name="Faizan Khan" userId="d0fbade6556c6266" providerId="Windows Live" clId="Web-{7F2E8BB0-54A8-4DD4-BADE-D825269B56F6}" dt="2021-05-30T06:32:24.467" v="117"/>
          <ac:spMkLst>
            <pc:docMk/>
            <pc:sldMk cId="1459992427" sldId="288"/>
            <ac:spMk id="3" creationId="{43A5B910-B2D5-4F24-9DF4-E9E854CBE2F3}"/>
          </ac:spMkLst>
        </pc:spChg>
        <pc:spChg chg="add del mod">
          <ac:chgData name="Faizan Khan" userId="d0fbade6556c6266" providerId="Windows Live" clId="Web-{7F2E8BB0-54A8-4DD4-BADE-D825269B56F6}" dt="2021-05-30T06:34:00.234" v="128"/>
          <ac:spMkLst>
            <pc:docMk/>
            <pc:sldMk cId="1459992427" sldId="288"/>
            <ac:spMk id="6" creationId="{982FA663-9291-42C4-A2AA-804FCD0CD7BD}"/>
          </ac:spMkLst>
        </pc:spChg>
        <pc:spChg chg="add del mod">
          <ac:chgData name="Faizan Khan" userId="d0fbade6556c6266" providerId="Windows Live" clId="Web-{7F2E8BB0-54A8-4DD4-BADE-D825269B56F6}" dt="2021-05-30T06:35:14.376" v="132"/>
          <ac:spMkLst>
            <pc:docMk/>
            <pc:sldMk cId="1459992427" sldId="288"/>
            <ac:spMk id="9" creationId="{6423BB91-9090-47A9-A13F-262F79D62068}"/>
          </ac:spMkLst>
        </pc:spChg>
        <pc:spChg chg="add del mod">
          <ac:chgData name="Faizan Khan" userId="d0fbade6556c6266" providerId="Windows Live" clId="Web-{7F2E8BB0-54A8-4DD4-BADE-D825269B56F6}" dt="2021-05-30T06:43:55.210" v="176"/>
          <ac:spMkLst>
            <pc:docMk/>
            <pc:sldMk cId="1459992427" sldId="288"/>
            <ac:spMk id="11" creationId="{06E2E460-F5A7-46EC-80C3-98512181AC03}"/>
          </ac:spMkLst>
        </pc:spChg>
        <pc:spChg chg="add mod">
          <ac:chgData name="Faizan Khan" userId="d0fbade6556c6266" providerId="Windows Live" clId="Web-{7F2E8BB0-54A8-4DD4-BADE-D825269B56F6}" dt="2021-05-30T07:09:25.499" v="511" actId="1076"/>
          <ac:spMkLst>
            <pc:docMk/>
            <pc:sldMk cId="1459992427" sldId="288"/>
            <ac:spMk id="14" creationId="{CE9FFF51-E94B-407B-A8A7-66C98F0727B4}"/>
          </ac:spMkLst>
        </pc:spChg>
        <pc:graphicFrameChg chg="add del mod ord modGraphic">
          <ac:chgData name="Faizan Khan" userId="d0fbade6556c6266" providerId="Windows Live" clId="Web-{7F2E8BB0-54A8-4DD4-BADE-D825269B56F6}" dt="2021-05-30T06:33:46.328" v="127"/>
          <ac:graphicFrameMkLst>
            <pc:docMk/>
            <pc:sldMk cId="1459992427" sldId="288"/>
            <ac:graphicFrameMk id="4" creationId="{AC8913A3-78B5-4FB6-A861-0A2F262EF81E}"/>
          </ac:graphicFrameMkLst>
        </pc:graphicFrameChg>
        <pc:graphicFrameChg chg="add del mod ord modGraphic">
          <ac:chgData name="Faizan Khan" userId="d0fbade6556c6266" providerId="Windows Live" clId="Web-{7F2E8BB0-54A8-4DD4-BADE-D825269B56F6}" dt="2021-05-30T06:35:01.313" v="131"/>
          <ac:graphicFrameMkLst>
            <pc:docMk/>
            <pc:sldMk cId="1459992427" sldId="288"/>
            <ac:graphicFrameMk id="7" creationId="{6F0E3833-AC65-466C-9E49-87119DCAFEB8}"/>
          </ac:graphicFrameMkLst>
        </pc:graphicFrameChg>
        <pc:graphicFrameChg chg="add mod ord modGraphic">
          <ac:chgData name="Faizan Khan" userId="d0fbade6556c6266" providerId="Windows Live" clId="Web-{7F2E8BB0-54A8-4DD4-BADE-D825269B56F6}" dt="2021-05-30T07:12:12.016" v="533"/>
          <ac:graphicFrameMkLst>
            <pc:docMk/>
            <pc:sldMk cId="1459992427" sldId="288"/>
            <ac:graphicFrameMk id="10" creationId="{1199F5C5-C964-41BA-96A1-12F6B9E9DBB9}"/>
          </ac:graphicFrameMkLst>
        </pc:graphicFrameChg>
        <pc:graphicFrameChg chg="add mod modGraphic">
          <ac:chgData name="Faizan Khan" userId="d0fbade6556c6266" providerId="Windows Live" clId="Web-{7F2E8BB0-54A8-4DD4-BADE-D825269B56F6}" dt="2021-05-30T07:12:28.610" v="535"/>
          <ac:graphicFrameMkLst>
            <pc:docMk/>
            <pc:sldMk cId="1459992427" sldId="288"/>
            <ac:graphicFrameMk id="13" creationId="{87E808BD-F35B-44FB-845A-46F16E8836D7}"/>
          </ac:graphicFrameMkLst>
        </pc:graphicFrameChg>
      </pc:sldChg>
      <pc:sldChg chg="modSp add replId">
        <pc:chgData name="Faizan Khan" userId="d0fbade6556c6266" providerId="Windows Live" clId="Web-{7F2E8BB0-54A8-4DD4-BADE-D825269B56F6}" dt="2021-05-30T07:10:28.452" v="515"/>
        <pc:sldMkLst>
          <pc:docMk/>
          <pc:sldMk cId="2245303268" sldId="289"/>
        </pc:sldMkLst>
        <pc:spChg chg="mod">
          <ac:chgData name="Faizan Khan" userId="d0fbade6556c6266" providerId="Windows Live" clId="Web-{7F2E8BB0-54A8-4DD4-BADE-D825269B56F6}" dt="2021-05-30T06:55:39.437" v="324" actId="20577"/>
          <ac:spMkLst>
            <pc:docMk/>
            <pc:sldMk cId="2245303268" sldId="289"/>
            <ac:spMk id="14" creationId="{CE9FFF51-E94B-407B-A8A7-66C98F0727B4}"/>
          </ac:spMkLst>
        </pc:spChg>
        <pc:graphicFrameChg chg="mod modGraphic">
          <ac:chgData name="Faizan Khan" userId="d0fbade6556c6266" providerId="Windows Live" clId="Web-{7F2E8BB0-54A8-4DD4-BADE-D825269B56F6}" dt="2021-05-30T07:10:20.468" v="514"/>
          <ac:graphicFrameMkLst>
            <pc:docMk/>
            <pc:sldMk cId="2245303268" sldId="289"/>
            <ac:graphicFrameMk id="10" creationId="{1199F5C5-C964-41BA-96A1-12F6B9E9DBB9}"/>
          </ac:graphicFrameMkLst>
        </pc:graphicFrameChg>
        <pc:graphicFrameChg chg="mod modGraphic">
          <ac:chgData name="Faizan Khan" userId="d0fbade6556c6266" providerId="Windows Live" clId="Web-{7F2E8BB0-54A8-4DD4-BADE-D825269B56F6}" dt="2021-05-30T07:10:28.452" v="515"/>
          <ac:graphicFrameMkLst>
            <pc:docMk/>
            <pc:sldMk cId="2245303268" sldId="289"/>
            <ac:graphicFrameMk id="13" creationId="{87E808BD-F35B-44FB-845A-46F16E8836D7}"/>
          </ac:graphicFrameMkLst>
        </pc:graphicFrameChg>
      </pc:sldChg>
      <pc:sldChg chg="addSp delSp modSp new mod modClrScheme chgLayout">
        <pc:chgData name="Faizan Khan" userId="d0fbade6556c6266" providerId="Windows Live" clId="Web-{7F2E8BB0-54A8-4DD4-BADE-D825269B56F6}" dt="2021-05-30T07:32:27.329" v="608" actId="20577"/>
        <pc:sldMkLst>
          <pc:docMk/>
          <pc:sldMk cId="2571579589" sldId="290"/>
        </pc:sldMkLst>
        <pc:spChg chg="mod ord">
          <ac:chgData name="Faizan Khan" userId="d0fbade6556c6266" providerId="Windows Live" clId="Web-{7F2E8BB0-54A8-4DD4-BADE-D825269B56F6}" dt="2021-05-30T07:30:16.187" v="592" actId="1076"/>
          <ac:spMkLst>
            <pc:docMk/>
            <pc:sldMk cId="2571579589" sldId="290"/>
            <ac:spMk id="2" creationId="{17A1918C-67C6-4281-8011-1944446BAB52}"/>
          </ac:spMkLst>
        </pc:spChg>
        <pc:spChg chg="mod ord">
          <ac:chgData name="Faizan Khan" userId="d0fbade6556c6266" providerId="Windows Live" clId="Web-{7F2E8BB0-54A8-4DD4-BADE-D825269B56F6}" dt="2021-05-30T07:32:27.329" v="608" actId="20577"/>
          <ac:spMkLst>
            <pc:docMk/>
            <pc:sldMk cId="2571579589" sldId="290"/>
            <ac:spMk id="3" creationId="{70B90533-904C-4203-98B9-5BC26646AEA9}"/>
          </ac:spMkLst>
        </pc:spChg>
        <pc:spChg chg="add del mod ord">
          <ac:chgData name="Faizan Khan" userId="d0fbade6556c6266" providerId="Windows Live" clId="Web-{7F2E8BB0-54A8-4DD4-BADE-D825269B56F6}" dt="2021-05-30T07:29:35.655" v="589"/>
          <ac:spMkLst>
            <pc:docMk/>
            <pc:sldMk cId="2571579589" sldId="290"/>
            <ac:spMk id="5" creationId="{BB9006F6-AA9A-4605-917B-B19B7154C5D8}"/>
          </ac:spMkLst>
        </pc:spChg>
        <pc:picChg chg="add mod">
          <ac:chgData name="Faizan Khan" userId="d0fbade6556c6266" providerId="Windows Live" clId="Web-{7F2E8BB0-54A8-4DD4-BADE-D825269B56F6}" dt="2021-05-30T07:30:45.453" v="596" actId="1076"/>
          <ac:picMkLst>
            <pc:docMk/>
            <pc:sldMk cId="2571579589" sldId="290"/>
            <ac:picMk id="4" creationId="{9952909C-6A16-4B2A-8C61-1884759A7721}"/>
          </ac:picMkLst>
        </pc:picChg>
      </pc:sldChg>
      <pc:sldChg chg="modSp new">
        <pc:chgData name="Faizan Khan" userId="d0fbade6556c6266" providerId="Windows Live" clId="Web-{7F2E8BB0-54A8-4DD4-BADE-D825269B56F6}" dt="2021-05-30T11:22:02.575" v="722" actId="20577"/>
        <pc:sldMkLst>
          <pc:docMk/>
          <pc:sldMk cId="1035743111" sldId="291"/>
        </pc:sldMkLst>
        <pc:spChg chg="mod">
          <ac:chgData name="Faizan Khan" userId="d0fbade6556c6266" providerId="Windows Live" clId="Web-{7F2E8BB0-54A8-4DD4-BADE-D825269B56F6}" dt="2021-05-30T11:22:02.575" v="722" actId="20577"/>
          <ac:spMkLst>
            <pc:docMk/>
            <pc:sldMk cId="1035743111" sldId="291"/>
            <ac:spMk id="2" creationId="{C20BED2D-ED3B-4874-BC2E-573851BB508A}"/>
          </ac:spMkLst>
        </pc:spChg>
      </pc:sldChg>
      <pc:sldChg chg="modSp new">
        <pc:chgData name="Faizan Khan" userId="d0fbade6556c6266" providerId="Windows Live" clId="Web-{7F2E8BB0-54A8-4DD4-BADE-D825269B56F6}" dt="2021-05-30T11:24:24.064" v="729" actId="20577"/>
        <pc:sldMkLst>
          <pc:docMk/>
          <pc:sldMk cId="1712117964" sldId="292"/>
        </pc:sldMkLst>
        <pc:spChg chg="mod">
          <ac:chgData name="Faizan Khan" userId="d0fbade6556c6266" providerId="Windows Live" clId="Web-{7F2E8BB0-54A8-4DD4-BADE-D825269B56F6}" dt="2021-05-30T11:24:24.064" v="729" actId="20577"/>
          <ac:spMkLst>
            <pc:docMk/>
            <pc:sldMk cId="1712117964" sldId="292"/>
            <ac:spMk id="2" creationId="{61299385-5E4A-43DE-9F8F-4DCF049E3684}"/>
          </ac:spMkLst>
        </pc:spChg>
      </pc:sldChg>
    </pc:docChg>
  </pc:docChgLst>
  <pc:docChgLst>
    <pc:chgData name="Faizan Khan" userId="d0fbade6556c6266" providerId="Windows Live" clId="Web-{8379CA49-0621-46BB-B06A-E40E38612B09}"/>
    <pc:docChg chg="addSld delSld modSld">
      <pc:chgData name="Faizan Khan" userId="d0fbade6556c6266" providerId="Windows Live" clId="Web-{8379CA49-0621-46BB-B06A-E40E38612B09}" dt="2021-07-26T02:30:11.662" v="255" actId="20577"/>
      <pc:docMkLst>
        <pc:docMk/>
      </pc:docMkLst>
      <pc:sldChg chg="del">
        <pc:chgData name="Faizan Khan" userId="d0fbade6556c6266" providerId="Windows Live" clId="Web-{8379CA49-0621-46BB-B06A-E40E38612B09}" dt="2021-07-26T02:29:31.081" v="244"/>
        <pc:sldMkLst>
          <pc:docMk/>
          <pc:sldMk cId="0" sldId="265"/>
        </pc:sldMkLst>
      </pc:sldChg>
      <pc:sldChg chg="modSp">
        <pc:chgData name="Faizan Khan" userId="d0fbade6556c6266" providerId="Windows Live" clId="Web-{8379CA49-0621-46BB-B06A-E40E38612B09}" dt="2021-07-26T02:30:11.662" v="255" actId="20577"/>
        <pc:sldMkLst>
          <pc:docMk/>
          <pc:sldMk cId="0" sldId="266"/>
        </pc:sldMkLst>
        <pc:spChg chg="mod">
          <ac:chgData name="Faizan Khan" userId="d0fbade6556c6266" providerId="Windows Live" clId="Web-{8379CA49-0621-46BB-B06A-E40E38612B09}" dt="2021-07-26T02:30:11.662" v="255" actId="20577"/>
          <ac:spMkLst>
            <pc:docMk/>
            <pc:sldMk cId="0" sldId="266"/>
            <ac:spMk id="19458" creationId="{6F927468-6954-4D83-BCA3-05393C2D7C5C}"/>
          </ac:spMkLst>
        </pc:spChg>
      </pc:sldChg>
      <pc:sldChg chg="modSp">
        <pc:chgData name="Faizan Khan" userId="d0fbade6556c6266" providerId="Windows Live" clId="Web-{8379CA49-0621-46BB-B06A-E40E38612B09}" dt="2021-07-26T01:57:22.271" v="213" actId="20577"/>
        <pc:sldMkLst>
          <pc:docMk/>
          <pc:sldMk cId="0" sldId="272"/>
        </pc:sldMkLst>
        <pc:spChg chg="mod">
          <ac:chgData name="Faizan Khan" userId="d0fbade6556c6266" providerId="Windows Live" clId="Web-{8379CA49-0621-46BB-B06A-E40E38612B09}" dt="2021-07-26T01:48:00.379" v="38" actId="1076"/>
          <ac:spMkLst>
            <pc:docMk/>
            <pc:sldMk cId="0" sldId="272"/>
            <ac:spMk id="32770" creationId="{09855813-D746-4E6A-B25F-13E9A82E356C}"/>
          </ac:spMkLst>
        </pc:spChg>
        <pc:spChg chg="mod">
          <ac:chgData name="Faizan Khan" userId="d0fbade6556c6266" providerId="Windows Live" clId="Web-{8379CA49-0621-46BB-B06A-E40E38612B09}" dt="2021-07-26T01:57:22.271" v="213" actId="20577"/>
          <ac:spMkLst>
            <pc:docMk/>
            <pc:sldMk cId="0" sldId="272"/>
            <ac:spMk id="32771" creationId="{443DB495-9800-44CB-976B-0E6BE51FA973}"/>
          </ac:spMkLst>
        </pc:spChg>
      </pc:sldChg>
      <pc:sldChg chg="del">
        <pc:chgData name="Faizan Khan" userId="d0fbade6556c6266" providerId="Windows Live" clId="Web-{8379CA49-0621-46BB-B06A-E40E38612B09}" dt="2021-07-26T02:29:40.847" v="245"/>
        <pc:sldMkLst>
          <pc:docMk/>
          <pc:sldMk cId="2744899463" sldId="273"/>
        </pc:sldMkLst>
      </pc:sldChg>
      <pc:sldChg chg="modSp">
        <pc:chgData name="Faizan Khan" userId="d0fbade6556c6266" providerId="Windows Live" clId="Web-{8379CA49-0621-46BB-B06A-E40E38612B09}" dt="2021-07-26T02:02:48.638" v="217" actId="1076"/>
        <pc:sldMkLst>
          <pc:docMk/>
          <pc:sldMk cId="1669970574" sldId="285"/>
        </pc:sldMkLst>
        <pc:spChg chg="mod">
          <ac:chgData name="Faizan Khan" userId="d0fbade6556c6266" providerId="Windows Live" clId="Web-{8379CA49-0621-46BB-B06A-E40E38612B09}" dt="2021-07-26T02:02:48.638" v="217" actId="1076"/>
          <ac:spMkLst>
            <pc:docMk/>
            <pc:sldMk cId="1669970574" sldId="285"/>
            <ac:spMk id="32770" creationId="{09855813-D746-4E6A-B25F-13E9A82E356C}"/>
          </ac:spMkLst>
        </pc:spChg>
      </pc:sldChg>
      <pc:sldChg chg="del">
        <pc:chgData name="Faizan Khan" userId="d0fbade6556c6266" providerId="Windows Live" clId="Web-{8379CA49-0621-46BB-B06A-E40E38612B09}" dt="2021-07-26T02:29:21.128" v="243"/>
        <pc:sldMkLst>
          <pc:docMk/>
          <pc:sldMk cId="2480442089" sldId="294"/>
        </pc:sldMkLst>
      </pc:sldChg>
      <pc:sldChg chg="del">
        <pc:chgData name="Faizan Khan" userId="d0fbade6556c6266" providerId="Windows Live" clId="Web-{8379CA49-0621-46BB-B06A-E40E38612B09}" dt="2021-07-26T02:28:56.924" v="242"/>
        <pc:sldMkLst>
          <pc:docMk/>
          <pc:sldMk cId="532803886" sldId="297"/>
        </pc:sldMkLst>
      </pc:sldChg>
      <pc:sldChg chg="addSp delSp modSp">
        <pc:chgData name="Faizan Khan" userId="d0fbade6556c6266" providerId="Windows Live" clId="Web-{8379CA49-0621-46BB-B06A-E40E38612B09}" dt="2021-07-26T02:26:49.656" v="226" actId="1076"/>
        <pc:sldMkLst>
          <pc:docMk/>
          <pc:sldMk cId="826239637" sldId="302"/>
        </pc:sldMkLst>
        <pc:spChg chg="add del mod">
          <ac:chgData name="Faizan Khan" userId="d0fbade6556c6266" providerId="Windows Live" clId="Web-{8379CA49-0621-46BB-B06A-E40E38612B09}" dt="2021-07-26T02:26:37.155" v="224"/>
          <ac:spMkLst>
            <pc:docMk/>
            <pc:sldMk cId="826239637" sldId="302"/>
            <ac:spMk id="4" creationId="{EBF3DB93-1730-4E62-A2B4-A5D78A0A4C9A}"/>
          </ac:spMkLst>
        </pc:spChg>
        <pc:spChg chg="del">
          <ac:chgData name="Faizan Khan" userId="d0fbade6556c6266" providerId="Windows Live" clId="Web-{8379CA49-0621-46BB-B06A-E40E38612B09}" dt="2021-07-26T02:26:15.342" v="223"/>
          <ac:spMkLst>
            <pc:docMk/>
            <pc:sldMk cId="826239637" sldId="302"/>
            <ac:spMk id="26626" creationId="{4B65748B-015E-4B77-91A1-A9C4DEFAE0D8}"/>
          </ac:spMkLst>
        </pc:spChg>
        <pc:picChg chg="mod">
          <ac:chgData name="Faizan Khan" userId="d0fbade6556c6266" providerId="Windows Live" clId="Web-{8379CA49-0621-46BB-B06A-E40E38612B09}" dt="2021-07-26T02:26:49.656" v="226" actId="1076"/>
          <ac:picMkLst>
            <pc:docMk/>
            <pc:sldMk cId="826239637" sldId="302"/>
            <ac:picMk id="2" creationId="{6E588F7A-6FD5-4F9D-853F-228E3D81ECAE}"/>
          </ac:picMkLst>
        </pc:picChg>
      </pc:sldChg>
      <pc:sldChg chg="addSp delSp modSp">
        <pc:chgData name="Faizan Khan" userId="d0fbade6556c6266" providerId="Windows Live" clId="Web-{8379CA49-0621-46BB-B06A-E40E38612B09}" dt="2021-07-26T02:26:06.436" v="222" actId="1076"/>
        <pc:sldMkLst>
          <pc:docMk/>
          <pc:sldMk cId="4216494227" sldId="303"/>
        </pc:sldMkLst>
        <pc:spChg chg="add del mod">
          <ac:chgData name="Faizan Khan" userId="d0fbade6556c6266" providerId="Windows Live" clId="Web-{8379CA49-0621-46BB-B06A-E40E38612B09}" dt="2021-07-26T02:25:55.264" v="220"/>
          <ac:spMkLst>
            <pc:docMk/>
            <pc:sldMk cId="4216494227" sldId="303"/>
            <ac:spMk id="4" creationId="{B1A24B93-D39D-4B44-8229-380498462D3C}"/>
          </ac:spMkLst>
        </pc:spChg>
        <pc:spChg chg="del">
          <ac:chgData name="Faizan Khan" userId="d0fbade6556c6266" providerId="Windows Live" clId="Web-{8379CA49-0621-46BB-B06A-E40E38612B09}" dt="2021-07-26T02:25:50.311" v="219"/>
          <ac:spMkLst>
            <pc:docMk/>
            <pc:sldMk cId="4216494227" sldId="303"/>
            <ac:spMk id="26626" creationId="{4B65748B-015E-4B77-91A1-A9C4DEFAE0D8}"/>
          </ac:spMkLst>
        </pc:spChg>
        <pc:picChg chg="mod">
          <ac:chgData name="Faizan Khan" userId="d0fbade6556c6266" providerId="Windows Live" clId="Web-{8379CA49-0621-46BB-B06A-E40E38612B09}" dt="2021-07-26T02:26:06.436" v="222" actId="1076"/>
          <ac:picMkLst>
            <pc:docMk/>
            <pc:sldMk cId="4216494227" sldId="303"/>
            <ac:picMk id="3" creationId="{4BA0DA3E-E03C-43FD-BF5C-DB05781E50D0}"/>
          </ac:picMkLst>
        </pc:picChg>
      </pc:sldChg>
      <pc:sldChg chg="addSp delSp modSp">
        <pc:chgData name="Faizan Khan" userId="d0fbade6556c6266" providerId="Windows Live" clId="Web-{8379CA49-0621-46BB-B06A-E40E38612B09}" dt="2021-07-26T02:27:18.578" v="230" actId="1076"/>
        <pc:sldMkLst>
          <pc:docMk/>
          <pc:sldMk cId="953241797" sldId="304"/>
        </pc:sldMkLst>
        <pc:spChg chg="add del mod">
          <ac:chgData name="Faizan Khan" userId="d0fbade6556c6266" providerId="Windows Live" clId="Web-{8379CA49-0621-46BB-B06A-E40E38612B09}" dt="2021-07-26T02:27:08.328" v="228"/>
          <ac:spMkLst>
            <pc:docMk/>
            <pc:sldMk cId="953241797" sldId="304"/>
            <ac:spMk id="4" creationId="{D3AE7E7A-42D4-42FA-9457-7AA74ACB3CE4}"/>
          </ac:spMkLst>
        </pc:spChg>
        <pc:spChg chg="del">
          <ac:chgData name="Faizan Khan" userId="d0fbade6556c6266" providerId="Windows Live" clId="Web-{8379CA49-0621-46BB-B06A-E40E38612B09}" dt="2021-07-26T02:27:03.015" v="227"/>
          <ac:spMkLst>
            <pc:docMk/>
            <pc:sldMk cId="953241797" sldId="304"/>
            <ac:spMk id="26626" creationId="{4B65748B-015E-4B77-91A1-A9C4DEFAE0D8}"/>
          </ac:spMkLst>
        </pc:spChg>
        <pc:picChg chg="mod">
          <ac:chgData name="Faizan Khan" userId="d0fbade6556c6266" providerId="Windows Live" clId="Web-{8379CA49-0621-46BB-B06A-E40E38612B09}" dt="2021-07-26T02:27:18.578" v="230" actId="1076"/>
          <ac:picMkLst>
            <pc:docMk/>
            <pc:sldMk cId="953241797" sldId="304"/>
            <ac:picMk id="2" creationId="{D1405264-34FF-4D9E-B570-32D7C50AFD6D}"/>
          </ac:picMkLst>
        </pc:picChg>
      </pc:sldChg>
      <pc:sldChg chg="addSp delSp modSp">
        <pc:chgData name="Faizan Khan" userId="d0fbade6556c6266" providerId="Windows Live" clId="Web-{8379CA49-0621-46BB-B06A-E40E38612B09}" dt="2021-07-26T02:28:01.392" v="235" actId="14100"/>
        <pc:sldMkLst>
          <pc:docMk/>
          <pc:sldMk cId="2299941855" sldId="305"/>
        </pc:sldMkLst>
        <pc:spChg chg="add del mod">
          <ac:chgData name="Faizan Khan" userId="d0fbade6556c6266" providerId="Windows Live" clId="Web-{8379CA49-0621-46BB-B06A-E40E38612B09}" dt="2021-07-26T02:27:44.938" v="232"/>
          <ac:spMkLst>
            <pc:docMk/>
            <pc:sldMk cId="2299941855" sldId="305"/>
            <ac:spMk id="4" creationId="{F8955B4B-A54A-465C-9001-56E615D1A850}"/>
          </ac:spMkLst>
        </pc:spChg>
        <pc:spChg chg="del">
          <ac:chgData name="Faizan Khan" userId="d0fbade6556c6266" providerId="Windows Live" clId="Web-{8379CA49-0621-46BB-B06A-E40E38612B09}" dt="2021-07-26T02:27:28.672" v="231"/>
          <ac:spMkLst>
            <pc:docMk/>
            <pc:sldMk cId="2299941855" sldId="305"/>
            <ac:spMk id="26626" creationId="{4B65748B-015E-4B77-91A1-A9C4DEFAE0D8}"/>
          </ac:spMkLst>
        </pc:spChg>
        <pc:picChg chg="mod">
          <ac:chgData name="Faizan Khan" userId="d0fbade6556c6266" providerId="Windows Live" clId="Web-{8379CA49-0621-46BB-B06A-E40E38612B09}" dt="2021-07-26T02:28:01.392" v="235" actId="14100"/>
          <ac:picMkLst>
            <pc:docMk/>
            <pc:sldMk cId="2299941855" sldId="305"/>
            <ac:picMk id="3" creationId="{594B4022-E7F6-4F40-9193-CD1E747C653C}"/>
          </ac:picMkLst>
        </pc:picChg>
      </pc:sldChg>
      <pc:sldChg chg="addSp delSp modSp">
        <pc:chgData name="Faizan Khan" userId="d0fbade6556c6266" providerId="Windows Live" clId="Web-{8379CA49-0621-46BB-B06A-E40E38612B09}" dt="2021-07-26T02:28:45.361" v="241" actId="1076"/>
        <pc:sldMkLst>
          <pc:docMk/>
          <pc:sldMk cId="2208069828" sldId="306"/>
        </pc:sldMkLst>
        <pc:spChg chg="add del mod">
          <ac:chgData name="Faizan Khan" userId="d0fbade6556c6266" providerId="Windows Live" clId="Web-{8379CA49-0621-46BB-B06A-E40E38612B09}" dt="2021-07-26T02:28:25.877" v="237"/>
          <ac:spMkLst>
            <pc:docMk/>
            <pc:sldMk cId="2208069828" sldId="306"/>
            <ac:spMk id="4" creationId="{0F78FE77-6615-4101-A875-BF1441838504}"/>
          </ac:spMkLst>
        </pc:spChg>
        <pc:spChg chg="del">
          <ac:chgData name="Faizan Khan" userId="d0fbade6556c6266" providerId="Windows Live" clId="Web-{8379CA49-0621-46BB-B06A-E40E38612B09}" dt="2021-07-26T02:28:20.205" v="236"/>
          <ac:spMkLst>
            <pc:docMk/>
            <pc:sldMk cId="2208069828" sldId="306"/>
            <ac:spMk id="26626" creationId="{4B65748B-015E-4B77-91A1-A9C4DEFAE0D8}"/>
          </ac:spMkLst>
        </pc:spChg>
        <pc:picChg chg="mod">
          <ac:chgData name="Faizan Khan" userId="d0fbade6556c6266" providerId="Windows Live" clId="Web-{8379CA49-0621-46BB-B06A-E40E38612B09}" dt="2021-07-26T02:28:45.361" v="241" actId="1076"/>
          <ac:picMkLst>
            <pc:docMk/>
            <pc:sldMk cId="2208069828" sldId="306"/>
            <ac:picMk id="2" creationId="{774B1F9D-E668-49FC-88E1-FA82909DB728}"/>
          </ac:picMkLst>
        </pc:picChg>
      </pc:sldChg>
      <pc:sldChg chg="modSp">
        <pc:chgData name="Faizan Khan" userId="d0fbade6556c6266" providerId="Windows Live" clId="Web-{8379CA49-0621-46BB-B06A-E40E38612B09}" dt="2021-07-26T02:09:50.242" v="218" actId="20577"/>
        <pc:sldMkLst>
          <pc:docMk/>
          <pc:sldMk cId="56414999" sldId="310"/>
        </pc:sldMkLst>
        <pc:spChg chg="mod">
          <ac:chgData name="Faizan Khan" userId="d0fbade6556c6266" providerId="Windows Live" clId="Web-{8379CA49-0621-46BB-B06A-E40E38612B09}" dt="2021-07-26T02:09:50.242" v="218" actId="20577"/>
          <ac:spMkLst>
            <pc:docMk/>
            <pc:sldMk cId="56414999" sldId="310"/>
            <ac:spMk id="2" creationId="{7E55CB1A-1B27-4B2A-AF9F-D28765B4CD68}"/>
          </ac:spMkLst>
        </pc:spChg>
      </pc:sldChg>
      <pc:sldChg chg="modSp new">
        <pc:chgData name="Faizan Khan" userId="d0fbade6556c6266" providerId="Windows Live" clId="Web-{8379CA49-0621-46BB-B06A-E40E38612B09}" dt="2021-07-26T01:47:26.956" v="31" actId="1076"/>
        <pc:sldMkLst>
          <pc:docMk/>
          <pc:sldMk cId="3540998380" sldId="311"/>
        </pc:sldMkLst>
        <pc:spChg chg="mod">
          <ac:chgData name="Faizan Khan" userId="d0fbade6556c6266" providerId="Windows Live" clId="Web-{8379CA49-0621-46BB-B06A-E40E38612B09}" dt="2021-07-26T01:47:26.956" v="31" actId="1076"/>
          <ac:spMkLst>
            <pc:docMk/>
            <pc:sldMk cId="3540998380" sldId="311"/>
            <ac:spMk id="2" creationId="{0B97ED27-ED1D-4B66-8C3B-2F7CF8FF8333}"/>
          </ac:spMkLst>
        </pc:spChg>
        <pc:spChg chg="mod">
          <ac:chgData name="Faizan Khan" userId="d0fbade6556c6266" providerId="Windows Live" clId="Web-{8379CA49-0621-46BB-B06A-E40E38612B09}" dt="2021-07-26T01:46:38.986" v="26" actId="1076"/>
          <ac:spMkLst>
            <pc:docMk/>
            <pc:sldMk cId="3540998380" sldId="311"/>
            <ac:spMk id="3" creationId="{42B01059-1F0F-44A0-A8CA-CD0156CE0B9A}"/>
          </ac:spMkLst>
        </pc:spChg>
      </pc:sldChg>
    </pc:docChg>
  </pc:docChgLst>
  <pc:docChgLst>
    <pc:chgData name="Faizan Khan" userId="d0fbade6556c6266" providerId="Windows Live" clId="Web-{4A2BE65F-302F-487C-968D-26D9FA15A6D8}"/>
    <pc:docChg chg="modSld">
      <pc:chgData name="Faizan Khan" userId="d0fbade6556c6266" providerId="Windows Live" clId="Web-{4A2BE65F-302F-487C-968D-26D9FA15A6D8}" dt="2021-05-31T13:55:43.720" v="303" actId="20577"/>
      <pc:docMkLst>
        <pc:docMk/>
      </pc:docMkLst>
      <pc:sldChg chg="modSp">
        <pc:chgData name="Faizan Khan" userId="d0fbade6556c6266" providerId="Windows Live" clId="Web-{4A2BE65F-302F-487C-968D-26D9FA15A6D8}" dt="2021-05-31T13:55:43.720" v="303" actId="20577"/>
        <pc:sldMkLst>
          <pc:docMk/>
          <pc:sldMk cId="0" sldId="271"/>
        </pc:sldMkLst>
        <pc:spChg chg="mod">
          <ac:chgData name="Faizan Khan" userId="d0fbade6556c6266" providerId="Windows Live" clId="Web-{4A2BE65F-302F-487C-968D-26D9FA15A6D8}" dt="2021-05-31T13:55:43.720" v="303" actId="20577"/>
          <ac:spMkLst>
            <pc:docMk/>
            <pc:sldMk cId="0" sldId="271"/>
            <ac:spMk id="27651" creationId="{BED63996-548A-4603-A152-5A69F4AC6020}"/>
          </ac:spMkLst>
        </pc:spChg>
      </pc:sldChg>
    </pc:docChg>
  </pc:docChgLst>
  <pc:docChgLst>
    <pc:chgData name="Faizan Khan" userId="d0fbade6556c6266" providerId="Windows Live" clId="Web-{B7C48917-2C6B-4AFD-9F07-C64CC6B0C1C0}"/>
    <pc:docChg chg="addSld modSld">
      <pc:chgData name="Faizan Khan" userId="d0fbade6556c6266" providerId="Windows Live" clId="Web-{B7C48917-2C6B-4AFD-9F07-C64CC6B0C1C0}" dt="2021-05-26T10:51:55.218" v="292" actId="20577"/>
      <pc:docMkLst>
        <pc:docMk/>
      </pc:docMkLst>
      <pc:sldChg chg="addSp delSp modSp">
        <pc:chgData name="Faizan Khan" userId="d0fbade6556c6266" providerId="Windows Live" clId="Web-{B7C48917-2C6B-4AFD-9F07-C64CC6B0C1C0}" dt="2021-05-25T10:16:07.924" v="104" actId="20577"/>
        <pc:sldMkLst>
          <pc:docMk/>
          <pc:sldMk cId="0" sldId="260"/>
        </pc:sldMkLst>
        <pc:spChg chg="add del mod">
          <ac:chgData name="Faizan Khan" userId="d0fbade6556c6266" providerId="Windows Live" clId="Web-{B7C48917-2C6B-4AFD-9F07-C64CC6B0C1C0}" dt="2021-05-25T09:53:15.984" v="71"/>
          <ac:spMkLst>
            <pc:docMk/>
            <pc:sldMk cId="0" sldId="260"/>
            <ac:spMk id="2" creationId="{C1209A0C-D0B1-4DDF-B9C9-8EF053F8B381}"/>
          </ac:spMkLst>
        </pc:spChg>
        <pc:spChg chg="add del mod">
          <ac:chgData name="Faizan Khan" userId="d0fbade6556c6266" providerId="Windows Live" clId="Web-{B7C48917-2C6B-4AFD-9F07-C64CC6B0C1C0}" dt="2021-05-25T09:54:40.658" v="78"/>
          <ac:spMkLst>
            <pc:docMk/>
            <pc:sldMk cId="0" sldId="260"/>
            <ac:spMk id="3" creationId="{F514F006-588C-4164-82C0-0268823886E7}"/>
          </ac:spMkLst>
        </pc:spChg>
        <pc:spChg chg="add mod">
          <ac:chgData name="Faizan Khan" userId="d0fbade6556c6266" providerId="Windows Live" clId="Web-{B7C48917-2C6B-4AFD-9F07-C64CC6B0C1C0}" dt="2021-05-25T10:16:07.924" v="104" actId="20577"/>
          <ac:spMkLst>
            <pc:docMk/>
            <pc:sldMk cId="0" sldId="260"/>
            <ac:spMk id="5" creationId="{901FAF03-5E46-4196-AEAD-F5B7560BAE45}"/>
          </ac:spMkLst>
        </pc:spChg>
        <pc:graphicFrameChg chg="del">
          <ac:chgData name="Faizan Khan" userId="d0fbade6556c6266" providerId="Windows Live" clId="Web-{B7C48917-2C6B-4AFD-9F07-C64CC6B0C1C0}" dt="2021-05-25T09:57:47.600" v="83"/>
          <ac:graphicFrameMkLst>
            <pc:docMk/>
            <pc:sldMk cId="0" sldId="260"/>
            <ac:graphicFrameMk id="13316" creationId="{EC18E4B5-19F5-4683-A007-ACF78B4F640B}"/>
          </ac:graphicFrameMkLst>
        </pc:graphicFrameChg>
        <pc:picChg chg="add mod">
          <ac:chgData name="Faizan Khan" userId="d0fbade6556c6266" providerId="Windows Live" clId="Web-{B7C48917-2C6B-4AFD-9F07-C64CC6B0C1C0}" dt="2021-05-25T09:58:17.695" v="88" actId="1076"/>
          <ac:picMkLst>
            <pc:docMk/>
            <pc:sldMk cId="0" sldId="260"/>
            <ac:picMk id="4" creationId="{6F8DDBB8-F506-4AC8-9295-47208AC01D12}"/>
          </ac:picMkLst>
        </pc:picChg>
        <pc:picChg chg="add del mod">
          <ac:chgData name="Faizan Khan" userId="d0fbade6556c6266" providerId="Windows Live" clId="Web-{B7C48917-2C6B-4AFD-9F07-C64CC6B0C1C0}" dt="2021-05-25T10:14:15.515" v="96"/>
          <ac:picMkLst>
            <pc:docMk/>
            <pc:sldMk cId="0" sldId="260"/>
            <ac:picMk id="6" creationId="{0F257CFA-3E09-45D6-803F-DA3814CC7917}"/>
          </ac:picMkLst>
        </pc:picChg>
      </pc:sldChg>
      <pc:sldChg chg="addSp delSp modSp">
        <pc:chgData name="Faizan Khan" userId="d0fbade6556c6266" providerId="Windows Live" clId="Web-{B7C48917-2C6B-4AFD-9F07-C64CC6B0C1C0}" dt="2021-05-25T10:50:45.851" v="113" actId="14100"/>
        <pc:sldMkLst>
          <pc:docMk/>
          <pc:sldMk cId="0" sldId="261"/>
        </pc:sldMkLst>
        <pc:spChg chg="add del mod">
          <ac:chgData name="Faizan Khan" userId="d0fbade6556c6266" providerId="Windows Live" clId="Web-{B7C48917-2C6B-4AFD-9F07-C64CC6B0C1C0}" dt="2021-05-25T10:47:03.785" v="108"/>
          <ac:spMkLst>
            <pc:docMk/>
            <pc:sldMk cId="0" sldId="261"/>
            <ac:spMk id="2" creationId="{E38EFCB7-68A8-4ABC-A47A-179EAC998157}"/>
          </ac:spMkLst>
        </pc:spChg>
        <pc:picChg chg="add mod">
          <ac:chgData name="Faizan Khan" userId="d0fbade6556c6266" providerId="Windows Live" clId="Web-{B7C48917-2C6B-4AFD-9F07-C64CC6B0C1C0}" dt="2021-05-25T10:50:45.851" v="113" actId="14100"/>
          <ac:picMkLst>
            <pc:docMk/>
            <pc:sldMk cId="0" sldId="261"/>
            <ac:picMk id="3" creationId="{DE341D55-FC10-410C-90EE-6C7621101089}"/>
          </ac:picMkLst>
        </pc:picChg>
      </pc:sldChg>
      <pc:sldChg chg="delSp modSp">
        <pc:chgData name="Faizan Khan" userId="d0fbade6556c6266" providerId="Windows Live" clId="Web-{B7C48917-2C6B-4AFD-9F07-C64CC6B0C1C0}" dt="2021-05-25T13:29:39.223" v="222" actId="14100"/>
        <pc:sldMkLst>
          <pc:docMk/>
          <pc:sldMk cId="0" sldId="262"/>
        </pc:sldMkLst>
        <pc:graphicFrameChg chg="mod">
          <ac:chgData name="Faizan Khan" userId="d0fbade6556c6266" providerId="Windows Live" clId="Web-{B7C48917-2C6B-4AFD-9F07-C64CC6B0C1C0}" dt="2021-05-25T13:29:31.129" v="221" actId="14100"/>
          <ac:graphicFrameMkLst>
            <pc:docMk/>
            <pc:sldMk cId="0" sldId="262"/>
            <ac:graphicFrameMk id="15364" creationId="{FEF17318-9B39-4A63-814E-28F2F233A04E}"/>
          </ac:graphicFrameMkLst>
        </pc:graphicFrameChg>
        <pc:graphicFrameChg chg="del">
          <ac:chgData name="Faizan Khan" userId="d0fbade6556c6266" providerId="Windows Live" clId="Web-{B7C48917-2C6B-4AFD-9F07-C64CC6B0C1C0}" dt="2021-05-25T11:13:38.572" v="123"/>
          <ac:graphicFrameMkLst>
            <pc:docMk/>
            <pc:sldMk cId="0" sldId="262"/>
            <ac:graphicFrameMk id="15366" creationId="{4A476C18-D737-48B4-8DA9-7608EA9DAD0F}"/>
          </ac:graphicFrameMkLst>
        </pc:graphicFrameChg>
        <pc:graphicFrameChg chg="del">
          <ac:chgData name="Faizan Khan" userId="d0fbade6556c6266" providerId="Windows Live" clId="Web-{B7C48917-2C6B-4AFD-9F07-C64CC6B0C1C0}" dt="2021-05-25T11:13:36.259" v="122"/>
          <ac:graphicFrameMkLst>
            <pc:docMk/>
            <pc:sldMk cId="0" sldId="262"/>
            <ac:graphicFrameMk id="15368" creationId="{74FA9AA2-1986-41B9-9693-599AE04CD8F8}"/>
          </ac:graphicFrameMkLst>
        </pc:graphicFrameChg>
        <pc:graphicFrameChg chg="mod">
          <ac:chgData name="Faizan Khan" userId="d0fbade6556c6266" providerId="Windows Live" clId="Web-{B7C48917-2C6B-4AFD-9F07-C64CC6B0C1C0}" dt="2021-05-25T13:29:39.223" v="222" actId="14100"/>
          <ac:graphicFrameMkLst>
            <pc:docMk/>
            <pc:sldMk cId="0" sldId="262"/>
            <ac:graphicFrameMk id="15370" creationId="{B4FA6749-8A16-4EDA-9F08-59169D04818A}"/>
          </ac:graphicFrameMkLst>
        </pc:graphicFrameChg>
      </pc:sldChg>
      <pc:sldChg chg="addSp delSp modSp">
        <pc:chgData name="Faizan Khan" userId="d0fbade6556c6266" providerId="Windows Live" clId="Web-{B7C48917-2C6B-4AFD-9F07-C64CC6B0C1C0}" dt="2021-05-25T09:49:34.260" v="67" actId="1076"/>
        <pc:sldMkLst>
          <pc:docMk/>
          <pc:sldMk cId="0" sldId="263"/>
        </pc:sldMkLst>
        <pc:spChg chg="mod">
          <ac:chgData name="Faizan Khan" userId="d0fbade6556c6266" providerId="Windows Live" clId="Web-{B7C48917-2C6B-4AFD-9F07-C64CC6B0C1C0}" dt="2021-05-25T09:49:34.260" v="67" actId="1076"/>
          <ac:spMkLst>
            <pc:docMk/>
            <pc:sldMk cId="0" sldId="263"/>
            <ac:spMk id="16387" creationId="{C526D70B-18A5-4E5C-8E1D-9917CF1A72B6}"/>
          </ac:spMkLst>
        </pc:spChg>
        <pc:graphicFrameChg chg="del">
          <ac:chgData name="Faizan Khan" userId="d0fbade6556c6266" providerId="Windows Live" clId="Web-{B7C48917-2C6B-4AFD-9F07-C64CC6B0C1C0}" dt="2021-05-25T09:30:21.247" v="19"/>
          <ac:graphicFrameMkLst>
            <pc:docMk/>
            <pc:sldMk cId="0" sldId="263"/>
            <ac:graphicFrameMk id="16388" creationId="{EF981210-17DD-4D14-8B99-55A70A8F7C04}"/>
          </ac:graphicFrameMkLst>
        </pc:graphicFrameChg>
        <pc:picChg chg="add mod">
          <ac:chgData name="Faizan Khan" userId="d0fbade6556c6266" providerId="Windows Live" clId="Web-{B7C48917-2C6B-4AFD-9F07-C64CC6B0C1C0}" dt="2021-05-25T09:48:55.494" v="64" actId="14100"/>
          <ac:picMkLst>
            <pc:docMk/>
            <pc:sldMk cId="0" sldId="263"/>
            <ac:picMk id="2" creationId="{6358779C-B226-4164-9311-1BAC246343AC}"/>
          </ac:picMkLst>
        </pc:picChg>
      </pc:sldChg>
      <pc:sldChg chg="modSp">
        <pc:chgData name="Faizan Khan" userId="d0fbade6556c6266" providerId="Windows Live" clId="Web-{B7C48917-2C6B-4AFD-9F07-C64CC6B0C1C0}" dt="2021-05-25T09:00:43.985" v="7" actId="20577"/>
        <pc:sldMkLst>
          <pc:docMk/>
          <pc:sldMk cId="0" sldId="269"/>
        </pc:sldMkLst>
        <pc:spChg chg="mod">
          <ac:chgData name="Faizan Khan" userId="d0fbade6556c6266" providerId="Windows Live" clId="Web-{B7C48917-2C6B-4AFD-9F07-C64CC6B0C1C0}" dt="2021-05-25T09:00:43.985" v="7" actId="20577"/>
          <ac:spMkLst>
            <pc:docMk/>
            <pc:sldMk cId="0" sldId="269"/>
            <ac:spMk id="24579" creationId="{C80600B5-540D-4488-86FA-42A1E5C1A9B8}"/>
          </ac:spMkLst>
        </pc:spChg>
      </pc:sldChg>
      <pc:sldChg chg="modSp">
        <pc:chgData name="Faizan Khan" userId="d0fbade6556c6266" providerId="Windows Live" clId="Web-{B7C48917-2C6B-4AFD-9F07-C64CC6B0C1C0}" dt="2021-05-25T13:46:57.873" v="224" actId="20577"/>
        <pc:sldMkLst>
          <pc:docMk/>
          <pc:sldMk cId="0" sldId="270"/>
        </pc:sldMkLst>
        <pc:spChg chg="mod">
          <ac:chgData name="Faizan Khan" userId="d0fbade6556c6266" providerId="Windows Live" clId="Web-{B7C48917-2C6B-4AFD-9F07-C64CC6B0C1C0}" dt="2021-05-25T13:46:52.576" v="223" actId="20577"/>
          <ac:spMkLst>
            <pc:docMk/>
            <pc:sldMk cId="0" sldId="270"/>
            <ac:spMk id="26626" creationId="{4B65748B-015E-4B77-91A1-A9C4DEFAE0D8}"/>
          </ac:spMkLst>
        </pc:spChg>
        <pc:spChg chg="mod">
          <ac:chgData name="Faizan Khan" userId="d0fbade6556c6266" providerId="Windows Live" clId="Web-{B7C48917-2C6B-4AFD-9F07-C64CC6B0C1C0}" dt="2021-05-25T13:46:57.873" v="224" actId="20577"/>
          <ac:spMkLst>
            <pc:docMk/>
            <pc:sldMk cId="0" sldId="270"/>
            <ac:spMk id="26627" creationId="{FDC66812-A802-437B-9524-C5740CB06DAD}"/>
          </ac:spMkLst>
        </pc:spChg>
      </pc:sldChg>
      <pc:sldChg chg="modSp">
        <pc:chgData name="Faizan Khan" userId="d0fbade6556c6266" providerId="Windows Live" clId="Web-{B7C48917-2C6B-4AFD-9F07-C64CC6B0C1C0}" dt="2021-05-26T10:31:39.785" v="242" actId="20577"/>
        <pc:sldMkLst>
          <pc:docMk/>
          <pc:sldMk cId="0" sldId="271"/>
        </pc:sldMkLst>
        <pc:spChg chg="mod">
          <ac:chgData name="Faizan Khan" userId="d0fbade6556c6266" providerId="Windows Live" clId="Web-{B7C48917-2C6B-4AFD-9F07-C64CC6B0C1C0}" dt="2021-05-26T10:31:39.785" v="242" actId="20577"/>
          <ac:spMkLst>
            <pc:docMk/>
            <pc:sldMk cId="0" sldId="271"/>
            <ac:spMk id="27651" creationId="{BED63996-548A-4603-A152-5A69F4AC6020}"/>
          </ac:spMkLst>
        </pc:spChg>
      </pc:sldChg>
      <pc:sldChg chg="modSp">
        <pc:chgData name="Faizan Khan" userId="d0fbade6556c6266" providerId="Windows Live" clId="Web-{B7C48917-2C6B-4AFD-9F07-C64CC6B0C1C0}" dt="2021-05-25T11:21:45.895" v="132" actId="20577"/>
        <pc:sldMkLst>
          <pc:docMk/>
          <pc:sldMk cId="1851695873" sldId="277"/>
        </pc:sldMkLst>
        <pc:spChg chg="mod">
          <ac:chgData name="Faizan Khan" userId="d0fbade6556c6266" providerId="Windows Live" clId="Web-{B7C48917-2C6B-4AFD-9F07-C64CC6B0C1C0}" dt="2021-05-25T11:21:45.895" v="132" actId="20577"/>
          <ac:spMkLst>
            <pc:docMk/>
            <pc:sldMk cId="1851695873" sldId="277"/>
            <ac:spMk id="4" creationId="{ACF315AB-3911-45E8-8ED1-598C59FF8F3B}"/>
          </ac:spMkLst>
        </pc:spChg>
      </pc:sldChg>
      <pc:sldChg chg="modSp">
        <pc:chgData name="Faizan Khan" userId="d0fbade6556c6266" providerId="Windows Live" clId="Web-{B7C48917-2C6B-4AFD-9F07-C64CC6B0C1C0}" dt="2021-05-25T08:59:39.952" v="4" actId="20577"/>
        <pc:sldMkLst>
          <pc:docMk/>
          <pc:sldMk cId="708560353" sldId="278"/>
        </pc:sldMkLst>
        <pc:spChg chg="mod">
          <ac:chgData name="Faizan Khan" userId="d0fbade6556c6266" providerId="Windows Live" clId="Web-{B7C48917-2C6B-4AFD-9F07-C64CC6B0C1C0}" dt="2021-05-25T08:59:39.952" v="4" actId="20577"/>
          <ac:spMkLst>
            <pc:docMk/>
            <pc:sldMk cId="708560353" sldId="278"/>
            <ac:spMk id="3" creationId="{3B04AF01-09F7-4EDF-9010-5168F6609727}"/>
          </ac:spMkLst>
        </pc:spChg>
        <pc:spChg chg="mod">
          <ac:chgData name="Faizan Khan" userId="d0fbade6556c6266" providerId="Windows Live" clId="Web-{B7C48917-2C6B-4AFD-9F07-C64CC6B0C1C0}" dt="2021-05-25T08:59:22.623" v="3" actId="20577"/>
          <ac:spMkLst>
            <pc:docMk/>
            <pc:sldMk cId="708560353" sldId="278"/>
            <ac:spMk id="5" creationId="{4F93D427-464B-4D33-9952-C70F3C2C0D30}"/>
          </ac:spMkLst>
        </pc:spChg>
      </pc:sldChg>
      <pc:sldChg chg="addSp delSp modSp new">
        <pc:chgData name="Faizan Khan" userId="d0fbade6556c6266" providerId="Windows Live" clId="Web-{B7C48917-2C6B-4AFD-9F07-C64CC6B0C1C0}" dt="2021-05-25T10:56:58.061" v="121" actId="20577"/>
        <pc:sldMkLst>
          <pc:docMk/>
          <pc:sldMk cId="3368475170" sldId="279"/>
        </pc:sldMkLst>
        <pc:spChg chg="mod">
          <ac:chgData name="Faizan Khan" userId="d0fbade6556c6266" providerId="Windows Live" clId="Web-{B7C48917-2C6B-4AFD-9F07-C64CC6B0C1C0}" dt="2021-05-25T10:56:58.061" v="121" actId="20577"/>
          <ac:spMkLst>
            <pc:docMk/>
            <pc:sldMk cId="3368475170" sldId="279"/>
            <ac:spMk id="2" creationId="{6A3DAD72-8C91-4E67-92EA-2C75B0BC4AF2}"/>
          </ac:spMkLst>
        </pc:spChg>
        <pc:spChg chg="del">
          <ac:chgData name="Faizan Khan" userId="d0fbade6556c6266" providerId="Windows Live" clId="Web-{B7C48917-2C6B-4AFD-9F07-C64CC6B0C1C0}" dt="2021-05-25T10:55:28.529" v="115"/>
          <ac:spMkLst>
            <pc:docMk/>
            <pc:sldMk cId="3368475170" sldId="279"/>
            <ac:spMk id="3" creationId="{AE2B1CB3-7717-4E41-B3CE-5D642479F03E}"/>
          </ac:spMkLst>
        </pc:spChg>
        <pc:picChg chg="add mod">
          <ac:chgData name="Faizan Khan" userId="d0fbade6556c6266" providerId="Windows Live" clId="Web-{B7C48917-2C6B-4AFD-9F07-C64CC6B0C1C0}" dt="2021-05-25T10:56:00.388" v="118" actId="14100"/>
          <ac:picMkLst>
            <pc:docMk/>
            <pc:sldMk cId="3368475170" sldId="279"/>
            <ac:picMk id="4" creationId="{50B1A889-5ABF-40B7-BA9A-E767398F3ED2}"/>
          </ac:picMkLst>
        </pc:picChg>
      </pc:sldChg>
      <pc:sldChg chg="addSp delSp modSp new">
        <pc:chgData name="Faizan Khan" userId="d0fbade6556c6266" providerId="Windows Live" clId="Web-{B7C48917-2C6B-4AFD-9F07-C64CC6B0C1C0}" dt="2021-05-26T10:49:53.981" v="275" actId="20577"/>
        <pc:sldMkLst>
          <pc:docMk/>
          <pc:sldMk cId="1578965654" sldId="280"/>
        </pc:sldMkLst>
        <pc:spChg chg="mod">
          <ac:chgData name="Faizan Khan" userId="d0fbade6556c6266" providerId="Windows Live" clId="Web-{B7C48917-2C6B-4AFD-9F07-C64CC6B0C1C0}" dt="2021-05-26T10:46:24.336" v="261" actId="1076"/>
          <ac:spMkLst>
            <pc:docMk/>
            <pc:sldMk cId="1578965654" sldId="280"/>
            <ac:spMk id="2" creationId="{50B952FE-6376-4F4F-B556-646E87462C09}"/>
          </ac:spMkLst>
        </pc:spChg>
        <pc:spChg chg="mod">
          <ac:chgData name="Faizan Khan" userId="d0fbade6556c6266" providerId="Windows Live" clId="Web-{B7C48917-2C6B-4AFD-9F07-C64CC6B0C1C0}" dt="2021-05-26T10:49:53.981" v="275" actId="20577"/>
          <ac:spMkLst>
            <pc:docMk/>
            <pc:sldMk cId="1578965654" sldId="280"/>
            <ac:spMk id="3" creationId="{72637FFE-32E2-4B43-94CE-5BED1AED55E7}"/>
          </ac:spMkLst>
        </pc:spChg>
        <pc:spChg chg="add del">
          <ac:chgData name="Faizan Khan" userId="d0fbade6556c6266" providerId="Windows Live" clId="Web-{B7C48917-2C6B-4AFD-9F07-C64CC6B0C1C0}" dt="2021-05-26T10:48:16.260" v="269"/>
          <ac:spMkLst>
            <pc:docMk/>
            <pc:sldMk cId="1578965654" sldId="280"/>
            <ac:spMk id="4" creationId="{1438BE99-B6C2-49CB-BA10-27BB93A7E8C7}"/>
          </ac:spMkLst>
        </pc:spChg>
        <pc:spChg chg="add del">
          <ac:chgData name="Faizan Khan" userId="d0fbade6556c6266" providerId="Windows Live" clId="Web-{B7C48917-2C6B-4AFD-9F07-C64CC6B0C1C0}" dt="2021-05-26T10:48:13.775" v="268"/>
          <ac:spMkLst>
            <pc:docMk/>
            <pc:sldMk cId="1578965654" sldId="280"/>
            <ac:spMk id="5" creationId="{6E42B8A9-A02F-40DD-A4E0-CDAE5649090A}"/>
          </ac:spMkLst>
        </pc:spChg>
      </pc:sldChg>
      <pc:sldChg chg="modSp new">
        <pc:chgData name="Faizan Khan" userId="d0fbade6556c6266" providerId="Windows Live" clId="Web-{B7C48917-2C6B-4AFD-9F07-C64CC6B0C1C0}" dt="2021-05-26T10:51:55.218" v="292" actId="20577"/>
        <pc:sldMkLst>
          <pc:docMk/>
          <pc:sldMk cId="3527424500" sldId="281"/>
        </pc:sldMkLst>
        <pc:spChg chg="mod">
          <ac:chgData name="Faizan Khan" userId="d0fbade6556c6266" providerId="Windows Live" clId="Web-{B7C48917-2C6B-4AFD-9F07-C64CC6B0C1C0}" dt="2021-05-26T10:51:55.218" v="292" actId="20577"/>
          <ac:spMkLst>
            <pc:docMk/>
            <pc:sldMk cId="3527424500" sldId="281"/>
            <ac:spMk id="3" creationId="{773EA710-2156-4DD1-869F-20640B936D40}"/>
          </ac:spMkLst>
        </pc:spChg>
      </pc:sldChg>
    </pc:docChg>
  </pc:docChgLst>
  <pc:docChgLst>
    <pc:chgData name="Faizan Khan" userId="d0fbade6556c6266" providerId="Windows Live" clId="Web-{8EF5978D-8D4F-45B3-9536-F76EA2806544}"/>
    <pc:docChg chg="modSld">
      <pc:chgData name="Faizan Khan" userId="d0fbade6556c6266" providerId="Windows Live" clId="Web-{8EF5978D-8D4F-45B3-9536-F76EA2806544}" dt="2021-05-31T14:17:24.612" v="422" actId="20577"/>
      <pc:docMkLst>
        <pc:docMk/>
      </pc:docMkLst>
      <pc:sldChg chg="modSp">
        <pc:chgData name="Faizan Khan" userId="d0fbade6556c6266" providerId="Windows Live" clId="Web-{8EF5978D-8D4F-45B3-9536-F76EA2806544}" dt="2021-05-31T13:40:59.603" v="20" actId="20577"/>
        <pc:sldMkLst>
          <pc:docMk/>
          <pc:sldMk cId="0" sldId="263"/>
        </pc:sldMkLst>
        <pc:spChg chg="mod">
          <ac:chgData name="Faizan Khan" userId="d0fbade6556c6266" providerId="Windows Live" clId="Web-{8EF5978D-8D4F-45B3-9536-F76EA2806544}" dt="2021-05-31T13:40:59.603" v="20" actId="20577"/>
          <ac:spMkLst>
            <pc:docMk/>
            <pc:sldMk cId="0" sldId="263"/>
            <ac:spMk id="16387" creationId="{C526D70B-18A5-4E5C-8E1D-9917CF1A72B6}"/>
          </ac:spMkLst>
        </pc:spChg>
      </pc:sldChg>
      <pc:sldChg chg="modSp">
        <pc:chgData name="Faizan Khan" userId="d0fbade6556c6266" providerId="Windows Live" clId="Web-{8EF5978D-8D4F-45B3-9536-F76EA2806544}" dt="2021-05-31T14:17:24.612" v="422" actId="20577"/>
        <pc:sldMkLst>
          <pc:docMk/>
          <pc:sldMk cId="0" sldId="270"/>
        </pc:sldMkLst>
        <pc:spChg chg="mod">
          <ac:chgData name="Faizan Khan" userId="d0fbade6556c6266" providerId="Windows Live" clId="Web-{8EF5978D-8D4F-45B3-9536-F76EA2806544}" dt="2021-05-31T14:17:24.612" v="422" actId="20577"/>
          <ac:spMkLst>
            <pc:docMk/>
            <pc:sldMk cId="0" sldId="270"/>
            <ac:spMk id="26626" creationId="{4B65748B-015E-4B77-91A1-A9C4DEFAE0D8}"/>
          </ac:spMkLst>
        </pc:spChg>
      </pc:sldChg>
      <pc:sldChg chg="addSp delSp modSp">
        <pc:chgData name="Faizan Khan" userId="d0fbade6556c6266" providerId="Windows Live" clId="Web-{8EF5978D-8D4F-45B3-9536-F76EA2806544}" dt="2021-05-31T13:47:57" v="23"/>
        <pc:sldMkLst>
          <pc:docMk/>
          <pc:sldMk cId="1578965654" sldId="280"/>
        </pc:sldMkLst>
        <pc:spChg chg="mod">
          <ac:chgData name="Faizan Khan" userId="d0fbade6556c6266" providerId="Windows Live" clId="Web-{8EF5978D-8D4F-45B3-9536-F76EA2806544}" dt="2021-05-31T13:47:28.936" v="22" actId="20577"/>
          <ac:spMkLst>
            <pc:docMk/>
            <pc:sldMk cId="1578965654" sldId="280"/>
            <ac:spMk id="2" creationId="{50B952FE-6376-4F4F-B556-646E87462C09}"/>
          </ac:spMkLst>
        </pc:spChg>
        <pc:spChg chg="add del">
          <ac:chgData name="Faizan Khan" userId="d0fbade6556c6266" providerId="Windows Live" clId="Web-{8EF5978D-8D4F-45B3-9536-F76EA2806544}" dt="2021-05-31T13:47:57" v="23"/>
          <ac:spMkLst>
            <pc:docMk/>
            <pc:sldMk cId="1578965654" sldId="280"/>
            <ac:spMk id="4" creationId="{2BACF3EF-1C7E-4F76-B9B6-FFA518FC742D}"/>
          </ac:spMkLst>
        </pc:spChg>
      </pc:sldChg>
      <pc:sldChg chg="delSp">
        <pc:chgData name="Faizan Khan" userId="d0fbade6556c6266" providerId="Windows Live" clId="Web-{8EF5978D-8D4F-45B3-9536-F76EA2806544}" dt="2021-05-31T13:35:22.507" v="13"/>
        <pc:sldMkLst>
          <pc:docMk/>
          <pc:sldMk cId="3527424500" sldId="281"/>
        </pc:sldMkLst>
        <pc:spChg chg="del">
          <ac:chgData name="Faizan Khan" userId="d0fbade6556c6266" providerId="Windows Live" clId="Web-{8EF5978D-8D4F-45B3-9536-F76EA2806544}" dt="2021-05-31T13:35:22.507" v="13"/>
          <ac:spMkLst>
            <pc:docMk/>
            <pc:sldMk cId="3527424500" sldId="281"/>
            <ac:spMk id="2" creationId="{6AE8A556-8030-4F4D-B7B3-CA20A3BF5398}"/>
          </ac:spMkLst>
        </pc:spChg>
      </pc:sldChg>
      <pc:sldChg chg="modSp">
        <pc:chgData name="Faizan Khan" userId="d0fbade6556c6266" providerId="Windows Live" clId="Web-{8EF5978D-8D4F-45B3-9536-F76EA2806544}" dt="2021-05-31T13:25:44.695" v="10" actId="20577"/>
        <pc:sldMkLst>
          <pc:docMk/>
          <pc:sldMk cId="1410722712" sldId="284"/>
        </pc:sldMkLst>
        <pc:spChg chg="mod">
          <ac:chgData name="Faizan Khan" userId="d0fbade6556c6266" providerId="Windows Live" clId="Web-{8EF5978D-8D4F-45B3-9536-F76EA2806544}" dt="2021-05-31T13:25:44.695" v="10" actId="20577"/>
          <ac:spMkLst>
            <pc:docMk/>
            <pc:sldMk cId="1410722712" sldId="284"/>
            <ac:spMk id="32771" creationId="{443DB495-9800-44CB-976B-0E6BE51FA973}"/>
          </ac:spMkLst>
        </pc:spChg>
      </pc:sldChg>
      <pc:sldChg chg="modSp">
        <pc:chgData name="Faizan Khan" userId="d0fbade6556c6266" providerId="Windows Live" clId="Web-{8EF5978D-8D4F-45B3-9536-F76EA2806544}" dt="2021-05-31T13:37:52.765" v="16" actId="1076"/>
        <pc:sldMkLst>
          <pc:docMk/>
          <pc:sldMk cId="2245303268" sldId="289"/>
        </pc:sldMkLst>
        <pc:graphicFrameChg chg="mod">
          <ac:chgData name="Faizan Khan" userId="d0fbade6556c6266" providerId="Windows Live" clId="Web-{8EF5978D-8D4F-45B3-9536-F76EA2806544}" dt="2021-05-31T13:37:52.765" v="16" actId="1076"/>
          <ac:graphicFrameMkLst>
            <pc:docMk/>
            <pc:sldMk cId="2245303268" sldId="289"/>
            <ac:graphicFrameMk id="13" creationId="{87E808BD-F35B-44FB-845A-46F16E8836D7}"/>
          </ac:graphicFrameMkLst>
        </pc:graphicFrameChg>
      </pc:sldChg>
      <pc:sldChg chg="modSp">
        <pc:chgData name="Faizan Khan" userId="d0fbade6556c6266" providerId="Windows Live" clId="Web-{8EF5978D-8D4F-45B3-9536-F76EA2806544}" dt="2021-05-31T14:13:37.459" v="404" actId="14100"/>
        <pc:sldMkLst>
          <pc:docMk/>
          <pc:sldMk cId="2571579589" sldId="290"/>
        </pc:sldMkLst>
        <pc:spChg chg="mod">
          <ac:chgData name="Faizan Khan" userId="d0fbade6556c6266" providerId="Windows Live" clId="Web-{8EF5978D-8D4F-45B3-9536-F76EA2806544}" dt="2021-05-31T14:13:37.459" v="404" actId="14100"/>
          <ac:spMkLst>
            <pc:docMk/>
            <pc:sldMk cId="2571579589" sldId="290"/>
            <ac:spMk id="2" creationId="{17A1918C-67C6-4281-8011-1944446BAB52}"/>
          </ac:spMkLst>
        </pc:spChg>
        <pc:spChg chg="mod">
          <ac:chgData name="Faizan Khan" userId="d0fbade6556c6266" providerId="Windows Live" clId="Web-{8EF5978D-8D4F-45B3-9536-F76EA2806544}" dt="2021-05-31T14:13:29.537" v="401" actId="20577"/>
          <ac:spMkLst>
            <pc:docMk/>
            <pc:sldMk cId="2571579589" sldId="290"/>
            <ac:spMk id="3" creationId="{70B90533-904C-4203-98B9-5BC26646AEA9}"/>
          </ac:spMkLst>
        </pc:spChg>
      </pc:sldChg>
      <pc:sldChg chg="modSp">
        <pc:chgData name="Faizan Khan" userId="d0fbade6556c6266" providerId="Windows Live" clId="Web-{8EF5978D-8D4F-45B3-9536-F76EA2806544}" dt="2021-05-31T14:10:05.385" v="398" actId="20577"/>
        <pc:sldMkLst>
          <pc:docMk/>
          <pc:sldMk cId="1035743111" sldId="291"/>
        </pc:sldMkLst>
        <pc:spChg chg="mod">
          <ac:chgData name="Faizan Khan" userId="d0fbade6556c6266" providerId="Windows Live" clId="Web-{8EF5978D-8D4F-45B3-9536-F76EA2806544}" dt="2021-05-31T14:10:05.385" v="398" actId="20577"/>
          <ac:spMkLst>
            <pc:docMk/>
            <pc:sldMk cId="1035743111" sldId="291"/>
            <ac:spMk id="3" creationId="{E49E1999-7D94-4688-BAA2-B422D30706EC}"/>
          </ac:spMkLst>
        </pc:spChg>
      </pc:sldChg>
      <pc:sldChg chg="modSp">
        <pc:chgData name="Faizan Khan" userId="d0fbade6556c6266" providerId="Windows Live" clId="Web-{8EF5978D-8D4F-45B3-9536-F76EA2806544}" dt="2021-05-31T14:09:52.025" v="397" actId="20577"/>
        <pc:sldMkLst>
          <pc:docMk/>
          <pc:sldMk cId="1712117964" sldId="292"/>
        </pc:sldMkLst>
        <pc:spChg chg="mod">
          <ac:chgData name="Faizan Khan" userId="d0fbade6556c6266" providerId="Windows Live" clId="Web-{8EF5978D-8D4F-45B3-9536-F76EA2806544}" dt="2021-05-31T14:09:52.025" v="397" actId="20577"/>
          <ac:spMkLst>
            <pc:docMk/>
            <pc:sldMk cId="1712117964" sldId="292"/>
            <ac:spMk id="3" creationId="{2A9A9FD9-A001-4F0B-943B-BC59E7C2F0BF}"/>
          </ac:spMkLst>
        </pc:spChg>
      </pc:sldChg>
    </pc:docChg>
  </pc:docChgLst>
  <pc:docChgLst>
    <pc:chgData name="Faizan Khan" userId="d0fbade6556c6266" providerId="Windows Live" clId="Web-{73BFFA65-97D0-481A-943B-61AC09BCB8B3}"/>
    <pc:docChg chg="addSld modSld">
      <pc:chgData name="Faizan Khan" userId="d0fbade6556c6266" providerId="Windows Live" clId="Web-{73BFFA65-97D0-481A-943B-61AC09BCB8B3}" dt="2021-05-31T04:59:21.702" v="322" actId="20577"/>
      <pc:docMkLst>
        <pc:docMk/>
      </pc:docMkLst>
      <pc:sldChg chg="modSp">
        <pc:chgData name="Faizan Khan" userId="d0fbade6556c6266" providerId="Windows Live" clId="Web-{73BFFA65-97D0-481A-943B-61AC09BCB8B3}" dt="2021-05-30T15:35:34.176" v="55" actId="20577"/>
        <pc:sldMkLst>
          <pc:docMk/>
          <pc:sldMk cId="1035743111" sldId="291"/>
        </pc:sldMkLst>
        <pc:spChg chg="mod">
          <ac:chgData name="Faizan Khan" userId="d0fbade6556c6266" providerId="Windows Live" clId="Web-{73BFFA65-97D0-481A-943B-61AC09BCB8B3}" dt="2021-05-30T15:30:57.515" v="0" actId="20577"/>
          <ac:spMkLst>
            <pc:docMk/>
            <pc:sldMk cId="1035743111" sldId="291"/>
            <ac:spMk id="2" creationId="{C20BED2D-ED3B-4874-BC2E-573851BB508A}"/>
          </ac:spMkLst>
        </pc:spChg>
        <pc:spChg chg="mod">
          <ac:chgData name="Faizan Khan" userId="d0fbade6556c6266" providerId="Windows Live" clId="Web-{73BFFA65-97D0-481A-943B-61AC09BCB8B3}" dt="2021-05-30T15:35:34.176" v="55" actId="20577"/>
          <ac:spMkLst>
            <pc:docMk/>
            <pc:sldMk cId="1035743111" sldId="291"/>
            <ac:spMk id="3" creationId="{E49E1999-7D94-4688-BAA2-B422D30706EC}"/>
          </ac:spMkLst>
        </pc:spChg>
      </pc:sldChg>
      <pc:sldChg chg="modSp">
        <pc:chgData name="Faizan Khan" userId="d0fbade6556c6266" providerId="Windows Live" clId="Web-{73BFFA65-97D0-481A-943B-61AC09BCB8B3}" dt="2021-05-31T04:59:21.702" v="322" actId="20577"/>
        <pc:sldMkLst>
          <pc:docMk/>
          <pc:sldMk cId="1712117964" sldId="292"/>
        </pc:sldMkLst>
        <pc:spChg chg="mod">
          <ac:chgData name="Faizan Khan" userId="d0fbade6556c6266" providerId="Windows Live" clId="Web-{73BFFA65-97D0-481A-943B-61AC09BCB8B3}" dt="2021-05-31T04:59:21.702" v="322" actId="20577"/>
          <ac:spMkLst>
            <pc:docMk/>
            <pc:sldMk cId="1712117964" sldId="292"/>
            <ac:spMk id="3" creationId="{2A9A9FD9-A001-4F0B-943B-BC59E7C2F0BF}"/>
          </ac:spMkLst>
        </pc:spChg>
      </pc:sldChg>
      <pc:sldChg chg="delSp modSp new">
        <pc:chgData name="Faizan Khan" userId="d0fbade6556c6266" providerId="Windows Live" clId="Web-{73BFFA65-97D0-481A-943B-61AC09BCB8B3}" dt="2021-05-30T15:36:04.927" v="58"/>
        <pc:sldMkLst>
          <pc:docMk/>
          <pc:sldMk cId="1416652659" sldId="293"/>
        </pc:sldMkLst>
        <pc:spChg chg="del">
          <ac:chgData name="Faizan Khan" userId="d0fbade6556c6266" providerId="Windows Live" clId="Web-{73BFFA65-97D0-481A-943B-61AC09BCB8B3}" dt="2021-05-30T15:36:04.927" v="58"/>
          <ac:spMkLst>
            <pc:docMk/>
            <pc:sldMk cId="1416652659" sldId="293"/>
            <ac:spMk id="2" creationId="{93BDC957-0F94-4F4A-BB60-9EC5EB3E43A3}"/>
          </ac:spMkLst>
        </pc:spChg>
        <pc:spChg chg="mod">
          <ac:chgData name="Faizan Khan" userId="d0fbade6556c6266" providerId="Windows Live" clId="Web-{73BFFA65-97D0-481A-943B-61AC09BCB8B3}" dt="2021-05-30T15:35:55.880" v="57" actId="1076"/>
          <ac:spMkLst>
            <pc:docMk/>
            <pc:sldMk cId="1416652659" sldId="293"/>
            <ac:spMk id="3" creationId="{BE673821-AA59-437E-BA16-93183CAE3E88}"/>
          </ac:spMkLst>
        </pc:spChg>
      </pc:sldChg>
      <pc:sldChg chg="modSp new">
        <pc:chgData name="Faizan Khan" userId="d0fbade6556c6266" providerId="Windows Live" clId="Web-{73BFFA65-97D0-481A-943B-61AC09BCB8B3}" dt="2021-05-31T04:50:00.177" v="298" actId="20577"/>
        <pc:sldMkLst>
          <pc:docMk/>
          <pc:sldMk cId="2480442089" sldId="294"/>
        </pc:sldMkLst>
        <pc:spChg chg="mod">
          <ac:chgData name="Faizan Khan" userId="d0fbade6556c6266" providerId="Windows Live" clId="Web-{73BFFA65-97D0-481A-943B-61AC09BCB8B3}" dt="2021-05-31T04:50:00.177" v="298" actId="20577"/>
          <ac:spMkLst>
            <pc:docMk/>
            <pc:sldMk cId="2480442089" sldId="294"/>
            <ac:spMk id="3" creationId="{F52D4EC4-C122-44B7-BAA1-00C8C29C633C}"/>
          </ac:spMkLst>
        </pc:spChg>
      </pc:sldChg>
      <pc:sldChg chg="addSp modSp new">
        <pc:chgData name="Faizan Khan" userId="d0fbade6556c6266" providerId="Windows Live" clId="Web-{73BFFA65-97D0-481A-943B-61AC09BCB8B3}" dt="2021-05-31T04:49:37.489" v="297" actId="20577"/>
        <pc:sldMkLst>
          <pc:docMk/>
          <pc:sldMk cId="653253508" sldId="295"/>
        </pc:sldMkLst>
        <pc:spChg chg="mod">
          <ac:chgData name="Faizan Khan" userId="d0fbade6556c6266" providerId="Windows Live" clId="Web-{73BFFA65-97D0-481A-943B-61AC09BCB8B3}" dt="2021-05-30T16:05:02.661" v="236" actId="20577"/>
          <ac:spMkLst>
            <pc:docMk/>
            <pc:sldMk cId="653253508" sldId="295"/>
            <ac:spMk id="2" creationId="{CF33ADB2-DEBA-4D0A-B016-EE10AFAE77B3}"/>
          </ac:spMkLst>
        </pc:spChg>
        <pc:spChg chg="mod">
          <ac:chgData name="Faizan Khan" userId="d0fbade6556c6266" providerId="Windows Live" clId="Web-{73BFFA65-97D0-481A-943B-61AC09BCB8B3}" dt="2021-05-31T04:47:45.783" v="288" actId="1076"/>
          <ac:spMkLst>
            <pc:docMk/>
            <pc:sldMk cId="653253508" sldId="295"/>
            <ac:spMk id="3" creationId="{B2F51785-01AA-47E7-A5A9-1F9BD055F305}"/>
          </ac:spMkLst>
        </pc:spChg>
        <pc:spChg chg="add mod">
          <ac:chgData name="Faizan Khan" userId="d0fbade6556c6266" providerId="Windows Live" clId="Web-{73BFFA65-97D0-481A-943B-61AC09BCB8B3}" dt="2021-05-31T04:49:37.489" v="297" actId="20577"/>
          <ac:spMkLst>
            <pc:docMk/>
            <pc:sldMk cId="653253508" sldId="295"/>
            <ac:spMk id="4" creationId="{D50A4410-0EC5-4E39-B96C-D99057C5329B}"/>
          </ac:spMkLst>
        </pc:spChg>
      </pc:sldChg>
    </pc:docChg>
  </pc:docChgLst>
  <pc:docChgLst>
    <pc:chgData name="Faizan Khan" userId="d0fbade6556c6266" providerId="Windows Live" clId="Web-{775DB415-3557-426F-B55B-6BFDEDAE3BA3}"/>
    <pc:docChg chg="addSld delSld modSld sldOrd">
      <pc:chgData name="Faizan Khan" userId="d0fbade6556c6266" providerId="Windows Live" clId="Web-{775DB415-3557-426F-B55B-6BFDEDAE3BA3}" dt="2021-07-26T00:21:55.571" v="175" actId="20577"/>
      <pc:docMkLst>
        <pc:docMk/>
      </pc:docMkLst>
      <pc:sldChg chg="modSp">
        <pc:chgData name="Faizan Khan" userId="d0fbade6556c6266" providerId="Windows Live" clId="Web-{775DB415-3557-426F-B55B-6BFDEDAE3BA3}" dt="2021-07-25T11:57:51.221" v="13" actId="20577"/>
        <pc:sldMkLst>
          <pc:docMk/>
          <pc:sldMk cId="0" sldId="256"/>
        </pc:sldMkLst>
        <pc:spChg chg="mod">
          <ac:chgData name="Faizan Khan" userId="d0fbade6556c6266" providerId="Windows Live" clId="Web-{775DB415-3557-426F-B55B-6BFDEDAE3BA3}" dt="2021-07-25T11:57:51.221" v="13" actId="20577"/>
          <ac:spMkLst>
            <pc:docMk/>
            <pc:sldMk cId="0" sldId="256"/>
            <ac:spMk id="4099" creationId="{5D7B7251-178E-4FEF-A03F-840FF1A73337}"/>
          </ac:spMkLst>
        </pc:spChg>
      </pc:sldChg>
      <pc:sldChg chg="del">
        <pc:chgData name="Faizan Khan" userId="d0fbade6556c6266" providerId="Windows Live" clId="Web-{775DB415-3557-426F-B55B-6BFDEDAE3BA3}" dt="2021-07-26T00:21:55.165" v="170"/>
        <pc:sldMkLst>
          <pc:docMk/>
          <pc:sldMk cId="0" sldId="259"/>
        </pc:sldMkLst>
      </pc:sldChg>
      <pc:sldChg chg="modSp">
        <pc:chgData name="Faizan Khan" userId="d0fbade6556c6266" providerId="Windows Live" clId="Web-{775DB415-3557-426F-B55B-6BFDEDAE3BA3}" dt="2021-07-26T00:21:55.571" v="175" actId="20577"/>
        <pc:sldMkLst>
          <pc:docMk/>
          <pc:sldMk cId="0" sldId="271"/>
        </pc:sldMkLst>
        <pc:spChg chg="mod">
          <ac:chgData name="Faizan Khan" userId="d0fbade6556c6266" providerId="Windows Live" clId="Web-{775DB415-3557-426F-B55B-6BFDEDAE3BA3}" dt="2021-07-26T00:21:55.571" v="175" actId="20577"/>
          <ac:spMkLst>
            <pc:docMk/>
            <pc:sldMk cId="0" sldId="271"/>
            <ac:spMk id="27651" creationId="{BED63996-548A-4603-A152-5A69F4AC6020}"/>
          </ac:spMkLst>
        </pc:spChg>
      </pc:sldChg>
      <pc:sldChg chg="modSp">
        <pc:chgData name="Faizan Khan" userId="d0fbade6556c6266" providerId="Windows Live" clId="Web-{775DB415-3557-426F-B55B-6BFDEDAE3BA3}" dt="2021-07-26T00:21:54.837" v="167" actId="20577"/>
        <pc:sldMkLst>
          <pc:docMk/>
          <pc:sldMk cId="2179407507" sldId="275"/>
        </pc:sldMkLst>
        <pc:spChg chg="mod">
          <ac:chgData name="Faizan Khan" userId="d0fbade6556c6266" providerId="Windows Live" clId="Web-{775DB415-3557-426F-B55B-6BFDEDAE3BA3}" dt="2021-07-26T00:21:54.837" v="167" actId="20577"/>
          <ac:spMkLst>
            <pc:docMk/>
            <pc:sldMk cId="2179407507" sldId="275"/>
            <ac:spMk id="3" creationId="{F02A3F13-2CC0-41D8-B9B1-7EE3FDA90922}"/>
          </ac:spMkLst>
        </pc:spChg>
      </pc:sldChg>
      <pc:sldChg chg="modSp">
        <pc:chgData name="Faizan Khan" userId="d0fbade6556c6266" providerId="Windows Live" clId="Web-{775DB415-3557-426F-B55B-6BFDEDAE3BA3}" dt="2021-07-26T00:21:55.009" v="169" actId="20577"/>
        <pc:sldMkLst>
          <pc:docMk/>
          <pc:sldMk cId="988693164" sldId="276"/>
        </pc:sldMkLst>
        <pc:spChg chg="mod">
          <ac:chgData name="Faizan Khan" userId="d0fbade6556c6266" providerId="Windows Live" clId="Web-{775DB415-3557-426F-B55B-6BFDEDAE3BA3}" dt="2021-07-26T00:21:55.009" v="169" actId="20577"/>
          <ac:spMkLst>
            <pc:docMk/>
            <pc:sldMk cId="988693164" sldId="276"/>
            <ac:spMk id="3" creationId="{F02A3F13-2CC0-41D8-B9B1-7EE3FDA90922}"/>
          </ac:spMkLst>
        </pc:spChg>
      </pc:sldChg>
      <pc:sldChg chg="modSp ord">
        <pc:chgData name="Faizan Khan" userId="d0fbade6556c6266" providerId="Windows Live" clId="Web-{775DB415-3557-426F-B55B-6BFDEDAE3BA3}" dt="2021-07-26T00:10:18.217" v="164"/>
        <pc:sldMkLst>
          <pc:docMk/>
          <pc:sldMk cId="1432860606" sldId="286"/>
        </pc:sldMkLst>
        <pc:spChg chg="mod">
          <ac:chgData name="Faizan Khan" userId="d0fbade6556c6266" providerId="Windows Live" clId="Web-{775DB415-3557-426F-B55B-6BFDEDAE3BA3}" dt="2021-07-25T23:32:05.736" v="105" actId="1076"/>
          <ac:spMkLst>
            <pc:docMk/>
            <pc:sldMk cId="1432860606" sldId="286"/>
            <ac:spMk id="3" creationId="{1731AE18-0E35-4C71-BE94-ECD4D12F43AB}"/>
          </ac:spMkLst>
        </pc:spChg>
      </pc:sldChg>
      <pc:sldChg chg="delSp modSp">
        <pc:chgData name="Faizan Khan" userId="d0fbade6556c6266" providerId="Windows Live" clId="Web-{775DB415-3557-426F-B55B-6BFDEDAE3BA3}" dt="2021-07-26T00:09:18.748" v="163" actId="20577"/>
        <pc:sldMkLst>
          <pc:docMk/>
          <pc:sldMk cId="2571579589" sldId="290"/>
        </pc:sldMkLst>
        <pc:spChg chg="mod">
          <ac:chgData name="Faizan Khan" userId="d0fbade6556c6266" providerId="Windows Live" clId="Web-{775DB415-3557-426F-B55B-6BFDEDAE3BA3}" dt="2021-07-26T00:09:18.748" v="163" actId="20577"/>
          <ac:spMkLst>
            <pc:docMk/>
            <pc:sldMk cId="2571579589" sldId="290"/>
            <ac:spMk id="3" creationId="{70B90533-904C-4203-98B9-5BC26646AEA9}"/>
          </ac:spMkLst>
        </pc:spChg>
        <pc:picChg chg="del">
          <ac:chgData name="Faizan Khan" userId="d0fbade6556c6266" providerId="Windows Live" clId="Web-{775DB415-3557-426F-B55B-6BFDEDAE3BA3}" dt="2021-07-25T23:43:14.137" v="121"/>
          <ac:picMkLst>
            <pc:docMk/>
            <pc:sldMk cId="2571579589" sldId="290"/>
            <ac:picMk id="4" creationId="{9952909C-6A16-4B2A-8C61-1884759A7721}"/>
          </ac:picMkLst>
        </pc:picChg>
      </pc:sldChg>
      <pc:sldChg chg="addSp delSp modSp mod ord setBg">
        <pc:chgData name="Faizan Khan" userId="d0fbade6556c6266" providerId="Windows Live" clId="Web-{775DB415-3557-426F-B55B-6BFDEDAE3BA3}" dt="2021-07-25T13:01:48.917" v="35" actId="14100"/>
        <pc:sldMkLst>
          <pc:docMk/>
          <pc:sldMk cId="1412287301" sldId="298"/>
        </pc:sldMkLst>
        <pc:spChg chg="add mod">
          <ac:chgData name="Faizan Khan" userId="d0fbade6556c6266" providerId="Windows Live" clId="Web-{775DB415-3557-426F-B55B-6BFDEDAE3BA3}" dt="2021-07-25T13:01:16.712" v="33" actId="20577"/>
          <ac:spMkLst>
            <pc:docMk/>
            <pc:sldMk cId="1412287301" sldId="298"/>
            <ac:spMk id="4" creationId="{38E8A851-419C-4810-B3D7-CDF39572A609}"/>
          </ac:spMkLst>
        </pc:spChg>
        <pc:spChg chg="add">
          <ac:chgData name="Faizan Khan" userId="d0fbade6556c6266" providerId="Windows Live" clId="Web-{775DB415-3557-426F-B55B-6BFDEDAE3BA3}" dt="2021-07-25T12:57:21.215" v="22"/>
          <ac:spMkLst>
            <pc:docMk/>
            <pc:sldMk cId="1412287301" sldId="298"/>
            <ac:spMk id="8" creationId="{6FF0F0B8-5B06-4174-9742-1FD7ABE712A7}"/>
          </ac:spMkLst>
        </pc:spChg>
        <pc:spChg chg="del mod">
          <ac:chgData name="Faizan Khan" userId="d0fbade6556c6266" providerId="Windows Live" clId="Web-{775DB415-3557-426F-B55B-6BFDEDAE3BA3}" dt="2021-07-25T12:57:16.433" v="21"/>
          <ac:spMkLst>
            <pc:docMk/>
            <pc:sldMk cId="1412287301" sldId="298"/>
            <ac:spMk id="26626" creationId="{4B65748B-015E-4B77-91A1-A9C4DEFAE0D8}"/>
          </ac:spMkLst>
        </pc:spChg>
        <pc:picChg chg="mod">
          <ac:chgData name="Faizan Khan" userId="d0fbade6556c6266" providerId="Windows Live" clId="Web-{775DB415-3557-426F-B55B-6BFDEDAE3BA3}" dt="2021-07-25T13:01:48.917" v="35" actId="14100"/>
          <ac:picMkLst>
            <pc:docMk/>
            <pc:sldMk cId="1412287301" sldId="298"/>
            <ac:picMk id="3" creationId="{316D82BF-D518-4140-B4C6-E754B06CCAA3}"/>
          </ac:picMkLst>
        </pc:picChg>
        <pc:cxnChg chg="add mod">
          <ac:chgData name="Faizan Khan" userId="d0fbade6556c6266" providerId="Windows Live" clId="Web-{775DB415-3557-426F-B55B-6BFDEDAE3BA3}" dt="2021-07-25T12:58:56.814" v="25" actId="14100"/>
          <ac:cxnSpMkLst>
            <pc:docMk/>
            <pc:sldMk cId="1412287301" sldId="298"/>
            <ac:cxnSpMk id="2" creationId="{032A3113-94CC-48FD-BD74-F7FB47CE1CF7}"/>
          </ac:cxnSpMkLst>
        </pc:cxnChg>
      </pc:sldChg>
      <pc:sldChg chg="delSp modSp">
        <pc:chgData name="Faizan Khan" userId="d0fbade6556c6266" providerId="Windows Live" clId="Web-{775DB415-3557-426F-B55B-6BFDEDAE3BA3}" dt="2021-07-25T13:20:01.374" v="42" actId="14100"/>
        <pc:sldMkLst>
          <pc:docMk/>
          <pc:sldMk cId="286777385" sldId="299"/>
        </pc:sldMkLst>
        <pc:spChg chg="del mod">
          <ac:chgData name="Faizan Khan" userId="d0fbade6556c6266" providerId="Windows Live" clId="Web-{775DB415-3557-426F-B55B-6BFDEDAE3BA3}" dt="2021-07-25T13:19:11.342" v="39"/>
          <ac:spMkLst>
            <pc:docMk/>
            <pc:sldMk cId="286777385" sldId="299"/>
            <ac:spMk id="26626" creationId="{4B65748B-015E-4B77-91A1-A9C4DEFAE0D8}"/>
          </ac:spMkLst>
        </pc:spChg>
        <pc:picChg chg="mod">
          <ac:chgData name="Faizan Khan" userId="d0fbade6556c6266" providerId="Windows Live" clId="Web-{775DB415-3557-426F-B55B-6BFDEDAE3BA3}" dt="2021-07-25T13:20:01.374" v="42" actId="14100"/>
          <ac:picMkLst>
            <pc:docMk/>
            <pc:sldMk cId="286777385" sldId="299"/>
            <ac:picMk id="5" creationId="{FAEE9C64-F784-4B63-8282-F4144C00049F}"/>
          </ac:picMkLst>
        </pc:picChg>
      </pc:sldChg>
      <pc:sldChg chg="addSp delSp modSp">
        <pc:chgData name="Faizan Khan" userId="d0fbade6556c6266" providerId="Windows Live" clId="Web-{775DB415-3557-426F-B55B-6BFDEDAE3BA3}" dt="2021-07-25T13:45:49.134" v="53" actId="14100"/>
        <pc:sldMkLst>
          <pc:docMk/>
          <pc:sldMk cId="2116200669" sldId="300"/>
        </pc:sldMkLst>
        <pc:spChg chg="add del mod">
          <ac:chgData name="Faizan Khan" userId="d0fbade6556c6266" providerId="Windows Live" clId="Web-{775DB415-3557-426F-B55B-6BFDEDAE3BA3}" dt="2021-07-25T13:45:27.758" v="49"/>
          <ac:spMkLst>
            <pc:docMk/>
            <pc:sldMk cId="2116200669" sldId="300"/>
            <ac:spMk id="3" creationId="{F0910637-A7AD-4697-977B-9925D8F426C7}"/>
          </ac:spMkLst>
        </pc:spChg>
        <pc:spChg chg="del mod">
          <ac:chgData name="Faizan Khan" userId="d0fbade6556c6266" providerId="Windows Live" clId="Web-{775DB415-3557-426F-B55B-6BFDEDAE3BA3}" dt="2021-07-25T13:44:50.506" v="48"/>
          <ac:spMkLst>
            <pc:docMk/>
            <pc:sldMk cId="2116200669" sldId="300"/>
            <ac:spMk id="26626" creationId="{4B65748B-015E-4B77-91A1-A9C4DEFAE0D8}"/>
          </ac:spMkLst>
        </pc:spChg>
        <pc:picChg chg="mod">
          <ac:chgData name="Faizan Khan" userId="d0fbade6556c6266" providerId="Windows Live" clId="Web-{775DB415-3557-426F-B55B-6BFDEDAE3BA3}" dt="2021-07-25T13:45:49.134" v="53" actId="14100"/>
          <ac:picMkLst>
            <pc:docMk/>
            <pc:sldMk cId="2116200669" sldId="300"/>
            <ac:picMk id="6" creationId="{EE6B5A93-5D3F-4D3F-ADBA-885A600D3868}"/>
          </ac:picMkLst>
        </pc:picChg>
      </pc:sldChg>
      <pc:sldChg chg="addSp delSp modSp">
        <pc:chgData name="Faizan Khan" userId="d0fbade6556c6266" providerId="Windows Live" clId="Web-{775DB415-3557-426F-B55B-6BFDEDAE3BA3}" dt="2021-07-25T13:55:50.306" v="59" actId="14100"/>
        <pc:sldMkLst>
          <pc:docMk/>
          <pc:sldMk cId="2937840585" sldId="301"/>
        </pc:sldMkLst>
        <pc:spChg chg="add del mod">
          <ac:chgData name="Faizan Khan" userId="d0fbade6556c6266" providerId="Windows Live" clId="Web-{775DB415-3557-426F-B55B-6BFDEDAE3BA3}" dt="2021-07-25T13:55:18.914" v="55"/>
          <ac:spMkLst>
            <pc:docMk/>
            <pc:sldMk cId="2937840585" sldId="301"/>
            <ac:spMk id="3" creationId="{50B59545-7095-4282-8753-F48B3C42AA9E}"/>
          </ac:spMkLst>
        </pc:spChg>
        <pc:spChg chg="del">
          <ac:chgData name="Faizan Khan" userId="d0fbade6556c6266" providerId="Windows Live" clId="Web-{775DB415-3557-426F-B55B-6BFDEDAE3BA3}" dt="2021-07-25T13:55:09.663" v="54"/>
          <ac:spMkLst>
            <pc:docMk/>
            <pc:sldMk cId="2937840585" sldId="301"/>
            <ac:spMk id="26626" creationId="{4B65748B-015E-4B77-91A1-A9C4DEFAE0D8}"/>
          </ac:spMkLst>
        </pc:spChg>
        <pc:picChg chg="mod">
          <ac:chgData name="Faizan Khan" userId="d0fbade6556c6266" providerId="Windows Live" clId="Web-{775DB415-3557-426F-B55B-6BFDEDAE3BA3}" dt="2021-07-25T13:55:50.306" v="59" actId="14100"/>
          <ac:picMkLst>
            <pc:docMk/>
            <pc:sldMk cId="2937840585" sldId="301"/>
            <ac:picMk id="8" creationId="{B2DAD583-FF14-464B-B8A6-B588E5E917E8}"/>
          </ac:picMkLst>
        </pc:picChg>
      </pc:sldChg>
      <pc:sldChg chg="addSp delSp modSp new mod setBg">
        <pc:chgData name="Faizan Khan" userId="d0fbade6556c6266" providerId="Windows Live" clId="Web-{775DB415-3557-426F-B55B-6BFDEDAE3BA3}" dt="2021-07-25T12:55:32.975" v="16"/>
        <pc:sldMkLst>
          <pc:docMk/>
          <pc:sldMk cId="1653125447" sldId="307"/>
        </pc:sldMkLst>
        <pc:spChg chg="del">
          <ac:chgData name="Faizan Khan" userId="d0fbade6556c6266" providerId="Windows Live" clId="Web-{775DB415-3557-426F-B55B-6BFDEDAE3BA3}" dt="2021-07-25T12:55:32.975" v="16"/>
          <ac:spMkLst>
            <pc:docMk/>
            <pc:sldMk cId="1653125447" sldId="307"/>
            <ac:spMk id="2" creationId="{5219B773-743F-446E-8A21-F0443E33E366}"/>
          </ac:spMkLst>
        </pc:spChg>
        <pc:spChg chg="del">
          <ac:chgData name="Faizan Khan" userId="d0fbade6556c6266" providerId="Windows Live" clId="Web-{775DB415-3557-426F-B55B-6BFDEDAE3BA3}" dt="2021-07-25T12:55:14.442" v="15"/>
          <ac:spMkLst>
            <pc:docMk/>
            <pc:sldMk cId="1653125447" sldId="307"/>
            <ac:spMk id="3" creationId="{00161C43-DD35-402F-8C74-1A8524E214BB}"/>
          </ac:spMkLst>
        </pc:spChg>
        <pc:spChg chg="add">
          <ac:chgData name="Faizan Khan" userId="d0fbade6556c6266" providerId="Windows Live" clId="Web-{775DB415-3557-426F-B55B-6BFDEDAE3BA3}" dt="2021-07-25T12:55:32.975" v="16"/>
          <ac:spMkLst>
            <pc:docMk/>
            <pc:sldMk cId="1653125447" sldId="307"/>
            <ac:spMk id="9" creationId="{01D0AF59-99C3-4251-AB9A-C966C6AD4400}"/>
          </ac:spMkLst>
        </pc:spChg>
        <pc:spChg chg="add">
          <ac:chgData name="Faizan Khan" userId="d0fbade6556c6266" providerId="Windows Live" clId="Web-{775DB415-3557-426F-B55B-6BFDEDAE3BA3}" dt="2021-07-25T12:55:32.975" v="16"/>
          <ac:spMkLst>
            <pc:docMk/>
            <pc:sldMk cId="1653125447" sldId="307"/>
            <ac:spMk id="11" creationId="{1855405F-37A2-4869-9154-F8BE3BECE6C3}"/>
          </ac:spMkLst>
        </pc:spChg>
        <pc:picChg chg="add mod ord">
          <ac:chgData name="Faizan Khan" userId="d0fbade6556c6266" providerId="Windows Live" clId="Web-{775DB415-3557-426F-B55B-6BFDEDAE3BA3}" dt="2021-07-25T12:55:32.975" v="16"/>
          <ac:picMkLst>
            <pc:docMk/>
            <pc:sldMk cId="1653125447" sldId="307"/>
            <ac:picMk id="4" creationId="{462BDD3F-DD0A-45F3-A542-449F81837006}"/>
          </ac:picMkLst>
        </pc:picChg>
      </pc:sldChg>
      <pc:sldChg chg="addSp delSp modSp new mod setBg">
        <pc:chgData name="Faizan Khan" userId="d0fbade6556c6266" providerId="Windows Live" clId="Web-{775DB415-3557-426F-B55B-6BFDEDAE3BA3}" dt="2021-07-25T13:57:38.484" v="68" actId="1076"/>
        <pc:sldMkLst>
          <pc:docMk/>
          <pc:sldMk cId="2416695287" sldId="308"/>
        </pc:sldMkLst>
        <pc:spChg chg="add del">
          <ac:chgData name="Faizan Khan" userId="d0fbade6556c6266" providerId="Windows Live" clId="Web-{775DB415-3557-426F-B55B-6BFDEDAE3BA3}" dt="2021-07-25T13:57:16.467" v="64"/>
          <ac:spMkLst>
            <pc:docMk/>
            <pc:sldMk cId="2416695287" sldId="308"/>
            <ac:spMk id="2" creationId="{0546D552-4B2B-467D-953B-5CDFF3643EC1}"/>
          </ac:spMkLst>
        </pc:spChg>
        <pc:spChg chg="del">
          <ac:chgData name="Faizan Khan" userId="d0fbade6556c6266" providerId="Windows Live" clId="Web-{775DB415-3557-426F-B55B-6BFDEDAE3BA3}" dt="2021-07-25T13:56:40.434" v="61"/>
          <ac:spMkLst>
            <pc:docMk/>
            <pc:sldMk cId="2416695287" sldId="308"/>
            <ac:spMk id="3" creationId="{7F489D91-EF67-4C25-A6C0-CB43AF4B894E}"/>
          </ac:spMkLst>
        </pc:spChg>
        <pc:spChg chg="add del">
          <ac:chgData name="Faizan Khan" userId="d0fbade6556c6266" providerId="Windows Live" clId="Web-{775DB415-3557-426F-B55B-6BFDEDAE3BA3}" dt="2021-07-25T13:57:16.467" v="63"/>
          <ac:spMkLst>
            <pc:docMk/>
            <pc:sldMk cId="2416695287" sldId="308"/>
            <ac:spMk id="9" creationId="{01D0AF59-99C3-4251-AB9A-C966C6AD4400}"/>
          </ac:spMkLst>
        </pc:spChg>
        <pc:spChg chg="add del">
          <ac:chgData name="Faizan Khan" userId="d0fbade6556c6266" providerId="Windows Live" clId="Web-{775DB415-3557-426F-B55B-6BFDEDAE3BA3}" dt="2021-07-25T13:57:16.467" v="63"/>
          <ac:spMkLst>
            <pc:docMk/>
            <pc:sldMk cId="2416695287" sldId="308"/>
            <ac:spMk id="11" creationId="{1855405F-37A2-4869-9154-F8BE3BECE6C3}"/>
          </ac:spMkLst>
        </pc:spChg>
        <pc:picChg chg="add mod ord">
          <ac:chgData name="Faizan Khan" userId="d0fbade6556c6266" providerId="Windows Live" clId="Web-{775DB415-3557-426F-B55B-6BFDEDAE3BA3}" dt="2021-07-25T13:57:38.484" v="68" actId="1076"/>
          <ac:picMkLst>
            <pc:docMk/>
            <pc:sldMk cId="2416695287" sldId="308"/>
            <ac:picMk id="4" creationId="{209A985A-8D42-4795-A2DB-B4B7A3CBE6A1}"/>
          </ac:picMkLst>
        </pc:picChg>
      </pc:sldChg>
      <pc:sldChg chg="modSp new">
        <pc:chgData name="Faizan Khan" userId="d0fbade6556c6266" providerId="Windows Live" clId="Web-{775DB415-3557-426F-B55B-6BFDEDAE3BA3}" dt="2021-07-25T14:14:25.505" v="95" actId="20577"/>
        <pc:sldMkLst>
          <pc:docMk/>
          <pc:sldMk cId="3680155860" sldId="309"/>
        </pc:sldMkLst>
        <pc:spChg chg="mod">
          <ac:chgData name="Faizan Khan" userId="d0fbade6556c6266" providerId="Windows Live" clId="Web-{775DB415-3557-426F-B55B-6BFDEDAE3BA3}" dt="2021-07-25T14:13:12.908" v="80" actId="20577"/>
          <ac:spMkLst>
            <pc:docMk/>
            <pc:sldMk cId="3680155860" sldId="309"/>
            <ac:spMk id="2" creationId="{27F6D415-07B3-4CD6-BFE3-BAAF6933E687}"/>
          </ac:spMkLst>
        </pc:spChg>
        <pc:spChg chg="mod">
          <ac:chgData name="Faizan Khan" userId="d0fbade6556c6266" providerId="Windows Live" clId="Web-{775DB415-3557-426F-B55B-6BFDEDAE3BA3}" dt="2021-07-25T14:14:25.505" v="95" actId="20577"/>
          <ac:spMkLst>
            <pc:docMk/>
            <pc:sldMk cId="3680155860" sldId="309"/>
            <ac:spMk id="3" creationId="{3F8E23C9-2317-4262-A06E-1C3CBAFE6460}"/>
          </ac:spMkLst>
        </pc:spChg>
      </pc:sldChg>
      <pc:sldChg chg="addSp delSp modSp new mod setBg">
        <pc:chgData name="Faizan Khan" userId="d0fbade6556c6266" providerId="Windows Live" clId="Web-{775DB415-3557-426F-B55B-6BFDEDAE3BA3}" dt="2021-07-25T23:49:50.210" v="153" actId="20577"/>
        <pc:sldMkLst>
          <pc:docMk/>
          <pc:sldMk cId="56414999" sldId="310"/>
        </pc:sldMkLst>
        <pc:spChg chg="mod">
          <ac:chgData name="Faizan Khan" userId="d0fbade6556c6266" providerId="Windows Live" clId="Web-{775DB415-3557-426F-B55B-6BFDEDAE3BA3}" dt="2021-07-25T23:47:58.552" v="148" actId="20577"/>
          <ac:spMkLst>
            <pc:docMk/>
            <pc:sldMk cId="56414999" sldId="310"/>
            <ac:spMk id="2" creationId="{7E55CB1A-1B27-4B2A-AF9F-D28765B4CD68}"/>
          </ac:spMkLst>
        </pc:spChg>
        <pc:spChg chg="mod">
          <ac:chgData name="Faizan Khan" userId="d0fbade6556c6266" providerId="Windows Live" clId="Web-{775DB415-3557-426F-B55B-6BFDEDAE3BA3}" dt="2021-07-25T23:49:50.210" v="153" actId="20577"/>
          <ac:spMkLst>
            <pc:docMk/>
            <pc:sldMk cId="56414999" sldId="310"/>
            <ac:spMk id="3" creationId="{12B00500-33C0-40BC-A60D-3A46BC9C0C40}"/>
          </ac:spMkLst>
        </pc:spChg>
        <pc:spChg chg="add del">
          <ac:chgData name="Faizan Khan" userId="d0fbade6556c6266" providerId="Windows Live" clId="Web-{775DB415-3557-426F-B55B-6BFDEDAE3BA3}" dt="2021-07-25T23:39:36.493" v="111"/>
          <ac:spMkLst>
            <pc:docMk/>
            <pc:sldMk cId="56414999" sldId="310"/>
            <ac:spMk id="7" creationId="{5E39A796-BE83-48B1-B33F-35C4A32AAB57}"/>
          </ac:spMkLst>
        </pc:spChg>
        <pc:spChg chg="add del">
          <ac:chgData name="Faizan Khan" userId="d0fbade6556c6266" providerId="Windows Live" clId="Web-{775DB415-3557-426F-B55B-6BFDEDAE3BA3}" dt="2021-07-25T23:39:36.493" v="111"/>
          <ac:spMkLst>
            <pc:docMk/>
            <pc:sldMk cId="56414999" sldId="310"/>
            <ac:spMk id="8" creationId="{72F84B47-E267-4194-8194-831DB7B5547F}"/>
          </ac:spMkLst>
        </pc:spChg>
        <pc:spChg chg="add del">
          <ac:chgData name="Faizan Khan" userId="d0fbade6556c6266" providerId="Windows Live" clId="Web-{775DB415-3557-426F-B55B-6BFDEDAE3BA3}" dt="2021-07-25T23:40:00.306" v="113"/>
          <ac:spMkLst>
            <pc:docMk/>
            <pc:sldMk cId="56414999" sldId="310"/>
            <ac:spMk id="9" creationId="{2B97F24A-32CE-4C1C-A50D-3016B394DCFB}"/>
          </ac:spMkLst>
        </pc:spChg>
        <pc:spChg chg="add del">
          <ac:chgData name="Faizan Khan" userId="d0fbade6556c6266" providerId="Windows Live" clId="Web-{775DB415-3557-426F-B55B-6BFDEDAE3BA3}" dt="2021-07-25T23:39:02.899" v="109"/>
          <ac:spMkLst>
            <pc:docMk/>
            <pc:sldMk cId="56414999" sldId="310"/>
            <ac:spMk id="10" creationId="{2B97F24A-32CE-4C1C-A50D-3016B394DCFB}"/>
          </ac:spMkLst>
        </pc:spChg>
        <pc:spChg chg="add del">
          <ac:chgData name="Faizan Khan" userId="d0fbade6556c6266" providerId="Windows Live" clId="Web-{775DB415-3557-426F-B55B-6BFDEDAE3BA3}" dt="2021-07-25T23:40:00.306" v="113"/>
          <ac:spMkLst>
            <pc:docMk/>
            <pc:sldMk cId="56414999" sldId="310"/>
            <ac:spMk id="11" creationId="{CD8B4F24-440B-49E9-B85D-733523DC064B}"/>
          </ac:spMkLst>
        </pc:spChg>
        <pc:spChg chg="add del">
          <ac:chgData name="Faizan Khan" userId="d0fbade6556c6266" providerId="Windows Live" clId="Web-{775DB415-3557-426F-B55B-6BFDEDAE3BA3}" dt="2021-07-25T23:39:02.899" v="109"/>
          <ac:spMkLst>
            <pc:docMk/>
            <pc:sldMk cId="56414999" sldId="310"/>
            <ac:spMk id="12" creationId="{CD8B4F24-440B-49E9-B85D-733523DC064B}"/>
          </ac:spMkLst>
        </pc:spChg>
        <pc:spChg chg="add">
          <ac:chgData name="Faizan Khan" userId="d0fbade6556c6266" providerId="Windows Live" clId="Web-{775DB415-3557-426F-B55B-6BFDEDAE3BA3}" dt="2021-07-25T23:40:22.166" v="114"/>
          <ac:spMkLst>
            <pc:docMk/>
            <pc:sldMk cId="56414999" sldId="310"/>
            <ac:spMk id="13" creationId="{5E39A796-BE83-48B1-B33F-35C4A32AAB57}"/>
          </ac:spMkLst>
        </pc:spChg>
        <pc:spChg chg="add">
          <ac:chgData name="Faizan Khan" userId="d0fbade6556c6266" providerId="Windows Live" clId="Web-{775DB415-3557-426F-B55B-6BFDEDAE3BA3}" dt="2021-07-25T23:40:22.166" v="114"/>
          <ac:spMkLst>
            <pc:docMk/>
            <pc:sldMk cId="56414999" sldId="310"/>
            <ac:spMk id="14" creationId="{72F84B47-E267-4194-8194-831DB7B5547F}"/>
          </ac:spMkLst>
        </pc:spChg>
        <pc:picChg chg="add mod">
          <ac:chgData name="Faizan Khan" userId="d0fbade6556c6266" providerId="Windows Live" clId="Web-{775DB415-3557-426F-B55B-6BFDEDAE3BA3}" dt="2021-07-25T23:40:22.166" v="114"/>
          <ac:picMkLst>
            <pc:docMk/>
            <pc:sldMk cId="56414999" sldId="310"/>
            <ac:picMk id="5" creationId="{20AC30DF-5E90-4F7E-BA28-F1DC69F95DFC}"/>
          </ac:picMkLst>
        </pc:picChg>
      </pc:sldChg>
    </pc:docChg>
  </pc:docChgLst>
  <pc:docChgLst>
    <pc:chgData name="Faizan Khan" userId="d0fbade6556c6266" providerId="Windows Live" clId="Web-{67CD098C-66D4-44A5-A3F5-FF1F099D965D}"/>
    <pc:docChg chg="modSld">
      <pc:chgData name="Faizan Khan" userId="d0fbade6556c6266" providerId="Windows Live" clId="Web-{67CD098C-66D4-44A5-A3F5-FF1F099D965D}" dt="2021-06-14T16:45:58.327" v="37" actId="14100"/>
      <pc:docMkLst>
        <pc:docMk/>
      </pc:docMkLst>
      <pc:sldChg chg="modSp">
        <pc:chgData name="Faizan Khan" userId="d0fbade6556c6266" providerId="Windows Live" clId="Web-{67CD098C-66D4-44A5-A3F5-FF1F099D965D}" dt="2021-06-14T16:45:58.327" v="37" actId="14100"/>
        <pc:sldMkLst>
          <pc:docMk/>
          <pc:sldMk cId="1578965654" sldId="280"/>
        </pc:sldMkLst>
        <pc:spChg chg="mod">
          <ac:chgData name="Faizan Khan" userId="d0fbade6556c6266" providerId="Windows Live" clId="Web-{67CD098C-66D4-44A5-A3F5-FF1F099D965D}" dt="2021-06-14T16:45:58.327" v="37" actId="14100"/>
          <ac:spMkLst>
            <pc:docMk/>
            <pc:sldMk cId="1578965654" sldId="280"/>
            <ac:spMk id="3" creationId="{72637FFE-32E2-4B43-94CE-5BED1AED55E7}"/>
          </ac:spMkLst>
        </pc:spChg>
      </pc:sldChg>
      <pc:sldChg chg="modSp">
        <pc:chgData name="Faizan Khan" userId="d0fbade6556c6266" providerId="Windows Live" clId="Web-{67CD098C-66D4-44A5-A3F5-FF1F099D965D}" dt="2021-06-14T16:44:46.216" v="19" actId="1076"/>
        <pc:sldMkLst>
          <pc:docMk/>
          <pc:sldMk cId="3527424500" sldId="281"/>
        </pc:sldMkLst>
        <pc:spChg chg="mod">
          <ac:chgData name="Faizan Khan" userId="d0fbade6556c6266" providerId="Windows Live" clId="Web-{67CD098C-66D4-44A5-A3F5-FF1F099D965D}" dt="2021-06-14T16:44:46.216" v="19" actId="1076"/>
          <ac:spMkLst>
            <pc:docMk/>
            <pc:sldMk cId="3527424500" sldId="281"/>
            <ac:spMk id="3" creationId="{773EA710-2156-4DD1-869F-20640B936D40}"/>
          </ac:spMkLst>
        </pc:spChg>
      </pc:sldChg>
    </pc:docChg>
  </pc:docChgLst>
  <pc:docChgLst>
    <pc:chgData name="Faizan Khan" userId="d0fbade6556c6266" providerId="Windows Live" clId="Web-{9F30CBA4-7FCC-4CCC-B02E-196EE1A1B4AB}"/>
    <pc:docChg chg="modSld">
      <pc:chgData name="Faizan Khan" userId="d0fbade6556c6266" providerId="Windows Live" clId="Web-{9F30CBA4-7FCC-4CCC-B02E-196EE1A1B4AB}" dt="2021-07-26T04:45:14.795" v="2" actId="20577"/>
      <pc:docMkLst>
        <pc:docMk/>
      </pc:docMkLst>
      <pc:sldChg chg="modSp">
        <pc:chgData name="Faizan Khan" userId="d0fbade6556c6266" providerId="Windows Live" clId="Web-{9F30CBA4-7FCC-4CCC-B02E-196EE1A1B4AB}" dt="2021-07-26T04:45:14.795" v="2" actId="20577"/>
        <pc:sldMkLst>
          <pc:docMk/>
          <pc:sldMk cId="0" sldId="272"/>
        </pc:sldMkLst>
        <pc:spChg chg="mod">
          <ac:chgData name="Faizan Khan" userId="d0fbade6556c6266" providerId="Windows Live" clId="Web-{9F30CBA4-7FCC-4CCC-B02E-196EE1A1B4AB}" dt="2021-07-26T04:45:14.795" v="2" actId="20577"/>
          <ac:spMkLst>
            <pc:docMk/>
            <pc:sldMk cId="0" sldId="272"/>
            <ac:spMk id="32771" creationId="{443DB495-9800-44CB-976B-0E6BE51FA973}"/>
          </ac:spMkLst>
        </pc:spChg>
      </pc:sldChg>
    </pc:docChg>
  </pc:docChgLst>
  <pc:docChgLst>
    <pc:chgData name="Faizan Khan" userId="d0fbade6556c6266" providerId="Windows Live" clId="Web-{6FAFF23F-B76A-483C-B401-6AADF09D1B04}"/>
    <pc:docChg chg="modSld">
      <pc:chgData name="Faizan Khan" userId="d0fbade6556c6266" providerId="Windows Live" clId="Web-{6FAFF23F-B76A-483C-B401-6AADF09D1B04}" dt="2021-05-24T16:08:08.600" v="7" actId="20577"/>
      <pc:docMkLst>
        <pc:docMk/>
      </pc:docMkLst>
      <pc:sldChg chg="modSp">
        <pc:chgData name="Faizan Khan" userId="d0fbade6556c6266" providerId="Windows Live" clId="Web-{6FAFF23F-B76A-483C-B401-6AADF09D1B04}" dt="2021-05-24T16:08:08.600" v="7" actId="20577"/>
        <pc:sldMkLst>
          <pc:docMk/>
          <pc:sldMk cId="0" sldId="269"/>
        </pc:sldMkLst>
        <pc:spChg chg="mod">
          <ac:chgData name="Faizan Khan" userId="d0fbade6556c6266" providerId="Windows Live" clId="Web-{6FAFF23F-B76A-483C-B401-6AADF09D1B04}" dt="2021-05-24T16:08:08.600" v="7" actId="20577"/>
          <ac:spMkLst>
            <pc:docMk/>
            <pc:sldMk cId="0" sldId="269"/>
            <ac:spMk id="24579" creationId="{C80600B5-540D-4488-86FA-42A1E5C1A9B8}"/>
          </ac:spMkLst>
        </pc:spChg>
      </pc:sldChg>
    </pc:docChg>
  </pc:docChgLst>
  <pc:docChgLst>
    <pc:chgData name="Faizan Khan" userId="d0fbade6556c6266" providerId="Windows Live" clId="Web-{543D914A-4F1A-4DF4-84C0-69AD90CE892F}"/>
    <pc:docChg chg="modSld">
      <pc:chgData name="Faizan Khan" userId="d0fbade6556c6266" providerId="Windows Live" clId="Web-{543D914A-4F1A-4DF4-84C0-69AD90CE892F}" dt="2021-07-29T01:01:49.072" v="3" actId="20577"/>
      <pc:docMkLst>
        <pc:docMk/>
      </pc:docMkLst>
      <pc:sldChg chg="modSp">
        <pc:chgData name="Faizan Khan" userId="d0fbade6556c6266" providerId="Windows Live" clId="Web-{543D914A-4F1A-4DF4-84C0-69AD90CE892F}" dt="2021-07-29T01:01:49.072" v="3" actId="20577"/>
        <pc:sldMkLst>
          <pc:docMk/>
          <pc:sldMk cId="0" sldId="256"/>
        </pc:sldMkLst>
        <pc:spChg chg="mod">
          <ac:chgData name="Faizan Khan" userId="d0fbade6556c6266" providerId="Windows Live" clId="Web-{543D914A-4F1A-4DF4-84C0-69AD90CE892F}" dt="2021-07-29T01:01:49.072" v="3" actId="20577"/>
          <ac:spMkLst>
            <pc:docMk/>
            <pc:sldMk cId="0" sldId="256"/>
            <ac:spMk id="4099" creationId="{5D7B7251-178E-4FEF-A03F-840FF1A73337}"/>
          </ac:spMkLst>
        </pc:spChg>
      </pc:sldChg>
    </pc:docChg>
  </pc:docChgLst>
  <pc:docChgLst>
    <pc:chgData name="Faizan Khan" userId="d0fbade6556c6266" providerId="Windows Live" clId="Web-{2F10E3E8-3A50-4738-9B4D-CFD562CBF02D}"/>
    <pc:docChg chg="addSld delSld modSld">
      <pc:chgData name="Faizan Khan" userId="d0fbade6556c6266" providerId="Windows Live" clId="Web-{2F10E3E8-3A50-4738-9B4D-CFD562CBF02D}" dt="2021-05-26T13:31:13.346" v="216" actId="20577"/>
      <pc:docMkLst>
        <pc:docMk/>
      </pc:docMkLst>
      <pc:sldChg chg="modSp">
        <pc:chgData name="Faizan Khan" userId="d0fbade6556c6266" providerId="Windows Live" clId="Web-{2F10E3E8-3A50-4738-9B4D-CFD562CBF02D}" dt="2021-05-26T13:31:13.346" v="216" actId="20577"/>
        <pc:sldMkLst>
          <pc:docMk/>
          <pc:sldMk cId="0" sldId="263"/>
        </pc:sldMkLst>
        <pc:spChg chg="mod">
          <ac:chgData name="Faizan Khan" userId="d0fbade6556c6266" providerId="Windows Live" clId="Web-{2F10E3E8-3A50-4738-9B4D-CFD562CBF02D}" dt="2021-05-26T13:31:13.346" v="216" actId="20577"/>
          <ac:spMkLst>
            <pc:docMk/>
            <pc:sldMk cId="0" sldId="263"/>
            <ac:spMk id="16387" creationId="{C526D70B-18A5-4E5C-8E1D-9917CF1A72B6}"/>
          </ac:spMkLst>
        </pc:spChg>
      </pc:sldChg>
      <pc:sldChg chg="modSp">
        <pc:chgData name="Faizan Khan" userId="d0fbade6556c6266" providerId="Windows Live" clId="Web-{2F10E3E8-3A50-4738-9B4D-CFD562CBF02D}" dt="2021-05-26T11:19:29.870" v="48" actId="20577"/>
        <pc:sldMkLst>
          <pc:docMk/>
          <pc:sldMk cId="0" sldId="268"/>
        </pc:sldMkLst>
        <pc:spChg chg="mod">
          <ac:chgData name="Faizan Khan" userId="d0fbade6556c6266" providerId="Windows Live" clId="Web-{2F10E3E8-3A50-4738-9B4D-CFD562CBF02D}" dt="2021-05-26T11:19:29.870" v="48" actId="20577"/>
          <ac:spMkLst>
            <pc:docMk/>
            <pc:sldMk cId="0" sldId="268"/>
            <ac:spMk id="21507" creationId="{9C21E6A2-0055-49BB-9B28-11980DA7ACC7}"/>
          </ac:spMkLst>
        </pc:spChg>
      </pc:sldChg>
      <pc:sldChg chg="modSp">
        <pc:chgData name="Faizan Khan" userId="d0fbade6556c6266" providerId="Windows Live" clId="Web-{2F10E3E8-3A50-4738-9B4D-CFD562CBF02D}" dt="2021-05-26T13:18:27.474" v="146" actId="20577"/>
        <pc:sldMkLst>
          <pc:docMk/>
          <pc:sldMk cId="0" sldId="272"/>
        </pc:sldMkLst>
        <pc:spChg chg="mod">
          <ac:chgData name="Faizan Khan" userId="d0fbade6556c6266" providerId="Windows Live" clId="Web-{2F10E3E8-3A50-4738-9B4D-CFD562CBF02D}" dt="2021-05-26T13:18:27.474" v="146" actId="20577"/>
          <ac:spMkLst>
            <pc:docMk/>
            <pc:sldMk cId="0" sldId="272"/>
            <ac:spMk id="32771" creationId="{443DB495-9800-44CB-976B-0E6BE51FA973}"/>
          </ac:spMkLst>
        </pc:spChg>
      </pc:sldChg>
      <pc:sldChg chg="modSp">
        <pc:chgData name="Faizan Khan" userId="d0fbade6556c6266" providerId="Windows Live" clId="Web-{2F10E3E8-3A50-4738-9B4D-CFD562CBF02D}" dt="2021-05-26T13:27:42.475" v="205" actId="20577"/>
        <pc:sldMkLst>
          <pc:docMk/>
          <pc:sldMk cId="3047100289" sldId="274"/>
        </pc:sldMkLst>
        <pc:spChg chg="mod">
          <ac:chgData name="Faizan Khan" userId="d0fbade6556c6266" providerId="Windows Live" clId="Web-{2F10E3E8-3A50-4738-9B4D-CFD562CBF02D}" dt="2021-05-26T13:27:42.475" v="205" actId="20577"/>
          <ac:spMkLst>
            <pc:docMk/>
            <pc:sldMk cId="3047100289" sldId="274"/>
            <ac:spMk id="3" creationId="{EC3143A4-9F4B-4A40-859A-16125BDD72F4}"/>
          </ac:spMkLst>
        </pc:spChg>
      </pc:sldChg>
      <pc:sldChg chg="modSp">
        <pc:chgData name="Faizan Khan" userId="d0fbade6556c6266" providerId="Windows Live" clId="Web-{2F10E3E8-3A50-4738-9B4D-CFD562CBF02D}" dt="2021-05-26T13:29:23.105" v="208" actId="1076"/>
        <pc:sldMkLst>
          <pc:docMk/>
          <pc:sldMk cId="1851695873" sldId="277"/>
        </pc:sldMkLst>
        <pc:spChg chg="mod">
          <ac:chgData name="Faizan Khan" userId="d0fbade6556c6266" providerId="Windows Live" clId="Web-{2F10E3E8-3A50-4738-9B4D-CFD562CBF02D}" dt="2021-05-26T13:29:23.105" v="208" actId="1076"/>
          <ac:spMkLst>
            <pc:docMk/>
            <pc:sldMk cId="1851695873" sldId="277"/>
            <ac:spMk id="3" creationId="{E60EF6BD-B914-4C5E-A518-0FFAA8444FF6}"/>
          </ac:spMkLst>
        </pc:spChg>
      </pc:sldChg>
      <pc:sldChg chg="modSp">
        <pc:chgData name="Faizan Khan" userId="d0fbade6556c6266" providerId="Windows Live" clId="Web-{2F10E3E8-3A50-4738-9B4D-CFD562CBF02D}" dt="2021-05-26T13:28:24.539" v="207" actId="20577"/>
        <pc:sldMkLst>
          <pc:docMk/>
          <pc:sldMk cId="1578965654" sldId="280"/>
        </pc:sldMkLst>
        <pc:spChg chg="mod">
          <ac:chgData name="Faizan Khan" userId="d0fbade6556c6266" providerId="Windows Live" clId="Web-{2F10E3E8-3A50-4738-9B4D-CFD562CBF02D}" dt="2021-05-26T13:28:24.539" v="207" actId="20577"/>
          <ac:spMkLst>
            <pc:docMk/>
            <pc:sldMk cId="1578965654" sldId="280"/>
            <ac:spMk id="2" creationId="{50B952FE-6376-4F4F-B556-646E87462C09}"/>
          </ac:spMkLst>
        </pc:spChg>
        <pc:spChg chg="mod">
          <ac:chgData name="Faizan Khan" userId="d0fbade6556c6266" providerId="Windows Live" clId="Web-{2F10E3E8-3A50-4738-9B4D-CFD562CBF02D}" dt="2021-05-26T13:28:06.148" v="206" actId="14100"/>
          <ac:spMkLst>
            <pc:docMk/>
            <pc:sldMk cId="1578965654" sldId="280"/>
            <ac:spMk id="3" creationId="{72637FFE-32E2-4B43-94CE-5BED1AED55E7}"/>
          </ac:spMkLst>
        </pc:spChg>
      </pc:sldChg>
      <pc:sldChg chg="modSp">
        <pc:chgData name="Faizan Khan" userId="d0fbade6556c6266" providerId="Windows Live" clId="Web-{2F10E3E8-3A50-4738-9B4D-CFD562CBF02D}" dt="2021-05-26T11:18:21.632" v="44" actId="20577"/>
        <pc:sldMkLst>
          <pc:docMk/>
          <pc:sldMk cId="3527424500" sldId="281"/>
        </pc:sldMkLst>
        <pc:spChg chg="mod">
          <ac:chgData name="Faizan Khan" userId="d0fbade6556c6266" providerId="Windows Live" clId="Web-{2F10E3E8-3A50-4738-9B4D-CFD562CBF02D}" dt="2021-05-26T11:18:21.632" v="44" actId="20577"/>
          <ac:spMkLst>
            <pc:docMk/>
            <pc:sldMk cId="3527424500" sldId="281"/>
            <ac:spMk id="3" creationId="{773EA710-2156-4DD1-869F-20640B936D40}"/>
          </ac:spMkLst>
        </pc:spChg>
      </pc:sldChg>
      <pc:sldChg chg="addSp delSp modSp new del">
        <pc:chgData name="Faizan Khan" userId="d0fbade6556c6266" providerId="Windows Live" clId="Web-{2F10E3E8-3A50-4738-9B4D-CFD562CBF02D}" dt="2021-05-26T12:42:41.304" v="125"/>
        <pc:sldMkLst>
          <pc:docMk/>
          <pc:sldMk cId="2396360781" sldId="282"/>
        </pc:sldMkLst>
        <pc:spChg chg="mod">
          <ac:chgData name="Faizan Khan" userId="d0fbade6556c6266" providerId="Windows Live" clId="Web-{2F10E3E8-3A50-4738-9B4D-CFD562CBF02D}" dt="2021-05-26T12:31:13.494" v="71" actId="20577"/>
          <ac:spMkLst>
            <pc:docMk/>
            <pc:sldMk cId="2396360781" sldId="282"/>
            <ac:spMk id="2" creationId="{E1D5B0E5-C233-4E07-B541-67977B2B77E0}"/>
          </ac:spMkLst>
        </pc:spChg>
        <pc:spChg chg="mod">
          <ac:chgData name="Faizan Khan" userId="d0fbade6556c6266" providerId="Windows Live" clId="Web-{2F10E3E8-3A50-4738-9B4D-CFD562CBF02D}" dt="2021-05-26T11:21:34.189" v="51" actId="20577"/>
          <ac:spMkLst>
            <pc:docMk/>
            <pc:sldMk cId="2396360781" sldId="282"/>
            <ac:spMk id="3" creationId="{621E3BCB-43CB-4C3D-B2E6-DA4ADBF1E0DE}"/>
          </ac:spMkLst>
        </pc:spChg>
        <pc:spChg chg="add del mod">
          <ac:chgData name="Faizan Khan" userId="d0fbade6556c6266" providerId="Windows Live" clId="Web-{2F10E3E8-3A50-4738-9B4D-CFD562CBF02D}" dt="2021-05-26T11:21:57.440" v="55"/>
          <ac:spMkLst>
            <pc:docMk/>
            <pc:sldMk cId="2396360781" sldId="282"/>
            <ac:spMk id="4" creationId="{11E1893C-3278-4149-A23F-D8E3083D4A69}"/>
          </ac:spMkLst>
        </pc:spChg>
        <pc:spChg chg="add mod">
          <ac:chgData name="Faizan Khan" userId="d0fbade6556c6266" providerId="Windows Live" clId="Web-{2F10E3E8-3A50-4738-9B4D-CFD562CBF02D}" dt="2021-05-26T12:34:10.294" v="96" actId="20577"/>
          <ac:spMkLst>
            <pc:docMk/>
            <pc:sldMk cId="2396360781" sldId="282"/>
            <ac:spMk id="4" creationId="{6EE01453-93D0-4BE7-B244-D3BA84720F71}"/>
          </ac:spMkLst>
        </pc:spChg>
        <pc:spChg chg="add del mod">
          <ac:chgData name="Faizan Khan" userId="d0fbade6556c6266" providerId="Windows Live" clId="Web-{2F10E3E8-3A50-4738-9B4D-CFD562CBF02D}" dt="2021-05-26T12:31:34.260" v="80"/>
          <ac:spMkLst>
            <pc:docMk/>
            <pc:sldMk cId="2396360781" sldId="282"/>
            <ac:spMk id="5" creationId="{80B3951E-F88B-4C6E-B96E-930CC22EFC98}"/>
          </ac:spMkLst>
        </pc:spChg>
        <pc:spChg chg="add del">
          <ac:chgData name="Faizan Khan" userId="d0fbade6556c6266" providerId="Windows Live" clId="Web-{2F10E3E8-3A50-4738-9B4D-CFD562CBF02D}" dt="2021-05-26T12:31:26.447" v="78"/>
          <ac:spMkLst>
            <pc:docMk/>
            <pc:sldMk cId="2396360781" sldId="282"/>
            <ac:spMk id="7" creationId="{467E587E-5459-45EB-8E3D-CEC7E219BEB7}"/>
          </ac:spMkLst>
        </pc:spChg>
        <pc:spChg chg="add del">
          <ac:chgData name="Faizan Khan" userId="d0fbade6556c6266" providerId="Windows Live" clId="Web-{2F10E3E8-3A50-4738-9B4D-CFD562CBF02D}" dt="2021-05-26T12:31:23.682" v="77"/>
          <ac:spMkLst>
            <pc:docMk/>
            <pc:sldMk cId="2396360781" sldId="282"/>
            <ac:spMk id="8" creationId="{9D12C5DC-F97E-4B2C-A090-5CA450E44163}"/>
          </ac:spMkLst>
        </pc:spChg>
        <pc:spChg chg="add del">
          <ac:chgData name="Faizan Khan" userId="d0fbade6556c6266" providerId="Windows Live" clId="Web-{2F10E3E8-3A50-4738-9B4D-CFD562CBF02D}" dt="2021-05-26T12:31:48.448" v="82"/>
          <ac:spMkLst>
            <pc:docMk/>
            <pc:sldMk cId="2396360781" sldId="282"/>
            <ac:spMk id="9" creationId="{3C804CA2-1A8E-4D3D-AA70-76DDE036AAC8}"/>
          </ac:spMkLst>
        </pc:spChg>
        <pc:picChg chg="add del mod">
          <ac:chgData name="Faizan Khan" userId="d0fbade6556c6266" providerId="Windows Live" clId="Web-{2F10E3E8-3A50-4738-9B4D-CFD562CBF02D}" dt="2021-05-26T11:25:00.747" v="61"/>
          <ac:picMkLst>
            <pc:docMk/>
            <pc:sldMk cId="2396360781" sldId="282"/>
            <ac:picMk id="5" creationId="{C1A3DA58-65D7-4A5A-A330-58AFBA4E9ED3}"/>
          </ac:picMkLst>
        </pc:picChg>
        <pc:picChg chg="add mod">
          <ac:chgData name="Faizan Khan" userId="d0fbade6556c6266" providerId="Windows Live" clId="Web-{2F10E3E8-3A50-4738-9B4D-CFD562CBF02D}" dt="2021-05-26T12:33:14.450" v="93" actId="14100"/>
          <ac:picMkLst>
            <pc:docMk/>
            <pc:sldMk cId="2396360781" sldId="282"/>
            <ac:picMk id="6" creationId="{0CC404DB-47F9-48AB-B70A-3BE2AD3534DD}"/>
          </ac:picMkLst>
        </pc:picChg>
      </pc:sldChg>
      <pc:sldChg chg="addSp delSp modSp add del mod replId setBg">
        <pc:chgData name="Faizan Khan" userId="d0fbade6556c6266" providerId="Windows Live" clId="Web-{2F10E3E8-3A50-4738-9B4D-CFD562CBF02D}" dt="2021-05-26T13:23:00.037" v="168"/>
        <pc:sldMkLst>
          <pc:docMk/>
          <pc:sldMk cId="2961912437" sldId="283"/>
        </pc:sldMkLst>
        <pc:spChg chg="add del">
          <ac:chgData name="Faizan Khan" userId="d0fbade6556c6266" providerId="Windows Live" clId="Web-{2F10E3E8-3A50-4738-9B4D-CFD562CBF02D}" dt="2021-05-26T13:20:13.856" v="152"/>
          <ac:spMkLst>
            <pc:docMk/>
            <pc:sldMk cId="2961912437" sldId="283"/>
            <ac:spMk id="72" creationId="{2B97F24A-32CE-4C1C-A50D-3016B394DCFB}"/>
          </ac:spMkLst>
        </pc:spChg>
        <pc:spChg chg="add del">
          <ac:chgData name="Faizan Khan" userId="d0fbade6556c6266" providerId="Windows Live" clId="Web-{2F10E3E8-3A50-4738-9B4D-CFD562CBF02D}" dt="2021-05-26T13:20:13.856" v="152"/>
          <ac:spMkLst>
            <pc:docMk/>
            <pc:sldMk cId="2961912437" sldId="283"/>
            <ac:spMk id="74" creationId="{CD8B4F24-440B-49E9-B85D-733523DC064B}"/>
          </ac:spMkLst>
        </pc:spChg>
        <pc:spChg chg="mod">
          <ac:chgData name="Faizan Khan" userId="d0fbade6556c6266" providerId="Windows Live" clId="Web-{2F10E3E8-3A50-4738-9B4D-CFD562CBF02D}" dt="2021-05-26T13:20:13.871" v="153"/>
          <ac:spMkLst>
            <pc:docMk/>
            <pc:sldMk cId="2961912437" sldId="283"/>
            <ac:spMk id="32770" creationId="{09855813-D746-4E6A-B25F-13E9A82E356C}"/>
          </ac:spMkLst>
        </pc:spChg>
        <pc:spChg chg="mod">
          <ac:chgData name="Faizan Khan" userId="d0fbade6556c6266" providerId="Windows Live" clId="Web-{2F10E3E8-3A50-4738-9B4D-CFD562CBF02D}" dt="2021-05-26T13:22:09.065" v="167" actId="20577"/>
          <ac:spMkLst>
            <pc:docMk/>
            <pc:sldMk cId="2961912437" sldId="283"/>
            <ac:spMk id="32771" creationId="{443DB495-9800-44CB-976B-0E6BE51FA973}"/>
          </ac:spMkLst>
        </pc:spChg>
        <pc:spChg chg="add">
          <ac:chgData name="Faizan Khan" userId="d0fbade6556c6266" providerId="Windows Live" clId="Web-{2F10E3E8-3A50-4738-9B4D-CFD562CBF02D}" dt="2021-05-26T13:20:13.871" v="153"/>
          <ac:spMkLst>
            <pc:docMk/>
            <pc:sldMk cId="2961912437" sldId="283"/>
            <ac:spMk id="32773" creationId="{46F7435D-E3DB-47B1-BA61-B00ACC83A9DE}"/>
          </ac:spMkLst>
        </pc:spChg>
        <pc:spChg chg="add">
          <ac:chgData name="Faizan Khan" userId="d0fbade6556c6266" providerId="Windows Live" clId="Web-{2F10E3E8-3A50-4738-9B4D-CFD562CBF02D}" dt="2021-05-26T13:20:13.871" v="153"/>
          <ac:spMkLst>
            <pc:docMk/>
            <pc:sldMk cId="2961912437" sldId="283"/>
            <ac:spMk id="32774" creationId="{F263A0B5-F8C4-4116-809F-78A768EA79A6}"/>
          </ac:spMkLst>
        </pc:spChg>
        <pc:picChg chg="add mod">
          <ac:chgData name="Faizan Khan" userId="d0fbade6556c6266" providerId="Windows Live" clId="Web-{2F10E3E8-3A50-4738-9B4D-CFD562CBF02D}" dt="2021-05-26T13:20:13.871" v="153"/>
          <ac:picMkLst>
            <pc:docMk/>
            <pc:sldMk cId="2961912437" sldId="283"/>
            <ac:picMk id="2" creationId="{FF7BCF34-3D7B-4B31-B918-96D566F52B98}"/>
          </ac:picMkLst>
        </pc:picChg>
      </pc:sldChg>
      <pc:sldChg chg="modSp add replId">
        <pc:chgData name="Faizan Khan" userId="d0fbade6556c6266" providerId="Windows Live" clId="Web-{2F10E3E8-3A50-4738-9B4D-CFD562CBF02D}" dt="2021-05-26T13:17:57.801" v="141" actId="20577"/>
        <pc:sldMkLst>
          <pc:docMk/>
          <pc:sldMk cId="1410722712" sldId="284"/>
        </pc:sldMkLst>
        <pc:spChg chg="mod">
          <ac:chgData name="Faizan Khan" userId="d0fbade6556c6266" providerId="Windows Live" clId="Web-{2F10E3E8-3A50-4738-9B4D-CFD562CBF02D}" dt="2021-05-26T13:17:57.801" v="141" actId="20577"/>
          <ac:spMkLst>
            <pc:docMk/>
            <pc:sldMk cId="1410722712" sldId="284"/>
            <ac:spMk id="32771" creationId="{443DB495-9800-44CB-976B-0E6BE51FA973}"/>
          </ac:spMkLst>
        </pc:spChg>
      </pc:sldChg>
      <pc:sldChg chg="addSp delSp modSp add replId">
        <pc:chgData name="Faizan Khan" userId="d0fbade6556c6266" providerId="Windows Live" clId="Web-{2F10E3E8-3A50-4738-9B4D-CFD562CBF02D}" dt="2021-05-26T13:26:49.300" v="203" actId="14100"/>
        <pc:sldMkLst>
          <pc:docMk/>
          <pc:sldMk cId="1669970574" sldId="285"/>
        </pc:sldMkLst>
        <pc:spChg chg="mod">
          <ac:chgData name="Faizan Khan" userId="d0fbade6556c6266" providerId="Windows Live" clId="Web-{2F10E3E8-3A50-4738-9B4D-CFD562CBF02D}" dt="2021-05-26T13:26:27.189" v="201" actId="14100"/>
          <ac:spMkLst>
            <pc:docMk/>
            <pc:sldMk cId="1669970574" sldId="285"/>
            <ac:spMk id="32771" creationId="{443DB495-9800-44CB-976B-0E6BE51FA973}"/>
          </ac:spMkLst>
        </pc:spChg>
        <pc:picChg chg="del mod">
          <ac:chgData name="Faizan Khan" userId="d0fbade6556c6266" providerId="Windows Live" clId="Web-{2F10E3E8-3A50-4738-9B4D-CFD562CBF02D}" dt="2021-05-26T13:24:57.622" v="179"/>
          <ac:picMkLst>
            <pc:docMk/>
            <pc:sldMk cId="1669970574" sldId="285"/>
            <ac:picMk id="2" creationId="{FF7BCF34-3D7B-4B31-B918-96D566F52B98}"/>
          </ac:picMkLst>
        </pc:picChg>
        <pc:picChg chg="add mod">
          <ac:chgData name="Faizan Khan" userId="d0fbade6556c6266" providerId="Windows Live" clId="Web-{2F10E3E8-3A50-4738-9B4D-CFD562CBF02D}" dt="2021-05-26T13:26:49.300" v="203" actId="14100"/>
          <ac:picMkLst>
            <pc:docMk/>
            <pc:sldMk cId="1669970574" sldId="285"/>
            <ac:picMk id="3" creationId="{5B05A761-3972-4675-9C6A-169ED540DDFE}"/>
          </ac:picMkLst>
        </pc:picChg>
      </pc:sldChg>
    </pc:docChg>
  </pc:docChgLst>
  <pc:docChgLst>
    <pc:chgData name="Faizan Khan" userId="d0fbade6556c6266" providerId="Windows Live" clId="Web-{EAB4B5D3-F9E7-48BA-934F-9B06DB751B31}"/>
    <pc:docChg chg="addSld modSld sldOrd">
      <pc:chgData name="Faizan Khan" userId="d0fbade6556c6266" providerId="Windows Live" clId="Web-{EAB4B5D3-F9E7-48BA-934F-9B06DB751B31}" dt="2021-07-29T01:04:51.890" v="79"/>
      <pc:docMkLst>
        <pc:docMk/>
      </pc:docMkLst>
      <pc:sldChg chg="addSp modSp">
        <pc:chgData name="Faizan Khan" userId="d0fbade6556c6266" providerId="Windows Live" clId="Web-{EAB4B5D3-F9E7-48BA-934F-9B06DB751B31}" dt="2021-07-29T00:30:27.993" v="71" actId="20577"/>
        <pc:sldMkLst>
          <pc:docMk/>
          <pc:sldMk cId="0" sldId="256"/>
        </pc:sldMkLst>
        <pc:spChg chg="mod">
          <ac:chgData name="Faizan Khan" userId="d0fbade6556c6266" providerId="Windows Live" clId="Web-{EAB4B5D3-F9E7-48BA-934F-9B06DB751B31}" dt="2021-07-29T00:30:27.993" v="71" actId="20577"/>
          <ac:spMkLst>
            <pc:docMk/>
            <pc:sldMk cId="0" sldId="256"/>
            <ac:spMk id="4099" creationId="{5D7B7251-178E-4FEF-A03F-840FF1A73337}"/>
          </ac:spMkLst>
        </pc:spChg>
        <pc:picChg chg="add mod">
          <ac:chgData name="Faizan Khan" userId="d0fbade6556c6266" providerId="Windows Live" clId="Web-{EAB4B5D3-F9E7-48BA-934F-9B06DB751B31}" dt="2021-07-29T00:27:35.334" v="26" actId="1076"/>
          <ac:picMkLst>
            <pc:docMk/>
            <pc:sldMk cId="0" sldId="256"/>
            <ac:picMk id="2" creationId="{C40E892D-DB34-4BE0-90AA-14E961B5E1DC}"/>
          </ac:picMkLst>
        </pc:picChg>
      </pc:sldChg>
      <pc:sldChg chg="ord">
        <pc:chgData name="Faizan Khan" userId="d0fbade6556c6266" providerId="Windows Live" clId="Web-{EAB4B5D3-F9E7-48BA-934F-9B06DB751B31}" dt="2021-07-29T01:04:51.890" v="79"/>
        <pc:sldMkLst>
          <pc:docMk/>
          <pc:sldMk cId="286777385" sldId="299"/>
        </pc:sldMkLst>
      </pc:sldChg>
      <pc:sldChg chg="addSp delSp modSp new mod setBg">
        <pc:chgData name="Faizan Khan" userId="d0fbade6556c6266" providerId="Windows Live" clId="Web-{EAB4B5D3-F9E7-48BA-934F-9B06DB751B31}" dt="2021-07-29T00:43:09.508" v="78"/>
        <pc:sldMkLst>
          <pc:docMk/>
          <pc:sldMk cId="3266281804" sldId="312"/>
        </pc:sldMkLst>
        <pc:spChg chg="del">
          <ac:chgData name="Faizan Khan" userId="d0fbade6556c6266" providerId="Windows Live" clId="Web-{EAB4B5D3-F9E7-48BA-934F-9B06DB751B31}" dt="2021-07-29T00:43:09.508" v="78"/>
          <ac:spMkLst>
            <pc:docMk/>
            <pc:sldMk cId="3266281804" sldId="312"/>
            <ac:spMk id="2" creationId="{B9EC3245-124A-447B-85A4-B0880D42F6F3}"/>
          </ac:spMkLst>
        </pc:spChg>
        <pc:spChg chg="del mod">
          <ac:chgData name="Faizan Khan" userId="d0fbade6556c6266" providerId="Windows Live" clId="Web-{EAB4B5D3-F9E7-48BA-934F-9B06DB751B31}" dt="2021-07-29T00:42:59.446" v="75"/>
          <ac:spMkLst>
            <pc:docMk/>
            <pc:sldMk cId="3266281804" sldId="312"/>
            <ac:spMk id="3" creationId="{D46895C1-A061-4FB0-B0C4-0712935A5678}"/>
          </ac:spMkLst>
        </pc:spChg>
        <pc:spChg chg="add mod">
          <ac:chgData name="Faizan Khan" userId="d0fbade6556c6266" providerId="Windows Live" clId="Web-{EAB4B5D3-F9E7-48BA-934F-9B06DB751B31}" dt="2021-07-29T00:42:59.446" v="77"/>
          <ac:spMkLst>
            <pc:docMk/>
            <pc:sldMk cId="3266281804" sldId="312"/>
            <ac:spMk id="5" creationId="{C7017895-CA82-4270-A073-7735A715330F}"/>
          </ac:spMkLst>
        </pc:spChg>
        <pc:spChg chg="add">
          <ac:chgData name="Faizan Khan" userId="d0fbade6556c6266" providerId="Windows Live" clId="Web-{EAB4B5D3-F9E7-48BA-934F-9B06DB751B31}" dt="2021-07-29T00:43:09.508" v="78"/>
          <ac:spMkLst>
            <pc:docMk/>
            <pc:sldMk cId="3266281804" sldId="312"/>
            <ac:spMk id="10" creationId="{42A4FC2C-047E-45A5-965D-8E1E3BF09BC6}"/>
          </ac:spMkLst>
        </pc:spChg>
        <pc:picChg chg="add mod ord">
          <ac:chgData name="Faizan Khan" userId="d0fbade6556c6266" providerId="Windows Live" clId="Web-{EAB4B5D3-F9E7-48BA-934F-9B06DB751B31}" dt="2021-07-29T00:43:09.508" v="78"/>
          <ac:picMkLst>
            <pc:docMk/>
            <pc:sldMk cId="3266281804" sldId="312"/>
            <ac:picMk id="4" creationId="{5194A0C2-82DC-4D6E-89BC-07B1BACE83C3}"/>
          </ac:picMkLst>
        </pc:picChg>
      </pc:sldChg>
    </pc:docChg>
  </pc:docChgLst>
  <pc:docChgLst>
    <pc:chgData name="Faizan Khan" userId="d0fbade6556c6266" providerId="Windows Live" clId="Web-{6720BC76-FB15-478D-81B7-28FE0A680A7B}"/>
    <pc:docChg chg="modSld">
      <pc:chgData name="Faizan Khan" userId="d0fbade6556c6266" providerId="Windows Live" clId="Web-{6720BC76-FB15-478D-81B7-28FE0A680A7B}" dt="2021-06-13T17:09:32.911" v="37" actId="20577"/>
      <pc:docMkLst>
        <pc:docMk/>
      </pc:docMkLst>
      <pc:sldChg chg="modSp">
        <pc:chgData name="Faizan Khan" userId="d0fbade6556c6266" providerId="Windows Live" clId="Web-{6720BC76-FB15-478D-81B7-28FE0A680A7B}" dt="2021-06-13T12:06:53.128" v="28" actId="20577"/>
        <pc:sldMkLst>
          <pc:docMk/>
          <pc:sldMk cId="0" sldId="263"/>
        </pc:sldMkLst>
        <pc:spChg chg="mod">
          <ac:chgData name="Faizan Khan" userId="d0fbade6556c6266" providerId="Windows Live" clId="Web-{6720BC76-FB15-478D-81B7-28FE0A680A7B}" dt="2021-06-13T12:06:53.128" v="28" actId="20577"/>
          <ac:spMkLst>
            <pc:docMk/>
            <pc:sldMk cId="0" sldId="263"/>
            <ac:spMk id="16387" creationId="{C526D70B-18A5-4E5C-8E1D-9917CF1A72B6}"/>
          </ac:spMkLst>
        </pc:spChg>
      </pc:sldChg>
      <pc:sldChg chg="modSp">
        <pc:chgData name="Faizan Khan" userId="d0fbade6556c6266" providerId="Windows Live" clId="Web-{6720BC76-FB15-478D-81B7-28FE0A680A7B}" dt="2021-06-12T09:49:44.065" v="11" actId="20577"/>
        <pc:sldMkLst>
          <pc:docMk/>
          <pc:sldMk cId="0" sldId="266"/>
        </pc:sldMkLst>
        <pc:spChg chg="mod">
          <ac:chgData name="Faizan Khan" userId="d0fbade6556c6266" providerId="Windows Live" clId="Web-{6720BC76-FB15-478D-81B7-28FE0A680A7B}" dt="2021-06-12T09:49:44.065" v="11" actId="20577"/>
          <ac:spMkLst>
            <pc:docMk/>
            <pc:sldMk cId="0" sldId="266"/>
            <ac:spMk id="19459" creationId="{FEE05133-AE6B-4327-84E9-69D11C3F00C9}"/>
          </ac:spMkLst>
        </pc:spChg>
      </pc:sldChg>
      <pc:sldChg chg="modSp">
        <pc:chgData name="Faizan Khan" userId="d0fbade6556c6266" providerId="Windows Live" clId="Web-{6720BC76-FB15-478D-81B7-28FE0A680A7B}" dt="2021-06-13T12:34:33.602" v="32" actId="20577"/>
        <pc:sldMkLst>
          <pc:docMk/>
          <pc:sldMk cId="0" sldId="272"/>
        </pc:sldMkLst>
        <pc:spChg chg="mod">
          <ac:chgData name="Faizan Khan" userId="d0fbade6556c6266" providerId="Windows Live" clId="Web-{6720BC76-FB15-478D-81B7-28FE0A680A7B}" dt="2021-06-13T12:34:33.602" v="32" actId="20577"/>
          <ac:spMkLst>
            <pc:docMk/>
            <pc:sldMk cId="0" sldId="272"/>
            <ac:spMk id="32771" creationId="{443DB495-9800-44CB-976B-0E6BE51FA973}"/>
          </ac:spMkLst>
        </pc:spChg>
      </pc:sldChg>
      <pc:sldChg chg="modSp">
        <pc:chgData name="Faizan Khan" userId="d0fbade6556c6266" providerId="Windows Live" clId="Web-{6720BC76-FB15-478D-81B7-28FE0A680A7B}" dt="2021-06-13T17:09:32.911" v="37" actId="20577"/>
        <pc:sldMkLst>
          <pc:docMk/>
          <pc:sldMk cId="3047100289" sldId="274"/>
        </pc:sldMkLst>
        <pc:spChg chg="mod">
          <ac:chgData name="Faizan Khan" userId="d0fbade6556c6266" providerId="Windows Live" clId="Web-{6720BC76-FB15-478D-81B7-28FE0A680A7B}" dt="2021-06-13T17:09:32.911" v="37" actId="20577"/>
          <ac:spMkLst>
            <pc:docMk/>
            <pc:sldMk cId="3047100289" sldId="274"/>
            <ac:spMk id="3" creationId="{EC3143A4-9F4B-4A40-859A-16125BDD72F4}"/>
          </ac:spMkLst>
        </pc:spChg>
      </pc:sldChg>
      <pc:sldChg chg="modSp">
        <pc:chgData name="Faizan Khan" userId="d0fbade6556c6266" providerId="Windows Live" clId="Web-{6720BC76-FB15-478D-81B7-28FE0A680A7B}" dt="2021-06-13T12:01:10.448" v="21" actId="1076"/>
        <pc:sldMkLst>
          <pc:docMk/>
          <pc:sldMk cId="2179407507" sldId="275"/>
        </pc:sldMkLst>
        <pc:spChg chg="mod">
          <ac:chgData name="Faizan Khan" userId="d0fbade6556c6266" providerId="Windows Live" clId="Web-{6720BC76-FB15-478D-81B7-28FE0A680A7B}" dt="2021-06-13T12:01:10.448" v="21" actId="1076"/>
          <ac:spMkLst>
            <pc:docMk/>
            <pc:sldMk cId="2179407507" sldId="275"/>
            <ac:spMk id="3" creationId="{F02A3F13-2CC0-41D8-B9B1-7EE3FDA90922}"/>
          </ac:spMkLst>
        </pc:spChg>
      </pc:sldChg>
      <pc:sldChg chg="modSp">
        <pc:chgData name="Faizan Khan" userId="d0fbade6556c6266" providerId="Windows Live" clId="Web-{6720BC76-FB15-478D-81B7-28FE0A680A7B}" dt="2021-06-13T12:01:52.824" v="22" actId="20577"/>
        <pc:sldMkLst>
          <pc:docMk/>
          <pc:sldMk cId="988693164" sldId="276"/>
        </pc:sldMkLst>
        <pc:spChg chg="mod">
          <ac:chgData name="Faizan Khan" userId="d0fbade6556c6266" providerId="Windows Live" clId="Web-{6720BC76-FB15-478D-81B7-28FE0A680A7B}" dt="2021-06-13T12:01:52.824" v="22" actId="20577"/>
          <ac:spMkLst>
            <pc:docMk/>
            <pc:sldMk cId="988693164" sldId="276"/>
            <ac:spMk id="3" creationId="{F02A3F13-2CC0-41D8-B9B1-7EE3FDA90922}"/>
          </ac:spMkLst>
        </pc:spChg>
      </pc:sldChg>
      <pc:sldChg chg="modSp">
        <pc:chgData name="Faizan Khan" userId="d0fbade6556c6266" providerId="Windows Live" clId="Web-{6720BC76-FB15-478D-81B7-28FE0A680A7B}" dt="2021-06-13T11:59:45.337" v="17" actId="20577"/>
        <pc:sldMkLst>
          <pc:docMk/>
          <pc:sldMk cId="1578965654" sldId="280"/>
        </pc:sldMkLst>
        <pc:spChg chg="mod">
          <ac:chgData name="Faizan Khan" userId="d0fbade6556c6266" providerId="Windows Live" clId="Web-{6720BC76-FB15-478D-81B7-28FE0A680A7B}" dt="2021-06-13T11:59:45.337" v="17" actId="20577"/>
          <ac:spMkLst>
            <pc:docMk/>
            <pc:sldMk cId="1578965654" sldId="280"/>
            <ac:spMk id="3" creationId="{72637FFE-32E2-4B43-94CE-5BED1AED55E7}"/>
          </ac:spMkLst>
        </pc:spChg>
      </pc:sldChg>
      <pc:sldChg chg="modSp">
        <pc:chgData name="Faizan Khan" userId="d0fbade6556c6266" providerId="Windows Live" clId="Web-{6720BC76-FB15-478D-81B7-28FE0A680A7B}" dt="2021-06-13T12:00:14.822" v="19" actId="1076"/>
        <pc:sldMkLst>
          <pc:docMk/>
          <pc:sldMk cId="3527424500" sldId="281"/>
        </pc:sldMkLst>
        <pc:spChg chg="mod">
          <ac:chgData name="Faizan Khan" userId="d0fbade6556c6266" providerId="Windows Live" clId="Web-{6720BC76-FB15-478D-81B7-28FE0A680A7B}" dt="2021-06-13T12:00:14.822" v="19" actId="1076"/>
          <ac:spMkLst>
            <pc:docMk/>
            <pc:sldMk cId="3527424500" sldId="281"/>
            <ac:spMk id="3" creationId="{773EA710-2156-4DD1-869F-20640B936D40}"/>
          </ac:spMkLst>
        </pc:spChg>
      </pc:sldChg>
      <pc:sldChg chg="modSp">
        <pc:chgData name="Faizan Khan" userId="d0fbade6556c6266" providerId="Windows Live" clId="Web-{6720BC76-FB15-478D-81B7-28FE0A680A7B}" dt="2021-06-13T11:58:58.867" v="14" actId="20577"/>
        <pc:sldMkLst>
          <pc:docMk/>
          <pc:sldMk cId="1410722712" sldId="284"/>
        </pc:sldMkLst>
        <pc:spChg chg="mod">
          <ac:chgData name="Faizan Khan" userId="d0fbade6556c6266" providerId="Windows Live" clId="Web-{6720BC76-FB15-478D-81B7-28FE0A680A7B}" dt="2021-06-13T11:58:58.867" v="14" actId="20577"/>
          <ac:spMkLst>
            <pc:docMk/>
            <pc:sldMk cId="1410722712" sldId="284"/>
            <ac:spMk id="32771" creationId="{443DB495-9800-44CB-976B-0E6BE51FA973}"/>
          </ac:spMkLst>
        </pc:spChg>
      </pc:sldChg>
      <pc:sldChg chg="modSp">
        <pc:chgData name="Faizan Khan" userId="d0fbade6556c6266" providerId="Windows Live" clId="Web-{6720BC76-FB15-478D-81B7-28FE0A680A7B}" dt="2021-06-13T11:59:19.211" v="16" actId="20577"/>
        <pc:sldMkLst>
          <pc:docMk/>
          <pc:sldMk cId="1669970574" sldId="285"/>
        </pc:sldMkLst>
        <pc:spChg chg="mod">
          <ac:chgData name="Faizan Khan" userId="d0fbade6556c6266" providerId="Windows Live" clId="Web-{6720BC76-FB15-478D-81B7-28FE0A680A7B}" dt="2021-06-13T11:59:19.211" v="16" actId="20577"/>
          <ac:spMkLst>
            <pc:docMk/>
            <pc:sldMk cId="1669970574" sldId="285"/>
            <ac:spMk id="32771" creationId="{443DB495-9800-44CB-976B-0E6BE51FA973}"/>
          </ac:spMkLst>
        </pc:spChg>
      </pc:sldChg>
      <pc:sldChg chg="modSp">
        <pc:chgData name="Faizan Khan" userId="d0fbade6556c6266" providerId="Windows Live" clId="Web-{6720BC76-FB15-478D-81B7-28FE0A680A7B}" dt="2021-06-13T12:02:30.841" v="24" actId="14100"/>
        <pc:sldMkLst>
          <pc:docMk/>
          <pc:sldMk cId="1432860606" sldId="286"/>
        </pc:sldMkLst>
        <pc:spChg chg="mod">
          <ac:chgData name="Faizan Khan" userId="d0fbade6556c6266" providerId="Windows Live" clId="Web-{6720BC76-FB15-478D-81B7-28FE0A680A7B}" dt="2021-06-13T12:02:30.841" v="24" actId="14100"/>
          <ac:spMkLst>
            <pc:docMk/>
            <pc:sldMk cId="1432860606" sldId="286"/>
            <ac:spMk id="3" creationId="{1731AE18-0E35-4C71-BE94-ECD4D12F43AB}"/>
          </ac:spMkLst>
        </pc:spChg>
      </pc:sldChg>
      <pc:sldChg chg="modSp">
        <pc:chgData name="Faizan Khan" userId="d0fbade6556c6266" providerId="Windows Live" clId="Web-{6720BC76-FB15-478D-81B7-28FE0A680A7B}" dt="2021-06-13T12:03:06.123" v="26" actId="20577"/>
        <pc:sldMkLst>
          <pc:docMk/>
          <pc:sldMk cId="2571579589" sldId="290"/>
        </pc:sldMkLst>
        <pc:spChg chg="mod">
          <ac:chgData name="Faizan Khan" userId="d0fbade6556c6266" providerId="Windows Live" clId="Web-{6720BC76-FB15-478D-81B7-28FE0A680A7B}" dt="2021-06-13T12:03:06.123" v="26" actId="20577"/>
          <ac:spMkLst>
            <pc:docMk/>
            <pc:sldMk cId="2571579589" sldId="290"/>
            <ac:spMk id="3" creationId="{70B90533-904C-4203-98B9-5BC26646AEA9}"/>
          </ac:spMkLst>
        </pc:spChg>
      </pc:sldChg>
      <pc:sldChg chg="modSp">
        <pc:chgData name="Faizan Khan" userId="d0fbade6556c6266" providerId="Windows Live" clId="Web-{6720BC76-FB15-478D-81B7-28FE0A680A7B}" dt="2021-06-13T12:07:12.800" v="29" actId="20577"/>
        <pc:sldMkLst>
          <pc:docMk/>
          <pc:sldMk cId="1035743111" sldId="291"/>
        </pc:sldMkLst>
        <pc:spChg chg="mod">
          <ac:chgData name="Faizan Khan" userId="d0fbade6556c6266" providerId="Windows Live" clId="Web-{6720BC76-FB15-478D-81B7-28FE0A680A7B}" dt="2021-06-13T12:07:12.800" v="29" actId="20577"/>
          <ac:spMkLst>
            <pc:docMk/>
            <pc:sldMk cId="1035743111" sldId="291"/>
            <ac:spMk id="3" creationId="{E49E1999-7D94-4688-BAA2-B422D30706EC}"/>
          </ac:spMkLst>
        </pc:spChg>
      </pc:sldChg>
      <pc:sldChg chg="modSp">
        <pc:chgData name="Faizan Khan" userId="d0fbade6556c6266" providerId="Windows Live" clId="Web-{6720BC76-FB15-478D-81B7-28FE0A680A7B}" dt="2021-06-12T09:49:25.034" v="9" actId="20577"/>
        <pc:sldMkLst>
          <pc:docMk/>
          <pc:sldMk cId="1712117964" sldId="292"/>
        </pc:sldMkLst>
        <pc:spChg chg="mod">
          <ac:chgData name="Faizan Khan" userId="d0fbade6556c6266" providerId="Windows Live" clId="Web-{6720BC76-FB15-478D-81B7-28FE0A680A7B}" dt="2021-06-12T09:49:25.034" v="9" actId="20577"/>
          <ac:spMkLst>
            <pc:docMk/>
            <pc:sldMk cId="1712117964" sldId="292"/>
            <ac:spMk id="3" creationId="{2A9A9FD9-A001-4F0B-943B-BC59E7C2F0BF}"/>
          </ac:spMkLst>
        </pc:spChg>
      </pc:sldChg>
      <pc:sldChg chg="modSp">
        <pc:chgData name="Faizan Khan" userId="d0fbade6556c6266" providerId="Windows Live" clId="Web-{6720BC76-FB15-478D-81B7-28FE0A680A7B}" dt="2021-06-13T12:07:27.535" v="30" actId="20577"/>
        <pc:sldMkLst>
          <pc:docMk/>
          <pc:sldMk cId="1416652659" sldId="293"/>
        </pc:sldMkLst>
        <pc:spChg chg="mod">
          <ac:chgData name="Faizan Khan" userId="d0fbade6556c6266" providerId="Windows Live" clId="Web-{6720BC76-FB15-478D-81B7-28FE0A680A7B}" dt="2021-06-13T12:07:27.535" v="30" actId="20577"/>
          <ac:spMkLst>
            <pc:docMk/>
            <pc:sldMk cId="1416652659" sldId="293"/>
            <ac:spMk id="3" creationId="{BE673821-AA59-437E-BA16-93183CAE3E88}"/>
          </ac:spMkLst>
        </pc:spChg>
      </pc:sldChg>
    </pc:docChg>
  </pc:docChgLst>
  <pc:docChgLst>
    <pc:chgData name="Faizan Khan" userId="d0fbade6556c6266" providerId="Windows Live" clId="Web-{F3EB1C63-53E8-492F-9D10-F4D298336090}"/>
    <pc:docChg chg="addSld delSld modSld">
      <pc:chgData name="Faizan Khan" userId="d0fbade6556c6266" providerId="Windows Live" clId="Web-{F3EB1C63-53E8-492F-9D10-F4D298336090}" dt="2021-07-23T22:57:40.693" v="162" actId="20577"/>
      <pc:docMkLst>
        <pc:docMk/>
      </pc:docMkLst>
      <pc:sldChg chg="modSp">
        <pc:chgData name="Faizan Khan" userId="d0fbade6556c6266" providerId="Windows Live" clId="Web-{F3EB1C63-53E8-492F-9D10-F4D298336090}" dt="2021-07-23T21:37:09.389" v="45" actId="1076"/>
        <pc:sldMkLst>
          <pc:docMk/>
          <pc:sldMk cId="0" sldId="259"/>
        </pc:sldMkLst>
        <pc:graphicFrameChg chg="mod">
          <ac:chgData name="Faizan Khan" userId="d0fbade6556c6266" providerId="Windows Live" clId="Web-{F3EB1C63-53E8-492F-9D10-F4D298336090}" dt="2021-07-23T21:37:09.389" v="45" actId="1076"/>
          <ac:graphicFrameMkLst>
            <pc:docMk/>
            <pc:sldMk cId="0" sldId="259"/>
            <ac:graphicFrameMk id="11728" creationId="{38E1B837-9C34-4622-9283-E8A861E349F8}"/>
          </ac:graphicFrameMkLst>
        </pc:graphicFrameChg>
      </pc:sldChg>
      <pc:sldChg chg="modSp">
        <pc:chgData name="Faizan Khan" userId="d0fbade6556c6266" providerId="Windows Live" clId="Web-{F3EB1C63-53E8-492F-9D10-F4D298336090}" dt="2021-07-23T21:35:59.591" v="44" actId="20577"/>
        <pc:sldMkLst>
          <pc:docMk/>
          <pc:sldMk cId="0" sldId="268"/>
        </pc:sldMkLst>
        <pc:spChg chg="mod">
          <ac:chgData name="Faizan Khan" userId="d0fbade6556c6266" providerId="Windows Live" clId="Web-{F3EB1C63-53E8-492F-9D10-F4D298336090}" dt="2021-07-23T21:35:59.591" v="44" actId="20577"/>
          <ac:spMkLst>
            <pc:docMk/>
            <pc:sldMk cId="0" sldId="268"/>
            <ac:spMk id="21507" creationId="{9C21E6A2-0055-49BB-9B28-11980DA7ACC7}"/>
          </ac:spMkLst>
        </pc:spChg>
      </pc:sldChg>
      <pc:sldChg chg="addSp delSp modSp mod setBg">
        <pc:chgData name="Faizan Khan" userId="d0fbade6556c6266" providerId="Windows Live" clId="Web-{F3EB1C63-53E8-492F-9D10-F4D298336090}" dt="2021-07-23T22:30:14.517" v="119" actId="1076"/>
        <pc:sldMkLst>
          <pc:docMk/>
          <pc:sldMk cId="0" sldId="270"/>
        </pc:sldMkLst>
        <pc:spChg chg="mod">
          <ac:chgData name="Faizan Khan" userId="d0fbade6556c6266" providerId="Windows Live" clId="Web-{F3EB1C63-53E8-492F-9D10-F4D298336090}" dt="2021-07-23T22:13:45.462" v="64" actId="20577"/>
          <ac:spMkLst>
            <pc:docMk/>
            <pc:sldMk cId="0" sldId="270"/>
            <ac:spMk id="26626" creationId="{4B65748B-015E-4B77-91A1-A9C4DEFAE0D8}"/>
          </ac:spMkLst>
        </pc:spChg>
        <pc:spChg chg="del">
          <ac:chgData name="Faizan Khan" userId="d0fbade6556c6266" providerId="Windows Live" clId="Web-{F3EB1C63-53E8-492F-9D10-F4D298336090}" dt="2021-07-23T22:11:18.662" v="53"/>
          <ac:spMkLst>
            <pc:docMk/>
            <pc:sldMk cId="0" sldId="270"/>
            <ac:spMk id="26627" creationId="{FDC66812-A802-437B-9524-C5740CB06DAD}"/>
          </ac:spMkLst>
        </pc:spChg>
        <pc:picChg chg="add mod">
          <ac:chgData name="Faizan Khan" userId="d0fbade6556c6266" providerId="Windows Live" clId="Web-{F3EB1C63-53E8-492F-9D10-F4D298336090}" dt="2021-07-23T22:30:14.517" v="119" actId="1076"/>
          <ac:picMkLst>
            <pc:docMk/>
            <pc:sldMk cId="0" sldId="270"/>
            <ac:picMk id="2" creationId="{BBB7A91B-4B04-4C66-A24F-E09921DAE300}"/>
          </ac:picMkLst>
        </pc:picChg>
      </pc:sldChg>
      <pc:sldChg chg="modSp">
        <pc:chgData name="Faizan Khan" userId="d0fbade6556c6266" providerId="Windows Live" clId="Web-{F3EB1C63-53E8-492F-9D10-F4D298336090}" dt="2021-07-23T22:57:40.693" v="162" actId="20577"/>
        <pc:sldMkLst>
          <pc:docMk/>
          <pc:sldMk cId="0" sldId="271"/>
        </pc:sldMkLst>
        <pc:spChg chg="mod">
          <ac:chgData name="Faizan Khan" userId="d0fbade6556c6266" providerId="Windows Live" clId="Web-{F3EB1C63-53E8-492F-9D10-F4D298336090}" dt="2021-07-23T22:57:40.693" v="162" actId="20577"/>
          <ac:spMkLst>
            <pc:docMk/>
            <pc:sldMk cId="0" sldId="271"/>
            <ac:spMk id="27651" creationId="{BED63996-548A-4603-A152-5A69F4AC6020}"/>
          </ac:spMkLst>
        </pc:spChg>
      </pc:sldChg>
      <pc:sldChg chg="modSp">
        <pc:chgData name="Faizan Khan" userId="d0fbade6556c6266" providerId="Windows Live" clId="Web-{F3EB1C63-53E8-492F-9D10-F4D298336090}" dt="2021-07-23T22:53:32.076" v="159" actId="20577"/>
        <pc:sldMkLst>
          <pc:docMk/>
          <pc:sldMk cId="1035743111" sldId="291"/>
        </pc:sldMkLst>
        <pc:spChg chg="mod">
          <ac:chgData name="Faizan Khan" userId="d0fbade6556c6266" providerId="Windows Live" clId="Web-{F3EB1C63-53E8-492F-9D10-F4D298336090}" dt="2021-07-23T22:53:32.076" v="159" actId="20577"/>
          <ac:spMkLst>
            <pc:docMk/>
            <pc:sldMk cId="1035743111" sldId="291"/>
            <ac:spMk id="3" creationId="{E49E1999-7D94-4688-BAA2-B422D30706EC}"/>
          </ac:spMkLst>
        </pc:spChg>
      </pc:sldChg>
      <pc:sldChg chg="modSp new">
        <pc:chgData name="Faizan Khan" userId="d0fbade6556c6266" providerId="Windows Live" clId="Web-{F3EB1C63-53E8-492F-9D10-F4D298336090}" dt="2021-07-23T21:09:10.674" v="39" actId="20577"/>
        <pc:sldMkLst>
          <pc:docMk/>
          <pc:sldMk cId="3634272300" sldId="296"/>
        </pc:sldMkLst>
        <pc:spChg chg="mod">
          <ac:chgData name="Faizan Khan" userId="d0fbade6556c6266" providerId="Windows Live" clId="Web-{F3EB1C63-53E8-492F-9D10-F4D298336090}" dt="2021-07-23T15:21:14.910" v="26" actId="20577"/>
          <ac:spMkLst>
            <pc:docMk/>
            <pc:sldMk cId="3634272300" sldId="296"/>
            <ac:spMk id="2" creationId="{DC04DA7B-7C7F-42C3-B7F2-3087B1E7101B}"/>
          </ac:spMkLst>
        </pc:spChg>
        <pc:spChg chg="mod">
          <ac:chgData name="Faizan Khan" userId="d0fbade6556c6266" providerId="Windows Live" clId="Web-{F3EB1C63-53E8-492F-9D10-F4D298336090}" dt="2021-07-23T21:09:10.674" v="39" actId="20577"/>
          <ac:spMkLst>
            <pc:docMk/>
            <pc:sldMk cId="3634272300" sldId="296"/>
            <ac:spMk id="3" creationId="{7DF56737-3D44-45E3-B95E-563EB98C10B9}"/>
          </ac:spMkLst>
        </pc:spChg>
      </pc:sldChg>
      <pc:sldChg chg="new">
        <pc:chgData name="Faizan Khan" userId="d0fbade6556c6266" providerId="Windows Live" clId="Web-{F3EB1C63-53E8-492F-9D10-F4D298336090}" dt="2021-07-23T22:14:44.228" v="65"/>
        <pc:sldMkLst>
          <pc:docMk/>
          <pc:sldMk cId="532803886" sldId="297"/>
        </pc:sldMkLst>
      </pc:sldChg>
      <pc:sldChg chg="addSp delSp modSp add replId">
        <pc:chgData name="Faizan Khan" userId="d0fbade6556c6266" providerId="Windows Live" clId="Web-{F3EB1C63-53E8-492F-9D10-F4D298336090}" dt="2021-07-23T22:30:25.236" v="121" actId="14100"/>
        <pc:sldMkLst>
          <pc:docMk/>
          <pc:sldMk cId="1412287301" sldId="298"/>
        </pc:sldMkLst>
        <pc:picChg chg="del">
          <ac:chgData name="Faizan Khan" userId="d0fbade6556c6266" providerId="Windows Live" clId="Web-{F3EB1C63-53E8-492F-9D10-F4D298336090}" dt="2021-07-23T22:23:35.802" v="80"/>
          <ac:picMkLst>
            <pc:docMk/>
            <pc:sldMk cId="1412287301" sldId="298"/>
            <ac:picMk id="2" creationId="{BBB7A91B-4B04-4C66-A24F-E09921DAE300}"/>
          </ac:picMkLst>
        </pc:picChg>
        <pc:picChg chg="add mod">
          <ac:chgData name="Faizan Khan" userId="d0fbade6556c6266" providerId="Windows Live" clId="Web-{F3EB1C63-53E8-492F-9D10-F4D298336090}" dt="2021-07-23T22:30:25.236" v="121" actId="14100"/>
          <ac:picMkLst>
            <pc:docMk/>
            <pc:sldMk cId="1412287301" sldId="298"/>
            <ac:picMk id="3" creationId="{316D82BF-D518-4140-B4C6-E754B06CCAA3}"/>
          </ac:picMkLst>
        </pc:picChg>
      </pc:sldChg>
      <pc:sldChg chg="addSp delSp modSp add replId">
        <pc:chgData name="Faizan Khan" userId="d0fbade6556c6266" providerId="Windows Live" clId="Web-{F3EB1C63-53E8-492F-9D10-F4D298336090}" dt="2021-07-23T22:30:53.814" v="123"/>
        <pc:sldMkLst>
          <pc:docMk/>
          <pc:sldMk cId="286777385" sldId="299"/>
        </pc:sldMkLst>
        <pc:spChg chg="mod">
          <ac:chgData name="Faizan Khan" userId="d0fbade6556c6266" providerId="Windows Live" clId="Web-{F3EB1C63-53E8-492F-9D10-F4D298336090}" dt="2021-07-23T22:30:53.814" v="123"/>
          <ac:spMkLst>
            <pc:docMk/>
            <pc:sldMk cId="286777385" sldId="299"/>
            <ac:spMk id="26626" creationId="{4B65748B-015E-4B77-91A1-A9C4DEFAE0D8}"/>
          </ac:spMkLst>
        </pc:spChg>
        <pc:picChg chg="del">
          <ac:chgData name="Faizan Khan" userId="d0fbade6556c6266" providerId="Windows Live" clId="Web-{F3EB1C63-53E8-492F-9D10-F4D298336090}" dt="2021-07-23T22:22:57.973" v="75"/>
          <ac:picMkLst>
            <pc:docMk/>
            <pc:sldMk cId="286777385" sldId="299"/>
            <ac:picMk id="2" creationId="{BBB7A91B-4B04-4C66-A24F-E09921DAE300}"/>
          </ac:picMkLst>
        </pc:picChg>
        <pc:picChg chg="del">
          <ac:chgData name="Faizan Khan" userId="d0fbade6556c6266" providerId="Windows Live" clId="Web-{F3EB1C63-53E8-492F-9D10-F4D298336090}" dt="2021-07-23T22:29:55.282" v="117"/>
          <ac:picMkLst>
            <pc:docMk/>
            <pc:sldMk cId="286777385" sldId="299"/>
            <ac:picMk id="3" creationId="{316D82BF-D518-4140-B4C6-E754B06CCAA3}"/>
          </ac:picMkLst>
        </pc:picChg>
        <pc:picChg chg="add del mod">
          <ac:chgData name="Faizan Khan" userId="d0fbade6556c6266" providerId="Windows Live" clId="Web-{F3EB1C63-53E8-492F-9D10-F4D298336090}" dt="2021-07-23T22:29:52.266" v="116"/>
          <ac:picMkLst>
            <pc:docMk/>
            <pc:sldMk cId="286777385" sldId="299"/>
            <ac:picMk id="4" creationId="{FFA74DCA-EEE0-48D8-B963-4BE2B041911D}"/>
          </ac:picMkLst>
        </pc:picChg>
        <pc:picChg chg="add mod">
          <ac:chgData name="Faizan Khan" userId="d0fbade6556c6266" providerId="Windows Live" clId="Web-{F3EB1C63-53E8-492F-9D10-F4D298336090}" dt="2021-07-23T22:30:53.814" v="123"/>
          <ac:picMkLst>
            <pc:docMk/>
            <pc:sldMk cId="286777385" sldId="299"/>
            <ac:picMk id="5" creationId="{FAEE9C64-F784-4B63-8282-F4144C00049F}"/>
          </ac:picMkLst>
        </pc:picChg>
      </pc:sldChg>
      <pc:sldChg chg="addSp delSp modSp add replId">
        <pc:chgData name="Faizan Khan" userId="d0fbade6556c6266" providerId="Windows Live" clId="Web-{F3EB1C63-53E8-492F-9D10-F4D298336090}" dt="2021-07-23T22:31:08.815" v="124"/>
        <pc:sldMkLst>
          <pc:docMk/>
          <pc:sldMk cId="2116200669" sldId="300"/>
        </pc:sldMkLst>
        <pc:spChg chg="mod">
          <ac:chgData name="Faizan Khan" userId="d0fbade6556c6266" providerId="Windows Live" clId="Web-{F3EB1C63-53E8-492F-9D10-F4D298336090}" dt="2021-07-23T22:31:08.815" v="124"/>
          <ac:spMkLst>
            <pc:docMk/>
            <pc:sldMk cId="2116200669" sldId="300"/>
            <ac:spMk id="26626" creationId="{4B65748B-015E-4B77-91A1-A9C4DEFAE0D8}"/>
          </ac:spMkLst>
        </pc:spChg>
        <pc:picChg chg="del">
          <ac:chgData name="Faizan Khan" userId="d0fbade6556c6266" providerId="Windows Live" clId="Web-{F3EB1C63-53E8-492F-9D10-F4D298336090}" dt="2021-07-23T22:24:33.522" v="86"/>
          <ac:picMkLst>
            <pc:docMk/>
            <pc:sldMk cId="2116200669" sldId="300"/>
            <ac:picMk id="2" creationId="{BBB7A91B-4B04-4C66-A24F-E09921DAE300}"/>
          </ac:picMkLst>
        </pc:picChg>
        <pc:picChg chg="del">
          <ac:chgData name="Faizan Khan" userId="d0fbade6556c6266" providerId="Windows Live" clId="Web-{F3EB1C63-53E8-492F-9D10-F4D298336090}" dt="2021-07-23T22:29:34.860" v="114"/>
          <ac:picMkLst>
            <pc:docMk/>
            <pc:sldMk cId="2116200669" sldId="300"/>
            <ac:picMk id="3" creationId="{316D82BF-D518-4140-B4C6-E754B06CCAA3}"/>
          </ac:picMkLst>
        </pc:picChg>
        <pc:picChg chg="del">
          <ac:chgData name="Faizan Khan" userId="d0fbade6556c6266" providerId="Windows Live" clId="Web-{F3EB1C63-53E8-492F-9D10-F4D298336090}" dt="2021-07-23T22:29:32.281" v="113"/>
          <ac:picMkLst>
            <pc:docMk/>
            <pc:sldMk cId="2116200669" sldId="300"/>
            <ac:picMk id="4" creationId="{FFA74DCA-EEE0-48D8-B963-4BE2B041911D}"/>
          </ac:picMkLst>
        </pc:picChg>
        <pc:picChg chg="del">
          <ac:chgData name="Faizan Khan" userId="d0fbade6556c6266" providerId="Windows Live" clId="Web-{F3EB1C63-53E8-492F-9D10-F4D298336090}" dt="2021-07-23T22:29:28.391" v="112"/>
          <ac:picMkLst>
            <pc:docMk/>
            <pc:sldMk cId="2116200669" sldId="300"/>
            <ac:picMk id="5" creationId="{FAEE9C64-F784-4B63-8282-F4144C00049F}"/>
          </ac:picMkLst>
        </pc:picChg>
        <pc:picChg chg="add mod">
          <ac:chgData name="Faizan Khan" userId="d0fbade6556c6266" providerId="Windows Live" clId="Web-{F3EB1C63-53E8-492F-9D10-F4D298336090}" dt="2021-07-23T22:31:08.815" v="124"/>
          <ac:picMkLst>
            <pc:docMk/>
            <pc:sldMk cId="2116200669" sldId="300"/>
            <ac:picMk id="6" creationId="{EE6B5A93-5D3F-4D3F-ADBA-885A600D3868}"/>
          </ac:picMkLst>
        </pc:picChg>
      </pc:sldChg>
      <pc:sldChg chg="addSp delSp modSp add replId">
        <pc:chgData name="Faizan Khan" userId="d0fbade6556c6266" providerId="Windows Live" clId="Web-{F3EB1C63-53E8-492F-9D10-F4D298336090}" dt="2021-07-23T22:31:16.580" v="125"/>
        <pc:sldMkLst>
          <pc:docMk/>
          <pc:sldMk cId="2937840585" sldId="301"/>
        </pc:sldMkLst>
        <pc:spChg chg="mod">
          <ac:chgData name="Faizan Khan" userId="d0fbade6556c6266" providerId="Windows Live" clId="Web-{F3EB1C63-53E8-492F-9D10-F4D298336090}" dt="2021-07-23T22:31:16.580" v="125"/>
          <ac:spMkLst>
            <pc:docMk/>
            <pc:sldMk cId="2937840585" sldId="301"/>
            <ac:spMk id="26626" creationId="{4B65748B-015E-4B77-91A1-A9C4DEFAE0D8}"/>
          </ac:spMkLst>
        </pc:spChg>
        <pc:picChg chg="del">
          <ac:chgData name="Faizan Khan" userId="d0fbade6556c6266" providerId="Windows Live" clId="Web-{F3EB1C63-53E8-492F-9D10-F4D298336090}" dt="2021-07-23T22:25:18.663" v="93"/>
          <ac:picMkLst>
            <pc:docMk/>
            <pc:sldMk cId="2937840585" sldId="301"/>
            <ac:picMk id="2" creationId="{BBB7A91B-4B04-4C66-A24F-E09921DAE300}"/>
          </ac:picMkLst>
        </pc:picChg>
        <pc:picChg chg="del">
          <ac:chgData name="Faizan Khan" userId="d0fbade6556c6266" providerId="Windows Live" clId="Web-{F3EB1C63-53E8-492F-9D10-F4D298336090}" dt="2021-07-23T22:29:09.781" v="110"/>
          <ac:picMkLst>
            <pc:docMk/>
            <pc:sldMk cId="2937840585" sldId="301"/>
            <ac:picMk id="3" creationId="{316D82BF-D518-4140-B4C6-E754B06CCAA3}"/>
          </ac:picMkLst>
        </pc:picChg>
        <pc:picChg chg="del">
          <ac:chgData name="Faizan Khan" userId="d0fbade6556c6266" providerId="Windows Live" clId="Web-{F3EB1C63-53E8-492F-9D10-F4D298336090}" dt="2021-07-23T22:29:04.640" v="109"/>
          <ac:picMkLst>
            <pc:docMk/>
            <pc:sldMk cId="2937840585" sldId="301"/>
            <ac:picMk id="4" creationId="{FFA74DCA-EEE0-48D8-B963-4BE2B041911D}"/>
          </ac:picMkLst>
        </pc:picChg>
        <pc:picChg chg="del">
          <ac:chgData name="Faizan Khan" userId="d0fbade6556c6266" providerId="Windows Live" clId="Web-{F3EB1C63-53E8-492F-9D10-F4D298336090}" dt="2021-07-23T22:28:59.593" v="108"/>
          <ac:picMkLst>
            <pc:docMk/>
            <pc:sldMk cId="2937840585" sldId="301"/>
            <ac:picMk id="5" creationId="{FAEE9C64-F784-4B63-8282-F4144C00049F}"/>
          </ac:picMkLst>
        </pc:picChg>
        <pc:picChg chg="del">
          <ac:chgData name="Faizan Khan" userId="d0fbade6556c6266" providerId="Windows Live" clId="Web-{F3EB1C63-53E8-492F-9D10-F4D298336090}" dt="2021-07-23T22:28:48.343" v="107"/>
          <ac:picMkLst>
            <pc:docMk/>
            <pc:sldMk cId="2937840585" sldId="301"/>
            <ac:picMk id="6" creationId="{EE6B5A93-5D3F-4D3F-ADBA-885A600D3868}"/>
          </ac:picMkLst>
        </pc:picChg>
        <pc:picChg chg="add del mod">
          <ac:chgData name="Faizan Khan" userId="d0fbade6556c6266" providerId="Windows Live" clId="Web-{F3EB1C63-53E8-492F-9D10-F4D298336090}" dt="2021-07-23T22:28:36.187" v="105"/>
          <ac:picMkLst>
            <pc:docMk/>
            <pc:sldMk cId="2937840585" sldId="301"/>
            <ac:picMk id="7" creationId="{36154506-FD6F-4C6E-94DA-95A75FFA9F02}"/>
          </ac:picMkLst>
        </pc:picChg>
        <pc:picChg chg="add mod">
          <ac:chgData name="Faizan Khan" userId="d0fbade6556c6266" providerId="Windows Live" clId="Web-{F3EB1C63-53E8-492F-9D10-F4D298336090}" dt="2021-07-23T22:31:16.580" v="125"/>
          <ac:picMkLst>
            <pc:docMk/>
            <pc:sldMk cId="2937840585" sldId="301"/>
            <ac:picMk id="8" creationId="{B2DAD583-FF14-464B-B8A6-B588E5E917E8}"/>
          </ac:picMkLst>
        </pc:picChg>
      </pc:sldChg>
      <pc:sldChg chg="addSp delSp modSp add replId">
        <pc:chgData name="Faizan Khan" userId="d0fbade6556c6266" providerId="Windows Live" clId="Web-{F3EB1C63-53E8-492F-9D10-F4D298336090}" dt="2021-07-23T22:32:29.848" v="130" actId="1076"/>
        <pc:sldMkLst>
          <pc:docMk/>
          <pc:sldMk cId="826239637" sldId="302"/>
        </pc:sldMkLst>
        <pc:picChg chg="add mod">
          <ac:chgData name="Faizan Khan" userId="d0fbade6556c6266" providerId="Windows Live" clId="Web-{F3EB1C63-53E8-492F-9D10-F4D298336090}" dt="2021-07-23T22:32:29.848" v="130" actId="1076"/>
          <ac:picMkLst>
            <pc:docMk/>
            <pc:sldMk cId="826239637" sldId="302"/>
            <ac:picMk id="2" creationId="{6E588F7A-6FD5-4F9D-853F-228E3D81ECAE}"/>
          </ac:picMkLst>
        </pc:picChg>
        <pc:picChg chg="del">
          <ac:chgData name="Faizan Khan" userId="d0fbade6556c6266" providerId="Windows Live" clId="Web-{F3EB1C63-53E8-492F-9D10-F4D298336090}" dt="2021-07-23T22:32:08.628" v="128"/>
          <ac:picMkLst>
            <pc:docMk/>
            <pc:sldMk cId="826239637" sldId="302"/>
            <ac:picMk id="8" creationId="{B2DAD583-FF14-464B-B8A6-B588E5E917E8}"/>
          </ac:picMkLst>
        </pc:picChg>
      </pc:sldChg>
      <pc:sldChg chg="addSp delSp add del replId">
        <pc:chgData name="Faizan Khan" userId="d0fbade6556c6266" providerId="Windows Live" clId="Web-{F3EB1C63-53E8-492F-9D10-F4D298336090}" dt="2021-07-23T22:27:49.092" v="103"/>
        <pc:sldMkLst>
          <pc:docMk/>
          <pc:sldMk cId="1219522015" sldId="302"/>
        </pc:sldMkLst>
        <pc:picChg chg="add del">
          <ac:chgData name="Faizan Khan" userId="d0fbade6556c6266" providerId="Windows Live" clId="Web-{F3EB1C63-53E8-492F-9D10-F4D298336090}" dt="2021-07-23T22:27:33.592" v="101"/>
          <ac:picMkLst>
            <pc:docMk/>
            <pc:sldMk cId="1219522015" sldId="302"/>
            <ac:picMk id="6" creationId="{EE6B5A93-5D3F-4D3F-ADBA-885A600D3868}"/>
          </ac:picMkLst>
        </pc:picChg>
        <pc:picChg chg="add del">
          <ac:chgData name="Faizan Khan" userId="d0fbade6556c6266" providerId="Windows Live" clId="Web-{F3EB1C63-53E8-492F-9D10-F4D298336090}" dt="2021-07-23T22:27:37.279" v="102"/>
          <ac:picMkLst>
            <pc:docMk/>
            <pc:sldMk cId="1219522015" sldId="302"/>
            <ac:picMk id="7" creationId="{36154506-FD6F-4C6E-94DA-95A75FFA9F02}"/>
          </ac:picMkLst>
        </pc:picChg>
      </pc:sldChg>
      <pc:sldChg chg="addSp delSp modSp add replId">
        <pc:chgData name="Faizan Khan" userId="d0fbade6556c6266" providerId="Windows Live" clId="Web-{F3EB1C63-53E8-492F-9D10-F4D298336090}" dt="2021-07-23T22:33:16.802" v="134"/>
        <pc:sldMkLst>
          <pc:docMk/>
          <pc:sldMk cId="4216494227" sldId="303"/>
        </pc:sldMkLst>
        <pc:picChg chg="del">
          <ac:chgData name="Faizan Khan" userId="d0fbade6556c6266" providerId="Windows Live" clId="Web-{F3EB1C63-53E8-492F-9D10-F4D298336090}" dt="2021-07-23T22:33:13.801" v="133"/>
          <ac:picMkLst>
            <pc:docMk/>
            <pc:sldMk cId="4216494227" sldId="303"/>
            <ac:picMk id="2" creationId="{6E588F7A-6FD5-4F9D-853F-228E3D81ECAE}"/>
          </ac:picMkLst>
        </pc:picChg>
        <pc:picChg chg="add mod">
          <ac:chgData name="Faizan Khan" userId="d0fbade6556c6266" providerId="Windows Live" clId="Web-{F3EB1C63-53E8-492F-9D10-F4D298336090}" dt="2021-07-23T22:33:16.802" v="134"/>
          <ac:picMkLst>
            <pc:docMk/>
            <pc:sldMk cId="4216494227" sldId="303"/>
            <ac:picMk id="3" creationId="{4BA0DA3E-E03C-43FD-BF5C-DB05781E50D0}"/>
          </ac:picMkLst>
        </pc:picChg>
      </pc:sldChg>
      <pc:sldChg chg="addSp delSp modSp add replId">
        <pc:chgData name="Faizan Khan" userId="d0fbade6556c6266" providerId="Windows Live" clId="Web-{F3EB1C63-53E8-492F-9D10-F4D298336090}" dt="2021-07-23T22:34:04.338" v="138"/>
        <pc:sldMkLst>
          <pc:docMk/>
          <pc:sldMk cId="953241797" sldId="304"/>
        </pc:sldMkLst>
        <pc:picChg chg="add mod">
          <ac:chgData name="Faizan Khan" userId="d0fbade6556c6266" providerId="Windows Live" clId="Web-{F3EB1C63-53E8-492F-9D10-F4D298336090}" dt="2021-07-23T22:34:04.338" v="138"/>
          <ac:picMkLst>
            <pc:docMk/>
            <pc:sldMk cId="953241797" sldId="304"/>
            <ac:picMk id="2" creationId="{D1405264-34FF-4D9E-B570-32D7C50AFD6D}"/>
          </ac:picMkLst>
        </pc:picChg>
        <pc:picChg chg="del">
          <ac:chgData name="Faizan Khan" userId="d0fbade6556c6266" providerId="Windows Live" clId="Web-{F3EB1C63-53E8-492F-9D10-F4D298336090}" dt="2021-07-23T22:34:01.291" v="137"/>
          <ac:picMkLst>
            <pc:docMk/>
            <pc:sldMk cId="953241797" sldId="304"/>
            <ac:picMk id="3" creationId="{4BA0DA3E-E03C-43FD-BF5C-DB05781E50D0}"/>
          </ac:picMkLst>
        </pc:picChg>
      </pc:sldChg>
      <pc:sldChg chg="addSp delSp modSp add replId">
        <pc:chgData name="Faizan Khan" userId="d0fbade6556c6266" providerId="Windows Live" clId="Web-{F3EB1C63-53E8-492F-9D10-F4D298336090}" dt="2021-07-23T22:36:44.503" v="142"/>
        <pc:sldMkLst>
          <pc:docMk/>
          <pc:sldMk cId="2299941855" sldId="305"/>
        </pc:sldMkLst>
        <pc:picChg chg="del">
          <ac:chgData name="Faizan Khan" userId="d0fbade6556c6266" providerId="Windows Live" clId="Web-{F3EB1C63-53E8-492F-9D10-F4D298336090}" dt="2021-07-23T22:36:30.268" v="141"/>
          <ac:picMkLst>
            <pc:docMk/>
            <pc:sldMk cId="2299941855" sldId="305"/>
            <ac:picMk id="2" creationId="{D1405264-34FF-4D9E-B570-32D7C50AFD6D}"/>
          </ac:picMkLst>
        </pc:picChg>
        <pc:picChg chg="add mod">
          <ac:chgData name="Faizan Khan" userId="d0fbade6556c6266" providerId="Windows Live" clId="Web-{F3EB1C63-53E8-492F-9D10-F4D298336090}" dt="2021-07-23T22:36:44.503" v="142"/>
          <ac:picMkLst>
            <pc:docMk/>
            <pc:sldMk cId="2299941855" sldId="305"/>
            <ac:picMk id="3" creationId="{594B4022-E7F6-4F40-9193-CD1E747C653C}"/>
          </ac:picMkLst>
        </pc:picChg>
      </pc:sldChg>
      <pc:sldChg chg="addSp delSp modSp add replId">
        <pc:chgData name="Faizan Khan" userId="d0fbade6556c6266" providerId="Windows Live" clId="Web-{F3EB1C63-53E8-492F-9D10-F4D298336090}" dt="2021-07-23T22:37:43.004" v="146"/>
        <pc:sldMkLst>
          <pc:docMk/>
          <pc:sldMk cId="2208069828" sldId="306"/>
        </pc:sldMkLst>
        <pc:picChg chg="add mod">
          <ac:chgData name="Faizan Khan" userId="d0fbade6556c6266" providerId="Windows Live" clId="Web-{F3EB1C63-53E8-492F-9D10-F4D298336090}" dt="2021-07-23T22:37:43.004" v="146"/>
          <ac:picMkLst>
            <pc:docMk/>
            <pc:sldMk cId="2208069828" sldId="306"/>
            <ac:picMk id="2" creationId="{774B1F9D-E668-49FC-88E1-FA82909DB728}"/>
          </ac:picMkLst>
        </pc:picChg>
        <pc:picChg chg="del">
          <ac:chgData name="Faizan Khan" userId="d0fbade6556c6266" providerId="Windows Live" clId="Web-{F3EB1C63-53E8-492F-9D10-F4D298336090}" dt="2021-07-23T22:37:38.176" v="145"/>
          <ac:picMkLst>
            <pc:docMk/>
            <pc:sldMk cId="2208069828" sldId="306"/>
            <ac:picMk id="3" creationId="{594B4022-E7F6-4F40-9193-CD1E747C653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170" name="Group 2">
            <a:extLst>
              <a:ext uri="{FF2B5EF4-FFF2-40B4-BE49-F238E27FC236}">
                <a16:creationId xmlns:a16="http://schemas.microsoft.com/office/drawing/2014/main" id="{E00D5447-9BF5-4487-BF55-00755D0E9BF5}"/>
              </a:ext>
            </a:extLst>
          </p:cNvPr>
          <p:cNvGrpSpPr>
            <a:grpSpLocks/>
          </p:cNvGrpSpPr>
          <p:nvPr/>
        </p:nvGrpSpPr>
        <p:grpSpPr bwMode="auto">
          <a:xfrm>
            <a:off x="0" y="2438400"/>
            <a:ext cx="9009063" cy="1052513"/>
            <a:chOff x="0" y="1536"/>
            <a:chExt cx="5675" cy="663"/>
          </a:xfrm>
        </p:grpSpPr>
        <p:grpSp>
          <p:nvGrpSpPr>
            <p:cNvPr id="7171" name="Group 3">
              <a:extLst>
                <a:ext uri="{FF2B5EF4-FFF2-40B4-BE49-F238E27FC236}">
                  <a16:creationId xmlns:a16="http://schemas.microsoft.com/office/drawing/2014/main" id="{C5780E2C-1828-48CF-A015-D7DD3695C3CF}"/>
                </a:ext>
              </a:extLst>
            </p:cNvPr>
            <p:cNvGrpSpPr>
              <a:grpSpLocks/>
            </p:cNvGrpSpPr>
            <p:nvPr/>
          </p:nvGrpSpPr>
          <p:grpSpPr bwMode="auto">
            <a:xfrm>
              <a:off x="183" y="1604"/>
              <a:ext cx="448" cy="299"/>
              <a:chOff x="720" y="336"/>
              <a:chExt cx="624" cy="432"/>
            </a:xfrm>
          </p:grpSpPr>
          <p:sp>
            <p:nvSpPr>
              <p:cNvPr id="7172" name="Rectangle 4">
                <a:extLst>
                  <a:ext uri="{FF2B5EF4-FFF2-40B4-BE49-F238E27FC236}">
                    <a16:creationId xmlns:a16="http://schemas.microsoft.com/office/drawing/2014/main" id="{4993B301-F30C-4553-8F90-3B4EFE4AA456}"/>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3" name="Rectangle 5">
                <a:extLst>
                  <a:ext uri="{FF2B5EF4-FFF2-40B4-BE49-F238E27FC236}">
                    <a16:creationId xmlns:a16="http://schemas.microsoft.com/office/drawing/2014/main" id="{298FEBAA-C012-4B90-8400-A0078CA36435}"/>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174" name="Group 6">
              <a:extLst>
                <a:ext uri="{FF2B5EF4-FFF2-40B4-BE49-F238E27FC236}">
                  <a16:creationId xmlns:a16="http://schemas.microsoft.com/office/drawing/2014/main" id="{5E7A9104-E0DA-4CE2-96A2-8B918088FA56}"/>
                </a:ext>
              </a:extLst>
            </p:cNvPr>
            <p:cNvGrpSpPr>
              <a:grpSpLocks/>
            </p:cNvGrpSpPr>
            <p:nvPr/>
          </p:nvGrpSpPr>
          <p:grpSpPr bwMode="auto">
            <a:xfrm>
              <a:off x="261" y="1870"/>
              <a:ext cx="465" cy="299"/>
              <a:chOff x="912" y="2640"/>
              <a:chExt cx="672" cy="432"/>
            </a:xfrm>
          </p:grpSpPr>
          <p:sp>
            <p:nvSpPr>
              <p:cNvPr id="7175" name="Rectangle 7">
                <a:extLst>
                  <a:ext uri="{FF2B5EF4-FFF2-40B4-BE49-F238E27FC236}">
                    <a16:creationId xmlns:a16="http://schemas.microsoft.com/office/drawing/2014/main" id="{5139A101-F276-4FD4-9EAB-F9173CD67E6C}"/>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6" name="Rectangle 8">
                <a:extLst>
                  <a:ext uri="{FF2B5EF4-FFF2-40B4-BE49-F238E27FC236}">
                    <a16:creationId xmlns:a16="http://schemas.microsoft.com/office/drawing/2014/main" id="{E56ED1B6-1BD3-4988-8107-0FDC7A61DBD9}"/>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177" name="Rectangle 9">
              <a:extLst>
                <a:ext uri="{FF2B5EF4-FFF2-40B4-BE49-F238E27FC236}">
                  <a16:creationId xmlns:a16="http://schemas.microsoft.com/office/drawing/2014/main" id="{CD1819AC-B284-4A12-8359-144EE2E41651}"/>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8" name="Rectangle 10">
              <a:extLst>
                <a:ext uri="{FF2B5EF4-FFF2-40B4-BE49-F238E27FC236}">
                  <a16:creationId xmlns:a16="http://schemas.microsoft.com/office/drawing/2014/main" id="{07B763EA-478F-4C4B-8E76-63137757C9CC}"/>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9" name="Rectangle 11">
              <a:extLst>
                <a:ext uri="{FF2B5EF4-FFF2-40B4-BE49-F238E27FC236}">
                  <a16:creationId xmlns:a16="http://schemas.microsoft.com/office/drawing/2014/main" id="{6FB5000F-5954-4913-B3E0-310044FA006D}"/>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180" name="Rectangle 12">
            <a:extLst>
              <a:ext uri="{FF2B5EF4-FFF2-40B4-BE49-F238E27FC236}">
                <a16:creationId xmlns:a16="http://schemas.microsoft.com/office/drawing/2014/main" id="{09637726-22B2-4EA5-AC31-056BA9F06448}"/>
              </a:ext>
            </a:extLst>
          </p:cNvPr>
          <p:cNvSpPr>
            <a:spLocks noGrp="1" noChangeArrowheads="1"/>
          </p:cNvSpPr>
          <p:nvPr>
            <p:ph type="ctrTitle"/>
          </p:nvPr>
        </p:nvSpPr>
        <p:spPr>
          <a:xfrm>
            <a:off x="990600" y="1676400"/>
            <a:ext cx="7772400" cy="1462088"/>
          </a:xfrm>
        </p:spPr>
        <p:txBody>
          <a:bodyPr/>
          <a:lstStyle>
            <a:lvl1pPr>
              <a:defRPr/>
            </a:lvl1pPr>
          </a:lstStyle>
          <a:p>
            <a:pPr lvl="0"/>
            <a:r>
              <a:rPr lang="en-US" altLang="en-US" noProof="0"/>
              <a:t>Click to edit Master title style</a:t>
            </a:r>
          </a:p>
        </p:txBody>
      </p:sp>
      <p:sp>
        <p:nvSpPr>
          <p:cNvPr id="7181" name="Rectangle 13">
            <a:extLst>
              <a:ext uri="{FF2B5EF4-FFF2-40B4-BE49-F238E27FC236}">
                <a16:creationId xmlns:a16="http://schemas.microsoft.com/office/drawing/2014/main" id="{1483EF19-F67A-4156-81D5-C6C3BCE02C6F}"/>
              </a:ext>
            </a:extLst>
          </p:cNvPr>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7182" name="Rectangle 14">
            <a:extLst>
              <a:ext uri="{FF2B5EF4-FFF2-40B4-BE49-F238E27FC236}">
                <a16:creationId xmlns:a16="http://schemas.microsoft.com/office/drawing/2014/main" id="{E7F108A6-C572-4C02-887B-7212D31D1D04}"/>
              </a:ext>
            </a:extLst>
          </p:cNvPr>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en-US"/>
          </a:p>
        </p:txBody>
      </p:sp>
      <p:sp>
        <p:nvSpPr>
          <p:cNvPr id="7183" name="Rectangle 15">
            <a:extLst>
              <a:ext uri="{FF2B5EF4-FFF2-40B4-BE49-F238E27FC236}">
                <a16:creationId xmlns:a16="http://schemas.microsoft.com/office/drawing/2014/main" id="{542DC924-A849-41E7-A391-412EA5C747A6}"/>
              </a:ext>
            </a:extLst>
          </p:cNvPr>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en-US"/>
          </a:p>
        </p:txBody>
      </p:sp>
      <p:sp>
        <p:nvSpPr>
          <p:cNvPr id="7184" name="Rectangle 16">
            <a:extLst>
              <a:ext uri="{FF2B5EF4-FFF2-40B4-BE49-F238E27FC236}">
                <a16:creationId xmlns:a16="http://schemas.microsoft.com/office/drawing/2014/main" id="{8FCD875F-C0D7-4F4B-8309-EB8B920E9E90}"/>
              </a:ext>
            </a:extLst>
          </p:cNvPr>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24474328-D553-4004-8B7E-DAC79DB863F1}"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08819-B4AD-4E09-88AD-08C074F93DE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D08C45B-81D5-498A-983A-6BA93074AC1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DF1D48B-1776-4F57-8F00-6A8A1CE1AB6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58E9B83B-F03B-4761-859A-599E20FFD045}"/>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28EE40F9-A8AE-464A-86B4-AC605C626DCC}"/>
              </a:ext>
            </a:extLst>
          </p:cNvPr>
          <p:cNvSpPr>
            <a:spLocks noGrp="1"/>
          </p:cNvSpPr>
          <p:nvPr>
            <p:ph type="sldNum" sz="quarter" idx="12"/>
          </p:nvPr>
        </p:nvSpPr>
        <p:spPr/>
        <p:txBody>
          <a:bodyPr/>
          <a:lstStyle>
            <a:lvl1pPr>
              <a:defRPr/>
            </a:lvl1pPr>
          </a:lstStyle>
          <a:p>
            <a:fld id="{AD74BCF1-2951-42E8-9785-A3F5947B0C29}" type="slidenum">
              <a:rPr lang="en-US" altLang="en-US"/>
              <a:pPr/>
              <a:t>‹#›</a:t>
            </a:fld>
            <a:endParaRPr lang="en-US" altLang="en-US"/>
          </a:p>
        </p:txBody>
      </p:sp>
    </p:spTree>
    <p:extLst>
      <p:ext uri="{BB962C8B-B14F-4D97-AF65-F5344CB8AC3E}">
        <p14:creationId xmlns:p14="http://schemas.microsoft.com/office/powerpoint/2010/main" val="2471788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9F434A-4289-44A0-87BC-F0D9543B7BBC}"/>
              </a:ext>
            </a:extLst>
          </p:cNvPr>
          <p:cNvSpPr>
            <a:spLocks noGrp="1"/>
          </p:cNvSpPr>
          <p:nvPr>
            <p:ph type="title" orient="vert"/>
          </p:nvPr>
        </p:nvSpPr>
        <p:spPr>
          <a:xfrm>
            <a:off x="7004050" y="214313"/>
            <a:ext cx="1951038" cy="5918200"/>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A0F870B-7F52-4005-A85F-49475FDF989F}"/>
              </a:ext>
            </a:extLst>
          </p:cNvPr>
          <p:cNvSpPr>
            <a:spLocks noGrp="1"/>
          </p:cNvSpPr>
          <p:nvPr>
            <p:ph type="body" orient="vert" idx="1"/>
          </p:nvPr>
        </p:nvSpPr>
        <p:spPr>
          <a:xfrm>
            <a:off x="1150938" y="214313"/>
            <a:ext cx="5700712" cy="59182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9BAA6D3-9E15-477B-9769-8910440A4ED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2D74644-B58E-482F-A279-615E7633344C}"/>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30959A37-57C0-4E97-8E83-750FE39A80D1}"/>
              </a:ext>
            </a:extLst>
          </p:cNvPr>
          <p:cNvSpPr>
            <a:spLocks noGrp="1"/>
          </p:cNvSpPr>
          <p:nvPr>
            <p:ph type="sldNum" sz="quarter" idx="12"/>
          </p:nvPr>
        </p:nvSpPr>
        <p:spPr/>
        <p:txBody>
          <a:bodyPr/>
          <a:lstStyle>
            <a:lvl1pPr>
              <a:defRPr/>
            </a:lvl1pPr>
          </a:lstStyle>
          <a:p>
            <a:fld id="{232C5D7C-6FE1-4F83-B426-B327C6B93E09}" type="slidenum">
              <a:rPr lang="en-US" altLang="en-US"/>
              <a:pPr/>
              <a:t>‹#›</a:t>
            </a:fld>
            <a:endParaRPr lang="en-US" altLang="en-US"/>
          </a:p>
        </p:txBody>
      </p:sp>
    </p:spTree>
    <p:extLst>
      <p:ext uri="{BB962C8B-B14F-4D97-AF65-F5344CB8AC3E}">
        <p14:creationId xmlns:p14="http://schemas.microsoft.com/office/powerpoint/2010/main" val="3941924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0D3CA-E89A-4859-AE2F-1C0C76520F35}"/>
              </a:ext>
            </a:extLst>
          </p:cNvPr>
          <p:cNvSpPr>
            <a:spLocks noGrp="1"/>
          </p:cNvSpPr>
          <p:nvPr>
            <p:ph type="title"/>
          </p:nvPr>
        </p:nvSpPr>
        <p:spPr>
          <a:xfrm>
            <a:off x="1150938" y="214313"/>
            <a:ext cx="7793037" cy="1462087"/>
          </a:xfrm>
        </p:spPr>
        <p:txBody>
          <a:bodyPr/>
          <a:lstStyle/>
          <a:p>
            <a:r>
              <a:rPr lang="en-GB"/>
              <a:t>Click to edit Master title style</a:t>
            </a:r>
            <a:endParaRPr lang="en-US"/>
          </a:p>
        </p:txBody>
      </p:sp>
      <p:sp>
        <p:nvSpPr>
          <p:cNvPr id="3" name="Table Placeholder 2">
            <a:extLst>
              <a:ext uri="{FF2B5EF4-FFF2-40B4-BE49-F238E27FC236}">
                <a16:creationId xmlns:a16="http://schemas.microsoft.com/office/drawing/2014/main" id="{73D0D3A2-B102-411A-BAFB-4AAFB4B6C4E7}"/>
              </a:ext>
            </a:extLst>
          </p:cNvPr>
          <p:cNvSpPr>
            <a:spLocks noGrp="1"/>
          </p:cNvSpPr>
          <p:nvPr>
            <p:ph type="tbl" idx="1"/>
          </p:nvPr>
        </p:nvSpPr>
        <p:spPr>
          <a:xfrm>
            <a:off x="1182688" y="2017713"/>
            <a:ext cx="7772400" cy="4114800"/>
          </a:xfrm>
        </p:spPr>
        <p:txBody>
          <a:bodyPr/>
          <a:lstStyle/>
          <a:p>
            <a:endParaRPr lang="en-US"/>
          </a:p>
        </p:txBody>
      </p:sp>
      <p:sp>
        <p:nvSpPr>
          <p:cNvPr id="4" name="Date Placeholder 3">
            <a:extLst>
              <a:ext uri="{FF2B5EF4-FFF2-40B4-BE49-F238E27FC236}">
                <a16:creationId xmlns:a16="http://schemas.microsoft.com/office/drawing/2014/main" id="{FD0B0AAC-4C09-4689-8406-1B8741B60BE0}"/>
              </a:ext>
            </a:extLst>
          </p:cNvPr>
          <p:cNvSpPr>
            <a:spLocks noGrp="1"/>
          </p:cNvSpPr>
          <p:nvPr>
            <p:ph type="dt" sz="half" idx="10"/>
          </p:nvPr>
        </p:nvSpPr>
        <p:spPr>
          <a:xfrm>
            <a:off x="1162050" y="6243638"/>
            <a:ext cx="1905000" cy="457200"/>
          </a:xfrm>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5FF10747-75B3-48A3-BF77-6FF6E2DFD139}"/>
              </a:ext>
            </a:extLst>
          </p:cNvPr>
          <p:cNvSpPr>
            <a:spLocks noGrp="1"/>
          </p:cNvSpPr>
          <p:nvPr>
            <p:ph type="ftr" sz="quarter" idx="11"/>
          </p:nvPr>
        </p:nvSpPr>
        <p:spPr>
          <a:xfrm>
            <a:off x="3657600" y="6243638"/>
            <a:ext cx="2895600" cy="457200"/>
          </a:xfrm>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F908ABFB-B7AD-4EAF-8BE0-9F89A228D9C3}"/>
              </a:ext>
            </a:extLst>
          </p:cNvPr>
          <p:cNvSpPr>
            <a:spLocks noGrp="1"/>
          </p:cNvSpPr>
          <p:nvPr>
            <p:ph type="sldNum" sz="quarter" idx="12"/>
          </p:nvPr>
        </p:nvSpPr>
        <p:spPr>
          <a:xfrm>
            <a:off x="7042150" y="6243638"/>
            <a:ext cx="1905000" cy="457200"/>
          </a:xfrm>
        </p:spPr>
        <p:txBody>
          <a:bodyPr/>
          <a:lstStyle>
            <a:lvl1pPr>
              <a:defRPr/>
            </a:lvl1pPr>
          </a:lstStyle>
          <a:p>
            <a:fld id="{19FB2F4D-0B74-43B3-B013-6648FAB07387}" type="slidenum">
              <a:rPr lang="en-US" altLang="en-US"/>
              <a:pPr/>
              <a:t>‹#›</a:t>
            </a:fld>
            <a:endParaRPr lang="en-US" altLang="en-US"/>
          </a:p>
        </p:txBody>
      </p:sp>
    </p:spTree>
    <p:extLst>
      <p:ext uri="{BB962C8B-B14F-4D97-AF65-F5344CB8AC3E}">
        <p14:creationId xmlns:p14="http://schemas.microsoft.com/office/powerpoint/2010/main" val="4348853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30B3C-0343-4047-A1BB-68743F834A19}"/>
              </a:ext>
            </a:extLst>
          </p:cNvPr>
          <p:cNvSpPr>
            <a:spLocks noGrp="1"/>
          </p:cNvSpPr>
          <p:nvPr>
            <p:ph type="title"/>
          </p:nvPr>
        </p:nvSpPr>
        <p:spPr>
          <a:xfrm>
            <a:off x="1150938" y="214313"/>
            <a:ext cx="7793037" cy="1462087"/>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B3F81D3-7D44-4D25-A3C0-AB4B66C4A7E8}"/>
              </a:ext>
            </a:extLst>
          </p:cNvPr>
          <p:cNvSpPr>
            <a:spLocks noGrp="1"/>
          </p:cNvSpPr>
          <p:nvPr>
            <p:ph type="body" sz="half" idx="1"/>
          </p:nvPr>
        </p:nvSpPr>
        <p:spPr>
          <a:xfrm>
            <a:off x="1182688" y="2017713"/>
            <a:ext cx="3810000" cy="41148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68AF0FC-3038-41BA-BBBC-B37AD3BE4C60}"/>
              </a:ext>
            </a:extLst>
          </p:cNvPr>
          <p:cNvSpPr>
            <a:spLocks noGrp="1"/>
          </p:cNvSpPr>
          <p:nvPr>
            <p:ph sz="half" idx="2"/>
          </p:nvPr>
        </p:nvSpPr>
        <p:spPr>
          <a:xfrm>
            <a:off x="5145088" y="2017713"/>
            <a:ext cx="3810000" cy="41148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D3E34E6-D765-404C-BD59-F00412F0D22B}"/>
              </a:ext>
            </a:extLst>
          </p:cNvPr>
          <p:cNvSpPr>
            <a:spLocks noGrp="1"/>
          </p:cNvSpPr>
          <p:nvPr>
            <p:ph type="dt" sz="half" idx="10"/>
          </p:nvPr>
        </p:nvSpPr>
        <p:spPr>
          <a:xfrm>
            <a:off x="1162050" y="6243638"/>
            <a:ext cx="1905000" cy="457200"/>
          </a:xfrm>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002A0319-5E7F-4B42-90CE-A978425C1FF3}"/>
              </a:ext>
            </a:extLst>
          </p:cNvPr>
          <p:cNvSpPr>
            <a:spLocks noGrp="1"/>
          </p:cNvSpPr>
          <p:nvPr>
            <p:ph type="ftr" sz="quarter" idx="11"/>
          </p:nvPr>
        </p:nvSpPr>
        <p:spPr>
          <a:xfrm>
            <a:off x="3657600" y="6243638"/>
            <a:ext cx="2895600" cy="457200"/>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98E2C9FE-66C1-47CF-B655-94AF0355ADCB}"/>
              </a:ext>
            </a:extLst>
          </p:cNvPr>
          <p:cNvSpPr>
            <a:spLocks noGrp="1"/>
          </p:cNvSpPr>
          <p:nvPr>
            <p:ph type="sldNum" sz="quarter" idx="12"/>
          </p:nvPr>
        </p:nvSpPr>
        <p:spPr>
          <a:xfrm>
            <a:off x="7042150" y="6243638"/>
            <a:ext cx="1905000" cy="457200"/>
          </a:xfrm>
        </p:spPr>
        <p:txBody>
          <a:bodyPr/>
          <a:lstStyle>
            <a:lvl1pPr>
              <a:defRPr/>
            </a:lvl1pPr>
          </a:lstStyle>
          <a:p>
            <a:fld id="{D11AF41E-0CEF-49C2-9EBB-1D8F1032B2EF}" type="slidenum">
              <a:rPr lang="en-US" altLang="en-US"/>
              <a:pPr/>
              <a:t>‹#›</a:t>
            </a:fld>
            <a:endParaRPr lang="en-US" altLang="en-US"/>
          </a:p>
        </p:txBody>
      </p:sp>
    </p:spTree>
    <p:extLst>
      <p:ext uri="{BB962C8B-B14F-4D97-AF65-F5344CB8AC3E}">
        <p14:creationId xmlns:p14="http://schemas.microsoft.com/office/powerpoint/2010/main" val="3647851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1C39D-9353-499D-A34E-8326F887565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5DB95B6-FBCC-4088-9525-AF77A3DE605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A36039B-1863-45D9-9BDC-1EEA8916A52C}"/>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40F905EA-411F-4BB8-881A-BD7BD5B7BB59}"/>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7B2BADA6-F7A6-40AE-A31A-EA9227775479}"/>
              </a:ext>
            </a:extLst>
          </p:cNvPr>
          <p:cNvSpPr>
            <a:spLocks noGrp="1"/>
          </p:cNvSpPr>
          <p:nvPr>
            <p:ph type="sldNum" sz="quarter" idx="12"/>
          </p:nvPr>
        </p:nvSpPr>
        <p:spPr/>
        <p:txBody>
          <a:bodyPr/>
          <a:lstStyle>
            <a:lvl1pPr>
              <a:defRPr/>
            </a:lvl1pPr>
          </a:lstStyle>
          <a:p>
            <a:fld id="{DAF1F11A-FA21-42C9-8DFB-E1839D712EFD}" type="slidenum">
              <a:rPr lang="en-US" altLang="en-US"/>
              <a:pPr/>
              <a:t>‹#›</a:t>
            </a:fld>
            <a:endParaRPr lang="en-US" altLang="en-US"/>
          </a:p>
        </p:txBody>
      </p:sp>
    </p:spTree>
    <p:extLst>
      <p:ext uri="{BB962C8B-B14F-4D97-AF65-F5344CB8AC3E}">
        <p14:creationId xmlns:p14="http://schemas.microsoft.com/office/powerpoint/2010/main" val="3927624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B09D0-CE37-4A40-A54F-A4C00BC0E1ED}"/>
              </a:ext>
            </a:extLst>
          </p:cNvPr>
          <p:cNvSpPr>
            <a:spLocks noGrp="1"/>
          </p:cNvSpPr>
          <p:nvPr>
            <p:ph type="title"/>
          </p:nvPr>
        </p:nvSpPr>
        <p:spPr>
          <a:xfrm>
            <a:off x="623888" y="1709738"/>
            <a:ext cx="7886700" cy="2852737"/>
          </a:xfrm>
        </p:spPr>
        <p:txBody>
          <a:bodyPr/>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FC716C1-4634-48B9-A580-79D363751929}"/>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GB"/>
              <a:t>Click to edit Master text styles</a:t>
            </a:r>
          </a:p>
        </p:txBody>
      </p:sp>
      <p:sp>
        <p:nvSpPr>
          <p:cNvPr id="4" name="Date Placeholder 3">
            <a:extLst>
              <a:ext uri="{FF2B5EF4-FFF2-40B4-BE49-F238E27FC236}">
                <a16:creationId xmlns:a16="http://schemas.microsoft.com/office/drawing/2014/main" id="{7C6689CA-2178-4ABC-9D07-248C468B6EC8}"/>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D67C3778-4726-4267-8E4C-004819108357}"/>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817802B-D5E4-41DA-AB29-B073AC1D6B9D}"/>
              </a:ext>
            </a:extLst>
          </p:cNvPr>
          <p:cNvSpPr>
            <a:spLocks noGrp="1"/>
          </p:cNvSpPr>
          <p:nvPr>
            <p:ph type="sldNum" sz="quarter" idx="12"/>
          </p:nvPr>
        </p:nvSpPr>
        <p:spPr/>
        <p:txBody>
          <a:bodyPr/>
          <a:lstStyle>
            <a:lvl1pPr>
              <a:defRPr/>
            </a:lvl1pPr>
          </a:lstStyle>
          <a:p>
            <a:fld id="{171CF05C-1E00-400A-9F63-D6383875989E}" type="slidenum">
              <a:rPr lang="en-US" altLang="en-US"/>
              <a:pPr/>
              <a:t>‹#›</a:t>
            </a:fld>
            <a:endParaRPr lang="en-US" altLang="en-US"/>
          </a:p>
        </p:txBody>
      </p:sp>
    </p:spTree>
    <p:extLst>
      <p:ext uri="{BB962C8B-B14F-4D97-AF65-F5344CB8AC3E}">
        <p14:creationId xmlns:p14="http://schemas.microsoft.com/office/powerpoint/2010/main" val="1065406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0667A-CE71-47DA-9B65-1D71E90FA2C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FF9849D-1BC7-4AB7-BD20-9D3D39F02DF8}"/>
              </a:ext>
            </a:extLst>
          </p:cNvPr>
          <p:cNvSpPr>
            <a:spLocks noGrp="1"/>
          </p:cNvSpPr>
          <p:nvPr>
            <p:ph sz="half" idx="1"/>
          </p:nvPr>
        </p:nvSpPr>
        <p:spPr>
          <a:xfrm>
            <a:off x="1182688" y="2017713"/>
            <a:ext cx="3810000" cy="41148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4DB2A94-CFBB-4702-B791-41EFE21282D2}"/>
              </a:ext>
            </a:extLst>
          </p:cNvPr>
          <p:cNvSpPr>
            <a:spLocks noGrp="1"/>
          </p:cNvSpPr>
          <p:nvPr>
            <p:ph sz="half" idx="2"/>
          </p:nvPr>
        </p:nvSpPr>
        <p:spPr>
          <a:xfrm>
            <a:off x="5145088" y="2017713"/>
            <a:ext cx="3810000" cy="41148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9CE53A8-2ED0-4EB3-A928-D5EBEAECC21A}"/>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23316B00-859B-46A8-AF48-A40141236288}"/>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F2F989F3-1796-4FC1-A5C5-B095FA710670}"/>
              </a:ext>
            </a:extLst>
          </p:cNvPr>
          <p:cNvSpPr>
            <a:spLocks noGrp="1"/>
          </p:cNvSpPr>
          <p:nvPr>
            <p:ph type="sldNum" sz="quarter" idx="12"/>
          </p:nvPr>
        </p:nvSpPr>
        <p:spPr/>
        <p:txBody>
          <a:bodyPr/>
          <a:lstStyle>
            <a:lvl1pPr>
              <a:defRPr/>
            </a:lvl1pPr>
          </a:lstStyle>
          <a:p>
            <a:fld id="{AF65C455-5657-40BD-B955-A0BDD4431775}" type="slidenum">
              <a:rPr lang="en-US" altLang="en-US"/>
              <a:pPr/>
              <a:t>‹#›</a:t>
            </a:fld>
            <a:endParaRPr lang="en-US" altLang="en-US"/>
          </a:p>
        </p:txBody>
      </p:sp>
    </p:spTree>
    <p:extLst>
      <p:ext uri="{BB962C8B-B14F-4D97-AF65-F5344CB8AC3E}">
        <p14:creationId xmlns:p14="http://schemas.microsoft.com/office/powerpoint/2010/main" val="3858297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03299-A839-4290-A623-A776D63DCE4C}"/>
              </a:ext>
            </a:extLst>
          </p:cNvPr>
          <p:cNvSpPr>
            <a:spLocks noGrp="1"/>
          </p:cNvSpPr>
          <p:nvPr>
            <p:ph type="title"/>
          </p:nvPr>
        </p:nvSpPr>
        <p:spPr>
          <a:xfrm>
            <a:off x="630238" y="365125"/>
            <a:ext cx="78867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274862E-3947-44B9-8B49-8C49EA8B6B8C}"/>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AFDBC1F-145C-4D40-B685-99F8CCBDEEFA}"/>
              </a:ext>
            </a:extLst>
          </p:cNvPr>
          <p:cNvSpPr>
            <a:spLocks noGrp="1"/>
          </p:cNvSpPr>
          <p:nvPr>
            <p:ph sz="half" idx="2"/>
          </p:nvPr>
        </p:nvSpPr>
        <p:spPr>
          <a:xfrm>
            <a:off x="630238" y="2505075"/>
            <a:ext cx="386873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ED13804-D3B1-49C6-AF58-C1A7C45F896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1BE2FDF-D40B-4A07-9B47-41E6D15638CF}"/>
              </a:ext>
            </a:extLst>
          </p:cNvPr>
          <p:cNvSpPr>
            <a:spLocks noGrp="1"/>
          </p:cNvSpPr>
          <p:nvPr>
            <p:ph sz="quarter" idx="4"/>
          </p:nvPr>
        </p:nvSpPr>
        <p:spPr>
          <a:xfrm>
            <a:off x="4629150" y="2505075"/>
            <a:ext cx="38877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F02E96F-6986-4F15-9B65-92C7113DA6A2}"/>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4AC8D234-C594-433B-9EFA-1B937CB06DA0}"/>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C8DE459D-8007-4EE9-A453-E3CF42E330FF}"/>
              </a:ext>
            </a:extLst>
          </p:cNvPr>
          <p:cNvSpPr>
            <a:spLocks noGrp="1"/>
          </p:cNvSpPr>
          <p:nvPr>
            <p:ph type="sldNum" sz="quarter" idx="12"/>
          </p:nvPr>
        </p:nvSpPr>
        <p:spPr/>
        <p:txBody>
          <a:bodyPr/>
          <a:lstStyle>
            <a:lvl1pPr>
              <a:defRPr/>
            </a:lvl1pPr>
          </a:lstStyle>
          <a:p>
            <a:fld id="{BB0BD10D-CF6D-4C56-B439-80BAF476B021}" type="slidenum">
              <a:rPr lang="en-US" altLang="en-US"/>
              <a:pPr/>
              <a:t>‹#›</a:t>
            </a:fld>
            <a:endParaRPr lang="en-US" altLang="en-US"/>
          </a:p>
        </p:txBody>
      </p:sp>
    </p:spTree>
    <p:extLst>
      <p:ext uri="{BB962C8B-B14F-4D97-AF65-F5344CB8AC3E}">
        <p14:creationId xmlns:p14="http://schemas.microsoft.com/office/powerpoint/2010/main" val="1624997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E1FC8-6CCD-4B43-8E9E-28D2B0F29DC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2F5D2A0-2836-4B4E-859D-1EADA39B98D4}"/>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AF78A9F0-0F5F-4EDD-A212-B63DED441FEA}"/>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7F0E789D-9641-4975-87C4-05A67CFD4A50}"/>
              </a:ext>
            </a:extLst>
          </p:cNvPr>
          <p:cNvSpPr>
            <a:spLocks noGrp="1"/>
          </p:cNvSpPr>
          <p:nvPr>
            <p:ph type="sldNum" sz="quarter" idx="12"/>
          </p:nvPr>
        </p:nvSpPr>
        <p:spPr/>
        <p:txBody>
          <a:bodyPr/>
          <a:lstStyle>
            <a:lvl1pPr>
              <a:defRPr/>
            </a:lvl1pPr>
          </a:lstStyle>
          <a:p>
            <a:fld id="{A8B6EEFB-B036-456F-9C45-7BD6CA8BF7F8}" type="slidenum">
              <a:rPr lang="en-US" altLang="en-US"/>
              <a:pPr/>
              <a:t>‹#›</a:t>
            </a:fld>
            <a:endParaRPr lang="en-US" altLang="en-US"/>
          </a:p>
        </p:txBody>
      </p:sp>
    </p:spTree>
    <p:extLst>
      <p:ext uri="{BB962C8B-B14F-4D97-AF65-F5344CB8AC3E}">
        <p14:creationId xmlns:p14="http://schemas.microsoft.com/office/powerpoint/2010/main" val="2635299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F7D7ED-7F29-46A1-81A0-DBE9B3FE8C80}"/>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FB81ACEF-4244-4705-B2A9-058B31637CE0}"/>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1DFD7F88-0933-4041-9E6D-E88D5189F11F}"/>
              </a:ext>
            </a:extLst>
          </p:cNvPr>
          <p:cNvSpPr>
            <a:spLocks noGrp="1"/>
          </p:cNvSpPr>
          <p:nvPr>
            <p:ph type="sldNum" sz="quarter" idx="12"/>
          </p:nvPr>
        </p:nvSpPr>
        <p:spPr/>
        <p:txBody>
          <a:bodyPr/>
          <a:lstStyle>
            <a:lvl1pPr>
              <a:defRPr/>
            </a:lvl1pPr>
          </a:lstStyle>
          <a:p>
            <a:fld id="{7B478B92-9569-4269-99E8-D6AC21362292}" type="slidenum">
              <a:rPr lang="en-US" altLang="en-US"/>
              <a:pPr/>
              <a:t>‹#›</a:t>
            </a:fld>
            <a:endParaRPr lang="en-US" altLang="en-US"/>
          </a:p>
        </p:txBody>
      </p:sp>
    </p:spTree>
    <p:extLst>
      <p:ext uri="{BB962C8B-B14F-4D97-AF65-F5344CB8AC3E}">
        <p14:creationId xmlns:p14="http://schemas.microsoft.com/office/powerpoint/2010/main" val="3367437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A612-689A-4739-9CAA-378CDDF32E27}"/>
              </a:ext>
            </a:extLst>
          </p:cNvPr>
          <p:cNvSpPr>
            <a:spLocks noGrp="1"/>
          </p:cNvSpPr>
          <p:nvPr>
            <p:ph type="title"/>
          </p:nvPr>
        </p:nvSpPr>
        <p:spPr>
          <a:xfrm>
            <a:off x="630238" y="457200"/>
            <a:ext cx="2949575" cy="1600200"/>
          </a:xfrm>
        </p:spPr>
        <p:txBody>
          <a:bodyPr/>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B62FE96-5D67-46F0-B082-E27B2494D7F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DDBF81F-4E20-46D4-9888-DB492186842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72CA4D6-3620-485F-87F1-81EC6850CE91}"/>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58975F2D-1453-4399-A188-6E6A7C05FFDF}"/>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1281A105-8369-4783-B146-A393F21470A1}"/>
              </a:ext>
            </a:extLst>
          </p:cNvPr>
          <p:cNvSpPr>
            <a:spLocks noGrp="1"/>
          </p:cNvSpPr>
          <p:nvPr>
            <p:ph type="sldNum" sz="quarter" idx="12"/>
          </p:nvPr>
        </p:nvSpPr>
        <p:spPr/>
        <p:txBody>
          <a:bodyPr/>
          <a:lstStyle>
            <a:lvl1pPr>
              <a:defRPr/>
            </a:lvl1pPr>
          </a:lstStyle>
          <a:p>
            <a:fld id="{6BD05B14-B271-4253-953D-8496C86A692B}" type="slidenum">
              <a:rPr lang="en-US" altLang="en-US"/>
              <a:pPr/>
              <a:t>‹#›</a:t>
            </a:fld>
            <a:endParaRPr lang="en-US" altLang="en-US"/>
          </a:p>
        </p:txBody>
      </p:sp>
    </p:spTree>
    <p:extLst>
      <p:ext uri="{BB962C8B-B14F-4D97-AF65-F5344CB8AC3E}">
        <p14:creationId xmlns:p14="http://schemas.microsoft.com/office/powerpoint/2010/main" val="1981272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CFF30-0AB7-4D4E-819F-F36E34E4B45D}"/>
              </a:ext>
            </a:extLst>
          </p:cNvPr>
          <p:cNvSpPr>
            <a:spLocks noGrp="1"/>
          </p:cNvSpPr>
          <p:nvPr>
            <p:ph type="title"/>
          </p:nvPr>
        </p:nvSpPr>
        <p:spPr>
          <a:xfrm>
            <a:off x="630238" y="457200"/>
            <a:ext cx="2949575" cy="1600200"/>
          </a:xfrm>
        </p:spPr>
        <p:txBody>
          <a:bodyPr/>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7686AD2-F0CE-4A31-B7C9-52A62F913D8D}"/>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21982A-B373-4F32-80C5-C965EA37547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2AB2A3A-13A6-45CB-BDB5-8BAC32D1A543}"/>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8BF5E7CB-46D3-4F8B-A3FC-8DAB9B2B9059}"/>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82E4DFD3-53D1-4E1D-9826-172F988A3767}"/>
              </a:ext>
            </a:extLst>
          </p:cNvPr>
          <p:cNvSpPr>
            <a:spLocks noGrp="1"/>
          </p:cNvSpPr>
          <p:nvPr>
            <p:ph type="sldNum" sz="quarter" idx="12"/>
          </p:nvPr>
        </p:nvSpPr>
        <p:spPr/>
        <p:txBody>
          <a:bodyPr/>
          <a:lstStyle>
            <a:lvl1pPr>
              <a:defRPr/>
            </a:lvl1pPr>
          </a:lstStyle>
          <a:p>
            <a:fld id="{58B4D8FC-BCF2-4EF0-B75B-DA9373D3058B}" type="slidenum">
              <a:rPr lang="en-US" altLang="en-US"/>
              <a:pPr/>
              <a:t>‹#›</a:t>
            </a:fld>
            <a:endParaRPr lang="en-US" altLang="en-US"/>
          </a:p>
        </p:txBody>
      </p:sp>
    </p:spTree>
    <p:extLst>
      <p:ext uri="{BB962C8B-B14F-4D97-AF65-F5344CB8AC3E}">
        <p14:creationId xmlns:p14="http://schemas.microsoft.com/office/powerpoint/2010/main" val="2579679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F4FAAF76-4DDE-4ABA-B72A-F4C1E238ED48}"/>
              </a:ext>
            </a:extLst>
          </p:cNvPr>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p>
        </p:txBody>
      </p:sp>
      <p:sp>
        <p:nvSpPr>
          <p:cNvPr id="6147" name="Rectangle 3">
            <a:extLst>
              <a:ext uri="{FF2B5EF4-FFF2-40B4-BE49-F238E27FC236}">
                <a16:creationId xmlns:a16="http://schemas.microsoft.com/office/drawing/2014/main" id="{BC47AE39-DC9B-4698-BF2E-84F932764A1C}"/>
              </a:ext>
            </a:extLst>
          </p:cNvPr>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p>
        </p:txBody>
      </p:sp>
      <p:sp>
        <p:nvSpPr>
          <p:cNvPr id="6148" name="Rectangle 4">
            <a:extLst>
              <a:ext uri="{FF2B5EF4-FFF2-40B4-BE49-F238E27FC236}">
                <a16:creationId xmlns:a16="http://schemas.microsoft.com/office/drawing/2014/main" id="{6F71D7D1-7CCD-44C0-8553-5E4FF2354E4C}"/>
              </a:ext>
            </a:extLst>
          </p:cNvPr>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p>
        </p:txBody>
      </p:sp>
      <p:sp>
        <p:nvSpPr>
          <p:cNvPr id="6149" name="Rectangle 5">
            <a:extLst>
              <a:ext uri="{FF2B5EF4-FFF2-40B4-BE49-F238E27FC236}">
                <a16:creationId xmlns:a16="http://schemas.microsoft.com/office/drawing/2014/main" id="{D7954AD6-1C89-43DE-B080-96C9A53B9979}"/>
              </a:ext>
            </a:extLst>
          </p:cNvPr>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p>
        </p:txBody>
      </p:sp>
      <p:sp>
        <p:nvSpPr>
          <p:cNvPr id="6150" name="Rectangle 6">
            <a:extLst>
              <a:ext uri="{FF2B5EF4-FFF2-40B4-BE49-F238E27FC236}">
                <a16:creationId xmlns:a16="http://schemas.microsoft.com/office/drawing/2014/main" id="{76366B01-FCCD-4D3F-9F2D-1DA3E0017C3B}"/>
              </a:ext>
            </a:extLst>
          </p:cNvPr>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p>
        </p:txBody>
      </p:sp>
      <p:sp>
        <p:nvSpPr>
          <p:cNvPr id="6151" name="Rectangle 7">
            <a:extLst>
              <a:ext uri="{FF2B5EF4-FFF2-40B4-BE49-F238E27FC236}">
                <a16:creationId xmlns:a16="http://schemas.microsoft.com/office/drawing/2014/main" id="{44683CB2-0CFA-400B-B0D4-8AB9070C58C6}"/>
              </a:ext>
            </a:extLst>
          </p:cNvPr>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p>
        </p:txBody>
      </p:sp>
      <p:sp>
        <p:nvSpPr>
          <p:cNvPr id="6152" name="Rectangle 8">
            <a:extLst>
              <a:ext uri="{FF2B5EF4-FFF2-40B4-BE49-F238E27FC236}">
                <a16:creationId xmlns:a16="http://schemas.microsoft.com/office/drawing/2014/main" id="{16C42FE8-FFBB-4E0D-AE13-D1B1D5E72C1C}"/>
              </a:ext>
            </a:extLst>
          </p:cNvPr>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p>
        </p:txBody>
      </p:sp>
      <p:sp>
        <p:nvSpPr>
          <p:cNvPr id="6153" name="Rectangle 9">
            <a:extLst>
              <a:ext uri="{FF2B5EF4-FFF2-40B4-BE49-F238E27FC236}">
                <a16:creationId xmlns:a16="http://schemas.microsoft.com/office/drawing/2014/main" id="{EA108D37-FB9C-4B67-BAB1-73E98CA5F76F}"/>
              </a:ext>
            </a:extLst>
          </p:cNvPr>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154" name="Rectangle 10">
            <a:extLst>
              <a:ext uri="{FF2B5EF4-FFF2-40B4-BE49-F238E27FC236}">
                <a16:creationId xmlns:a16="http://schemas.microsoft.com/office/drawing/2014/main" id="{7204B37C-2713-487B-B6C2-A7C4EEA6BC12}"/>
              </a:ext>
            </a:extLst>
          </p:cNvPr>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155" name="Rectangle 11">
            <a:extLst>
              <a:ext uri="{FF2B5EF4-FFF2-40B4-BE49-F238E27FC236}">
                <a16:creationId xmlns:a16="http://schemas.microsoft.com/office/drawing/2014/main" id="{05AB0CCE-8355-4DF9-8B01-5C450000AD31}"/>
              </a:ext>
            </a:extLst>
          </p:cNvPr>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vl1pPr>
          </a:lstStyle>
          <a:p>
            <a:endParaRPr lang="en-US" altLang="en-US"/>
          </a:p>
        </p:txBody>
      </p:sp>
      <p:sp>
        <p:nvSpPr>
          <p:cNvPr id="6156" name="Rectangle 12">
            <a:extLst>
              <a:ext uri="{FF2B5EF4-FFF2-40B4-BE49-F238E27FC236}">
                <a16:creationId xmlns:a16="http://schemas.microsoft.com/office/drawing/2014/main" id="{F26ADA28-2F9B-45DE-AD0B-1C6CFE171DC0}"/>
              </a:ext>
            </a:extLst>
          </p:cNvPr>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endParaRPr lang="en-US" altLang="en-US"/>
          </a:p>
        </p:txBody>
      </p:sp>
      <p:sp>
        <p:nvSpPr>
          <p:cNvPr id="6157" name="Rectangle 13">
            <a:extLst>
              <a:ext uri="{FF2B5EF4-FFF2-40B4-BE49-F238E27FC236}">
                <a16:creationId xmlns:a16="http://schemas.microsoft.com/office/drawing/2014/main" id="{D2158038-4A8F-4ADE-B219-B525A8238F1F}"/>
              </a:ext>
            </a:extLst>
          </p:cNvPr>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fld id="{57AC9A32-B417-4FA8-8E15-7BC172F98CA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2.bin"/><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www.wikipedia.com/" TargetMode="External"/><Relationship Id="rId2" Type="http://schemas.openxmlformats.org/officeDocument/2006/relationships/hyperlink" Target="http://www.scribd.com/" TargetMode="External"/><Relationship Id="rId1" Type="http://schemas.openxmlformats.org/officeDocument/2006/relationships/slideLayout" Target="../slideLayouts/slideLayout2.xml"/><Relationship Id="rId5" Type="http://schemas.openxmlformats.org/officeDocument/2006/relationships/hyperlink" Target="http://www.visual-paradigm.com/guide/data" TargetMode="External"/><Relationship Id="rId4" Type="http://schemas.openxmlformats.org/officeDocument/2006/relationships/hyperlink" Target="https://www.techopedia.com/definition/29998/system-design"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B6A1784-6E1F-4C81-88BF-9D0C1D328733}"/>
              </a:ext>
            </a:extLst>
          </p:cNvPr>
          <p:cNvSpPr>
            <a:spLocks noGrp="1" noChangeArrowheads="1"/>
          </p:cNvSpPr>
          <p:nvPr>
            <p:ph type="ctrTitle"/>
          </p:nvPr>
        </p:nvSpPr>
        <p:spPr>
          <a:xfrm>
            <a:off x="834483" y="1676400"/>
            <a:ext cx="8184995" cy="1462088"/>
          </a:xfrm>
        </p:spPr>
        <p:txBody>
          <a:bodyPr vert="horz" wrap="square" lIns="91440" tIns="45720" rIns="91440" bIns="45720" numCol="1" anchor="t" anchorCtr="0" compatLnSpc="1">
            <a:prstTxWarp prst="textNoShape">
              <a:avLst/>
            </a:prstTxWarp>
          </a:bodyPr>
          <a:lstStyle/>
          <a:p>
            <a:pPr algn="just">
              <a:lnSpc>
                <a:spcPct val="90000"/>
              </a:lnSpc>
              <a:spcAft>
                <a:spcPts val="0"/>
              </a:spcAft>
            </a:pPr>
            <a:r>
              <a:rPr lang="en-GB">
                <a:latin typeface="Cambria"/>
                <a:ea typeface="+mj-lt"/>
                <a:cs typeface="+mj-lt"/>
              </a:rPr>
              <a:t>Enterprise groupware computing solution with engagement </a:t>
            </a:r>
            <a:endParaRPr lang="en-US">
              <a:latin typeface="Cambria"/>
              <a:ea typeface="+mj-lt"/>
              <a:cs typeface="+mj-lt"/>
            </a:endParaRPr>
          </a:p>
          <a:p>
            <a:pPr algn="just">
              <a:lnSpc>
                <a:spcPct val="90000"/>
              </a:lnSpc>
              <a:spcAft>
                <a:spcPts val="0"/>
              </a:spcAft>
            </a:pPr>
            <a:endParaRPr lang="en-US">
              <a:latin typeface="Cambria"/>
              <a:ea typeface="+mj-lt"/>
              <a:cs typeface="+mj-lt"/>
            </a:endParaRPr>
          </a:p>
          <a:p>
            <a:pPr algn="just"/>
            <a:endParaRPr lang="en-US" altLang="en-US">
              <a:latin typeface="Cambria"/>
              <a:ea typeface="Tahoma"/>
              <a:cs typeface="Tahoma"/>
            </a:endParaRPr>
          </a:p>
        </p:txBody>
      </p:sp>
      <p:sp>
        <p:nvSpPr>
          <p:cNvPr id="4099" name="Rectangle 3">
            <a:extLst>
              <a:ext uri="{FF2B5EF4-FFF2-40B4-BE49-F238E27FC236}">
                <a16:creationId xmlns:a16="http://schemas.microsoft.com/office/drawing/2014/main" id="{5D7B7251-178E-4FEF-A03F-840FF1A73337}"/>
              </a:ext>
            </a:extLst>
          </p:cNvPr>
          <p:cNvSpPr>
            <a:spLocks noGrp="1" noChangeArrowheads="1"/>
          </p:cNvSpPr>
          <p:nvPr>
            <p:ph type="subTitle" idx="1"/>
          </p:nvPr>
        </p:nvSpPr>
        <p:spPr>
          <a:xfrm>
            <a:off x="1281363" y="3595437"/>
            <a:ext cx="6579219" cy="2009078"/>
          </a:xfrm>
        </p:spPr>
        <p:txBody>
          <a:bodyPr/>
          <a:lstStyle/>
          <a:p>
            <a:pPr>
              <a:lnSpc>
                <a:spcPct val="80000"/>
              </a:lnSpc>
            </a:pPr>
            <a:endParaRPr lang="en-US" altLang="en-US" sz="2800" b="1">
              <a:latin typeface="Times New Roman"/>
              <a:ea typeface="Tahoma"/>
              <a:cs typeface="Times New Roman"/>
            </a:endParaRPr>
          </a:p>
          <a:p>
            <a:pPr>
              <a:lnSpc>
                <a:spcPct val="80000"/>
              </a:lnSpc>
            </a:pPr>
            <a:r>
              <a:rPr lang="en-US" altLang="en-US" sz="2800" b="1">
                <a:latin typeface="Times New Roman"/>
                <a:ea typeface="Tahoma"/>
                <a:cs typeface="Tahoma"/>
              </a:rPr>
              <a:t>AMC Engineering College Bangalore</a:t>
            </a:r>
          </a:p>
          <a:p>
            <a:pPr>
              <a:lnSpc>
                <a:spcPct val="80000"/>
              </a:lnSpc>
            </a:pPr>
            <a:r>
              <a:rPr lang="en-US" sz="2800" b="1">
                <a:latin typeface="Times New Roman"/>
                <a:ea typeface="Tahoma"/>
                <a:cs typeface="Times New Roman"/>
              </a:rPr>
              <a:t>Master of Computer Application</a:t>
            </a:r>
            <a:r>
              <a:rPr lang="en-US" sz="2800">
                <a:ea typeface="+mn-lt"/>
                <a:cs typeface="+mn-lt"/>
              </a:rPr>
              <a:t> </a:t>
            </a:r>
          </a:p>
          <a:p>
            <a:pPr>
              <a:lnSpc>
                <a:spcPct val="80000"/>
              </a:lnSpc>
            </a:pPr>
            <a:r>
              <a:rPr lang="en-US" sz="2800">
                <a:latin typeface="Tahoma"/>
                <a:ea typeface="Tahoma"/>
                <a:cs typeface="Tahoma"/>
              </a:rPr>
              <a:t>2021</a:t>
            </a:r>
            <a:endParaRPr lang="en-US"/>
          </a:p>
          <a:p>
            <a:pPr>
              <a:lnSpc>
                <a:spcPct val="80000"/>
              </a:lnSpc>
            </a:pPr>
            <a:r>
              <a:rPr lang="en-US" sz="2800" b="1">
                <a:latin typeface="Times New Roman"/>
                <a:ea typeface="Tahoma"/>
                <a:cs typeface="Times New Roman"/>
              </a:rPr>
              <a:t> Submitted By: Faizan Khan</a:t>
            </a:r>
            <a:endParaRPr lang="en-US" sz="2800">
              <a:ea typeface="+mn-lt"/>
              <a:cs typeface="+mn-lt"/>
            </a:endParaRPr>
          </a:p>
          <a:p>
            <a:pPr>
              <a:lnSpc>
                <a:spcPct val="80000"/>
              </a:lnSpc>
            </a:pPr>
            <a:r>
              <a:rPr lang="en-US" sz="2800">
                <a:latin typeface="Tahoma"/>
                <a:ea typeface="Tahoma"/>
                <a:cs typeface="Tahoma"/>
              </a:rPr>
              <a:t> </a:t>
            </a:r>
            <a:r>
              <a:rPr lang="en-US" sz="2400" b="1">
                <a:latin typeface="Times New Roman"/>
                <a:ea typeface="Tahoma"/>
                <a:cs typeface="Tahoma"/>
              </a:rPr>
              <a:t>  (1AM18MCA01)</a:t>
            </a:r>
          </a:p>
        </p:txBody>
      </p:sp>
      <p:pic>
        <p:nvPicPr>
          <p:cNvPr id="2" name="Picture 2" descr="A picture containing text, cage&#10;&#10;Description automatically generated">
            <a:extLst>
              <a:ext uri="{FF2B5EF4-FFF2-40B4-BE49-F238E27FC236}">
                <a16:creationId xmlns:a16="http://schemas.microsoft.com/office/drawing/2014/main" id="{C40E892D-DB34-4BE0-90AA-14E961B5E1DC}"/>
              </a:ext>
            </a:extLst>
          </p:cNvPr>
          <p:cNvPicPr>
            <a:picLocks noChangeAspect="1"/>
          </p:cNvPicPr>
          <p:nvPr/>
        </p:nvPicPr>
        <p:blipFill>
          <a:blip r:embed="rId2"/>
          <a:stretch>
            <a:fillRect/>
          </a:stretch>
        </p:blipFill>
        <p:spPr>
          <a:xfrm>
            <a:off x="597569" y="3496177"/>
            <a:ext cx="990600" cy="10287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3EA710-2156-4DD1-869F-20640B936D40}"/>
              </a:ext>
            </a:extLst>
          </p:cNvPr>
          <p:cNvSpPr>
            <a:spLocks noGrp="1"/>
          </p:cNvSpPr>
          <p:nvPr>
            <p:ph idx="1"/>
          </p:nvPr>
        </p:nvSpPr>
        <p:spPr>
          <a:xfrm>
            <a:off x="639785" y="1772386"/>
            <a:ext cx="8051910" cy="4114800"/>
          </a:xfrm>
        </p:spPr>
        <p:txBody>
          <a:bodyPr/>
          <a:lstStyle/>
          <a:p>
            <a:pPr marL="0" indent="0" algn="just">
              <a:buNone/>
            </a:pPr>
            <a:endParaRPr lang="en-GB" sz="2400">
              <a:ea typeface="+mn-lt"/>
              <a:cs typeface="+mn-lt"/>
            </a:endParaRPr>
          </a:p>
          <a:p>
            <a:pPr algn="just"/>
            <a:r>
              <a:rPr lang="en-GB" sz="2400">
                <a:ea typeface="+mn-lt"/>
                <a:cs typeface="+mn-lt"/>
              </a:rPr>
              <a:t>resources that are needed it's quite difficult  in reference to the usage and accessibility control</a:t>
            </a:r>
            <a:endParaRPr lang="en-US" sz="2400">
              <a:ea typeface="+mn-lt"/>
              <a:cs typeface="+mn-lt"/>
            </a:endParaRPr>
          </a:p>
          <a:p>
            <a:pPr algn="just"/>
            <a:endParaRPr lang="en-GB" sz="2400">
              <a:ea typeface="+mn-lt"/>
              <a:cs typeface="+mn-lt"/>
            </a:endParaRPr>
          </a:p>
          <a:p>
            <a:pPr algn="just"/>
            <a:r>
              <a:rPr lang="en-GB" sz="2400">
                <a:ea typeface="+mn-lt"/>
                <a:cs typeface="+mn-lt"/>
              </a:rPr>
              <a:t>The media integrated working is also quite important</a:t>
            </a:r>
            <a:endParaRPr lang="en-GB" sz="2400">
              <a:ea typeface="Tahoma"/>
              <a:cs typeface="Tahoma"/>
            </a:endParaRPr>
          </a:p>
          <a:p>
            <a:pPr marL="0" indent="0" algn="just">
              <a:buNone/>
            </a:pPr>
            <a:endParaRPr lang="en-GB" sz="2400">
              <a:ea typeface="+mn-lt"/>
              <a:cs typeface="+mn-lt"/>
            </a:endParaRPr>
          </a:p>
          <a:p>
            <a:pPr algn="just"/>
            <a:r>
              <a:rPr lang="en-GB" sz="2400">
                <a:ea typeface="+mn-lt"/>
                <a:cs typeface="+mn-lt"/>
              </a:rPr>
              <a:t>Data management and user reference is also quiet difficult in existing system</a:t>
            </a:r>
            <a:endParaRPr lang="en-GB" sz="2400">
              <a:ea typeface="Tahoma"/>
              <a:cs typeface="Tahoma"/>
            </a:endParaRPr>
          </a:p>
        </p:txBody>
      </p:sp>
    </p:spTree>
    <p:extLst>
      <p:ext uri="{BB962C8B-B14F-4D97-AF65-F5344CB8AC3E}">
        <p14:creationId xmlns:p14="http://schemas.microsoft.com/office/powerpoint/2010/main" val="3527424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4DA7B-7C7F-42C3-B7F2-3087B1E7101B}"/>
              </a:ext>
            </a:extLst>
          </p:cNvPr>
          <p:cNvSpPr>
            <a:spLocks noGrp="1"/>
          </p:cNvSpPr>
          <p:nvPr>
            <p:ph type="title"/>
          </p:nvPr>
        </p:nvSpPr>
        <p:spPr/>
        <p:txBody>
          <a:bodyPr/>
          <a:lstStyle/>
          <a:p>
            <a:r>
              <a:rPr lang="en-GB">
                <a:ea typeface="Tahoma"/>
                <a:cs typeface="Tahoma"/>
              </a:rPr>
              <a:t>Objective of the Proposed System</a:t>
            </a:r>
            <a:endParaRPr lang="en-GB"/>
          </a:p>
        </p:txBody>
      </p:sp>
      <p:sp>
        <p:nvSpPr>
          <p:cNvPr id="3" name="Content Placeholder 2">
            <a:extLst>
              <a:ext uri="{FF2B5EF4-FFF2-40B4-BE49-F238E27FC236}">
                <a16:creationId xmlns:a16="http://schemas.microsoft.com/office/drawing/2014/main" id="{7DF56737-3D44-45E3-B95E-563EB98C10B9}"/>
              </a:ext>
            </a:extLst>
          </p:cNvPr>
          <p:cNvSpPr>
            <a:spLocks noGrp="1"/>
          </p:cNvSpPr>
          <p:nvPr>
            <p:ph idx="1"/>
          </p:nvPr>
        </p:nvSpPr>
        <p:spPr/>
        <p:txBody>
          <a:bodyPr/>
          <a:lstStyle/>
          <a:p>
            <a:r>
              <a:rPr lang="en-US" sz="2400">
                <a:ea typeface="+mn-lt"/>
                <a:cs typeface="+mn-lt"/>
              </a:rPr>
              <a:t>In the proposed system all type of skeletal workability is supported and different types of parallel environment</a:t>
            </a:r>
            <a:endParaRPr lang="en-US"/>
          </a:p>
          <a:p>
            <a:endParaRPr lang="en-US" sz="2400">
              <a:ea typeface="Tahoma"/>
              <a:cs typeface="Tahoma"/>
            </a:endParaRPr>
          </a:p>
          <a:p>
            <a:r>
              <a:rPr lang="en-US" sz="2400">
                <a:ea typeface="Tahoma"/>
                <a:cs typeface="Tahoma"/>
              </a:rPr>
              <a:t>The scope of the system is that by incorporating different types of wizards</a:t>
            </a:r>
          </a:p>
          <a:p>
            <a:endParaRPr lang="en-US" sz="2400">
              <a:ea typeface="Tahoma"/>
              <a:cs typeface="Tahoma"/>
            </a:endParaRPr>
          </a:p>
          <a:p>
            <a:r>
              <a:rPr lang="en-US" sz="2400">
                <a:ea typeface="Tahoma"/>
                <a:cs typeface="Tahoma"/>
              </a:rPr>
              <a:t>The main objective of the system is to consolidate single frame workability with all types of scalable references and all types of fog computing support.</a:t>
            </a:r>
          </a:p>
        </p:txBody>
      </p:sp>
    </p:spTree>
    <p:extLst>
      <p:ext uri="{BB962C8B-B14F-4D97-AF65-F5344CB8AC3E}">
        <p14:creationId xmlns:p14="http://schemas.microsoft.com/office/powerpoint/2010/main" val="3634272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8E86E-314B-4DB8-BDD1-2D69C10D8DCE}"/>
              </a:ext>
            </a:extLst>
          </p:cNvPr>
          <p:cNvSpPr>
            <a:spLocks noGrp="1"/>
          </p:cNvSpPr>
          <p:nvPr>
            <p:ph type="title"/>
          </p:nvPr>
        </p:nvSpPr>
        <p:spPr/>
        <p:txBody>
          <a:bodyPr/>
          <a:lstStyle/>
          <a:p>
            <a:r>
              <a:rPr lang="en-GB">
                <a:ea typeface="Tahoma"/>
                <a:cs typeface="Tahoma"/>
              </a:rPr>
              <a:t>REVIEW OF LITERATION</a:t>
            </a:r>
            <a:endParaRPr lang="en-US"/>
          </a:p>
        </p:txBody>
      </p:sp>
      <p:sp>
        <p:nvSpPr>
          <p:cNvPr id="3" name="Table Placeholder 2">
            <a:extLst>
              <a:ext uri="{FF2B5EF4-FFF2-40B4-BE49-F238E27FC236}">
                <a16:creationId xmlns:a16="http://schemas.microsoft.com/office/drawing/2014/main" id="{F02A3F13-2CC0-41D8-B9B1-7EE3FDA90922}"/>
              </a:ext>
            </a:extLst>
          </p:cNvPr>
          <p:cNvSpPr>
            <a:spLocks noGrp="1"/>
          </p:cNvSpPr>
          <p:nvPr>
            <p:ph idx="1"/>
          </p:nvPr>
        </p:nvSpPr>
        <p:spPr>
          <a:xfrm>
            <a:off x="825849" y="2140376"/>
            <a:ext cx="7772400" cy="4114800"/>
          </a:xfrm>
        </p:spPr>
        <p:txBody>
          <a:bodyPr/>
          <a:lstStyle/>
          <a:p>
            <a:pPr algn="just"/>
            <a:r>
              <a:rPr lang="en-GB" sz="2000">
                <a:ea typeface="+mn-lt"/>
                <a:cs typeface="+mn-lt"/>
              </a:rPr>
              <a:t>Each team and that will be performed within the system can also be defined with various types of backup system that will be directly integrated on a cloud platform</a:t>
            </a:r>
            <a:endParaRPr lang="en-US"/>
          </a:p>
          <a:p>
            <a:pPr algn="just"/>
            <a:endParaRPr lang="en-GB" sz="2000">
              <a:ea typeface="+mn-lt"/>
              <a:cs typeface="+mn-lt"/>
            </a:endParaRPr>
          </a:p>
          <a:p>
            <a:pPr algn="just"/>
            <a:r>
              <a:rPr lang="en-GB" sz="2000">
                <a:ea typeface="+mn-lt"/>
                <a:cs typeface="+mn-lt"/>
              </a:rPr>
              <a:t>The system provides a distributed mechanism which will be helpful to control all perception work from a single system with different types of oriented guidelines according to the requirements. </a:t>
            </a:r>
          </a:p>
          <a:p>
            <a:pPr algn="just"/>
            <a:endParaRPr lang="en-GB" sz="2000">
              <a:ea typeface="+mn-lt"/>
              <a:cs typeface="+mn-lt"/>
            </a:endParaRPr>
          </a:p>
          <a:p>
            <a:pPr algn="just"/>
            <a:r>
              <a:rPr lang="en-GB" sz="2000">
                <a:ea typeface="+mn-lt"/>
                <a:cs typeface="+mn-lt"/>
              </a:rPr>
              <a:t>companies are working on a larger scale they have to manage media channels so the system provides multiple media channel integrations with various types of API and guidelines collections.</a:t>
            </a:r>
          </a:p>
          <a:p>
            <a:pPr algn="just"/>
            <a:r>
              <a:rPr lang="en-GB" sz="2000">
                <a:ea typeface="+mn-lt"/>
                <a:cs typeface="+mn-lt"/>
              </a:rPr>
              <a:t>Multiple channel accessibility will also provide the flexibility to the organization as a multi activity.</a:t>
            </a:r>
            <a:endParaRPr lang="en-GB" sz="2000">
              <a:ea typeface="Tahoma"/>
              <a:cs typeface="Tahoma"/>
            </a:endParaRPr>
          </a:p>
        </p:txBody>
      </p:sp>
    </p:spTree>
    <p:extLst>
      <p:ext uri="{BB962C8B-B14F-4D97-AF65-F5344CB8AC3E}">
        <p14:creationId xmlns:p14="http://schemas.microsoft.com/office/powerpoint/2010/main" val="2179407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8E86E-314B-4DB8-BDD1-2D69C10D8DCE}"/>
              </a:ext>
            </a:extLst>
          </p:cNvPr>
          <p:cNvSpPr>
            <a:spLocks noGrp="1"/>
          </p:cNvSpPr>
          <p:nvPr>
            <p:ph type="title"/>
          </p:nvPr>
        </p:nvSpPr>
        <p:spPr/>
        <p:txBody>
          <a:bodyPr/>
          <a:lstStyle/>
          <a:p>
            <a:r>
              <a:rPr lang="en-GB">
                <a:ea typeface="Tahoma"/>
                <a:cs typeface="Tahoma"/>
              </a:rPr>
              <a:t>REVIEW OF LITERATION</a:t>
            </a:r>
            <a:endParaRPr lang="en-US"/>
          </a:p>
        </p:txBody>
      </p:sp>
      <p:sp>
        <p:nvSpPr>
          <p:cNvPr id="3" name="Table Placeholder 2">
            <a:extLst>
              <a:ext uri="{FF2B5EF4-FFF2-40B4-BE49-F238E27FC236}">
                <a16:creationId xmlns:a16="http://schemas.microsoft.com/office/drawing/2014/main" id="{F02A3F13-2CC0-41D8-B9B1-7EE3FDA90922}"/>
              </a:ext>
            </a:extLst>
          </p:cNvPr>
          <p:cNvSpPr>
            <a:spLocks noGrp="1"/>
          </p:cNvSpPr>
          <p:nvPr>
            <p:ph idx="1"/>
          </p:nvPr>
        </p:nvSpPr>
        <p:spPr/>
        <p:txBody>
          <a:bodyPr/>
          <a:lstStyle/>
          <a:p>
            <a:pPr algn="just"/>
            <a:r>
              <a:rPr lang="en-GB" sz="2000">
                <a:ea typeface="+mn-lt"/>
                <a:cs typeface="+mn-lt"/>
              </a:rPr>
              <a:t>Multiple channel accessibility will also provide the flexibility to the organization as a multi activity.</a:t>
            </a:r>
          </a:p>
          <a:p>
            <a:pPr marL="0" indent="0" algn="just">
              <a:buNone/>
            </a:pPr>
            <a:endParaRPr lang="en-GB" sz="2000">
              <a:ea typeface="+mn-lt"/>
              <a:cs typeface="+mn-lt"/>
            </a:endParaRPr>
          </a:p>
          <a:p>
            <a:pPr algn="just"/>
            <a:r>
              <a:rPr lang="en-GB" sz="2000">
                <a:ea typeface="+mn-lt"/>
                <a:cs typeface="+mn-lt"/>
              </a:rPr>
              <a:t>The system also provides analytical information which will be also based on rich site summary coding that will provide the users the required information related to the business plan perception.</a:t>
            </a:r>
            <a:endParaRPr lang="en-US">
              <a:ea typeface="+mn-lt"/>
              <a:cs typeface="+mn-lt"/>
            </a:endParaRPr>
          </a:p>
          <a:p>
            <a:pPr algn="just"/>
            <a:endParaRPr lang="en-GB" sz="2000">
              <a:ea typeface="Tahoma"/>
              <a:cs typeface="Tahoma"/>
            </a:endParaRPr>
          </a:p>
          <a:p>
            <a:pPr algn="just"/>
            <a:r>
              <a:rPr lang="en-GB" sz="2000">
                <a:ea typeface="+mn-lt"/>
                <a:cs typeface="+mn-lt"/>
              </a:rPr>
              <a:t>Variation of the views are also supported within the system</a:t>
            </a:r>
          </a:p>
          <a:p>
            <a:endParaRPr lang="en-GB" sz="2000">
              <a:ea typeface="Tahoma"/>
              <a:cs typeface="Tahoma"/>
            </a:endParaRPr>
          </a:p>
        </p:txBody>
      </p:sp>
    </p:spTree>
    <p:extLst>
      <p:ext uri="{BB962C8B-B14F-4D97-AF65-F5344CB8AC3E}">
        <p14:creationId xmlns:p14="http://schemas.microsoft.com/office/powerpoint/2010/main" val="988693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4213E-1ABB-4A2F-A169-D602C2BAE6D3}"/>
              </a:ext>
            </a:extLst>
          </p:cNvPr>
          <p:cNvSpPr>
            <a:spLocks noGrp="1"/>
          </p:cNvSpPr>
          <p:nvPr>
            <p:ph type="title"/>
          </p:nvPr>
        </p:nvSpPr>
        <p:spPr/>
        <p:txBody>
          <a:bodyPr/>
          <a:lstStyle/>
          <a:p>
            <a:r>
              <a:rPr lang="en-GB">
                <a:ea typeface="Tahoma"/>
                <a:cs typeface="Tahoma"/>
              </a:rPr>
              <a:t>FUNCTION REQUIREMENT</a:t>
            </a:r>
            <a:endParaRPr lang="en-GB">
              <a:ea typeface="+mj-lt"/>
              <a:cs typeface="+mj-lt"/>
            </a:endParaRPr>
          </a:p>
        </p:txBody>
      </p:sp>
      <p:graphicFrame>
        <p:nvGraphicFramePr>
          <p:cNvPr id="10" name="Table 10">
            <a:extLst>
              <a:ext uri="{FF2B5EF4-FFF2-40B4-BE49-F238E27FC236}">
                <a16:creationId xmlns:a16="http://schemas.microsoft.com/office/drawing/2014/main" id="{1199F5C5-C964-41BA-96A1-12F6B9E9DBB9}"/>
              </a:ext>
            </a:extLst>
          </p:cNvPr>
          <p:cNvGraphicFramePr>
            <a:graphicFrameLocks noGrp="1"/>
          </p:cNvGraphicFramePr>
          <p:nvPr>
            <p:ph idx="1"/>
            <p:extLst>
              <p:ext uri="{D42A27DB-BD31-4B8C-83A1-F6EECF244321}">
                <p14:modId xmlns:p14="http://schemas.microsoft.com/office/powerpoint/2010/main" val="3763774073"/>
              </p:ext>
            </p:extLst>
          </p:nvPr>
        </p:nvGraphicFramePr>
        <p:xfrm>
          <a:off x="918393" y="2485650"/>
          <a:ext cx="8022474" cy="2351190"/>
        </p:xfrm>
        <a:graphic>
          <a:graphicData uri="http://schemas.openxmlformats.org/drawingml/2006/table">
            <a:tbl>
              <a:tblPr firstRow="1" bandRow="1">
                <a:tableStyleId>{5940675A-B579-460E-94D1-54222C63F5DA}</a:tableStyleId>
              </a:tblPr>
              <a:tblGrid>
                <a:gridCol w="2730485">
                  <a:extLst>
                    <a:ext uri="{9D8B030D-6E8A-4147-A177-3AD203B41FA5}">
                      <a16:colId xmlns:a16="http://schemas.microsoft.com/office/drawing/2014/main" val="510433089"/>
                    </a:ext>
                  </a:extLst>
                </a:gridCol>
                <a:gridCol w="5291989">
                  <a:extLst>
                    <a:ext uri="{9D8B030D-6E8A-4147-A177-3AD203B41FA5}">
                      <a16:colId xmlns:a16="http://schemas.microsoft.com/office/drawing/2014/main" val="447698588"/>
                    </a:ext>
                  </a:extLst>
                </a:gridCol>
              </a:tblGrid>
              <a:tr h="570370">
                <a:tc>
                  <a:txBody>
                    <a:bodyPr/>
                    <a:lstStyle/>
                    <a:p>
                      <a:pPr lvl="0" algn="l">
                        <a:lnSpc>
                          <a:spcPct val="100000"/>
                        </a:lnSpc>
                        <a:spcBef>
                          <a:spcPts val="0"/>
                        </a:spcBef>
                        <a:spcAft>
                          <a:spcPts val="0"/>
                        </a:spcAft>
                        <a:buNone/>
                      </a:pPr>
                      <a:r>
                        <a:rPr lang="en-GB" sz="1800" b="0" i="0" u="none" strike="noStrike" noProof="0">
                          <a:latin typeface="Tahoma"/>
                        </a:rPr>
                        <a:t>Use Case Name  </a:t>
                      </a:r>
                    </a:p>
                    <a:p>
                      <a:pPr lvl="0">
                        <a:buNone/>
                      </a:pPr>
                      <a:endParaRPr lang="en-GB"/>
                    </a:p>
                  </a:txBody>
                  <a:tcPr/>
                </a:tc>
                <a:tc>
                  <a:txBody>
                    <a:bodyPr/>
                    <a:lstStyle/>
                    <a:p>
                      <a:pPr lvl="0">
                        <a:buNone/>
                      </a:pPr>
                      <a:r>
                        <a:rPr lang="en-GB" sz="1800" b="0" i="0" u="none" strike="noStrike" noProof="0">
                          <a:latin typeface="Tahoma"/>
                        </a:rPr>
                        <a:t>    View designs</a:t>
                      </a:r>
                      <a:endParaRPr lang="en-US"/>
                    </a:p>
                  </a:txBody>
                  <a:tcPr/>
                </a:tc>
                <a:extLst>
                  <a:ext uri="{0D108BD9-81ED-4DB2-BD59-A6C34878D82A}">
                    <a16:rowId xmlns:a16="http://schemas.microsoft.com/office/drawing/2014/main" val="3162957220"/>
                  </a:ext>
                </a:extLst>
              </a:tr>
              <a:tr h="570370">
                <a:tc>
                  <a:txBody>
                    <a:bodyPr/>
                    <a:lstStyle/>
                    <a:p>
                      <a:pPr lvl="0">
                        <a:buNone/>
                      </a:pPr>
                      <a:r>
                        <a:rPr lang="en-GB" sz="1800" b="0" i="0" u="none" strike="noStrike" noProof="0">
                          <a:latin typeface="Tahoma"/>
                        </a:rPr>
                        <a:t>Trigger</a:t>
                      </a:r>
                      <a:endParaRPr lang="en-US"/>
                    </a:p>
                  </a:txBody>
                  <a:tcPr/>
                </a:tc>
                <a:tc>
                  <a:txBody>
                    <a:bodyPr/>
                    <a:lstStyle/>
                    <a:p>
                      <a:pPr lvl="0">
                        <a:buNone/>
                      </a:pPr>
                      <a:r>
                        <a:rPr lang="en-GB" sz="1800" b="0" i="0" u="none" strike="noStrike" noProof="0">
                          <a:latin typeface="Tahoma"/>
                        </a:rPr>
                        <a:t>    Settings </a:t>
                      </a:r>
                      <a:endParaRPr lang="en-US"/>
                    </a:p>
                  </a:txBody>
                  <a:tcPr/>
                </a:tc>
                <a:extLst>
                  <a:ext uri="{0D108BD9-81ED-4DB2-BD59-A6C34878D82A}">
                    <a16:rowId xmlns:a16="http://schemas.microsoft.com/office/drawing/2014/main" val="3042831428"/>
                  </a:ext>
                </a:extLst>
              </a:tr>
              <a:tr h="570370">
                <a:tc>
                  <a:txBody>
                    <a:bodyPr/>
                    <a:lstStyle/>
                    <a:p>
                      <a:pPr lvl="0">
                        <a:buNone/>
                      </a:pPr>
                      <a:r>
                        <a:rPr lang="en-GB" sz="1800" b="0" i="0" u="none" strike="noStrike" noProof="0">
                          <a:latin typeface="Tahoma"/>
                        </a:rPr>
                        <a:t>Precondition</a:t>
                      </a:r>
                      <a:endParaRPr lang="en-US"/>
                    </a:p>
                  </a:txBody>
                  <a:tcPr/>
                </a:tc>
                <a:tc>
                  <a:txBody>
                    <a:bodyPr/>
                    <a:lstStyle/>
                    <a:p>
                      <a:pPr lvl="0">
                        <a:buNone/>
                      </a:pPr>
                      <a:r>
                        <a:rPr lang="en-GB" sz="1800" b="0" i="0" u="none" strike="noStrike" noProof="0">
                          <a:latin typeface="Tahoma"/>
                        </a:rPr>
                        <a:t>    Admin access required</a:t>
                      </a:r>
                      <a:endParaRPr lang="en-US"/>
                    </a:p>
                  </a:txBody>
                  <a:tcPr/>
                </a:tc>
                <a:extLst>
                  <a:ext uri="{0D108BD9-81ED-4DB2-BD59-A6C34878D82A}">
                    <a16:rowId xmlns:a16="http://schemas.microsoft.com/office/drawing/2014/main" val="573412754"/>
                  </a:ext>
                </a:extLst>
              </a:tr>
              <a:tr h="570370">
                <a:tc>
                  <a:txBody>
                    <a:bodyPr/>
                    <a:lstStyle/>
                    <a:p>
                      <a:pPr lvl="0">
                        <a:buNone/>
                      </a:pPr>
                      <a:r>
                        <a:rPr lang="en-GB" sz="1800" b="0" i="0" u="none" strike="noStrike" noProof="0">
                          <a:latin typeface="Tahoma"/>
                        </a:rPr>
                        <a:t>Post-condition</a:t>
                      </a:r>
                      <a:endParaRPr lang="en-US"/>
                    </a:p>
                  </a:txBody>
                  <a:tcPr/>
                </a:tc>
                <a:tc>
                  <a:txBody>
                    <a:bodyPr/>
                    <a:lstStyle/>
                    <a:p>
                      <a:pPr lvl="0">
                        <a:buNone/>
                      </a:pPr>
                      <a:r>
                        <a:rPr lang="en-GB" sz="1800" b="0" i="0" u="none" strike="noStrike" noProof="0">
                          <a:latin typeface="Tahoma"/>
                        </a:rPr>
                        <a:t>    Channels added</a:t>
                      </a:r>
                      <a:endParaRPr lang="en-US"/>
                    </a:p>
                  </a:txBody>
                  <a:tcPr/>
                </a:tc>
                <a:extLst>
                  <a:ext uri="{0D108BD9-81ED-4DB2-BD59-A6C34878D82A}">
                    <a16:rowId xmlns:a16="http://schemas.microsoft.com/office/drawing/2014/main" val="3607085368"/>
                  </a:ext>
                </a:extLst>
              </a:tr>
            </a:tbl>
          </a:graphicData>
        </a:graphic>
      </p:graphicFrame>
      <p:graphicFrame>
        <p:nvGraphicFramePr>
          <p:cNvPr id="13" name="Table 10">
            <a:extLst>
              <a:ext uri="{FF2B5EF4-FFF2-40B4-BE49-F238E27FC236}">
                <a16:creationId xmlns:a16="http://schemas.microsoft.com/office/drawing/2014/main" id="{87E808BD-F35B-44FB-845A-46F16E8836D7}"/>
              </a:ext>
            </a:extLst>
          </p:cNvPr>
          <p:cNvGraphicFramePr>
            <a:graphicFrameLocks/>
          </p:cNvGraphicFramePr>
          <p:nvPr>
            <p:extLst>
              <p:ext uri="{D42A27DB-BD31-4B8C-83A1-F6EECF244321}">
                <p14:modId xmlns:p14="http://schemas.microsoft.com/office/powerpoint/2010/main" val="2702411000"/>
              </p:ext>
            </p:extLst>
          </p:nvPr>
        </p:nvGraphicFramePr>
        <p:xfrm>
          <a:off x="908410" y="4821563"/>
          <a:ext cx="8022474" cy="2011680"/>
        </p:xfrm>
        <a:graphic>
          <a:graphicData uri="http://schemas.openxmlformats.org/drawingml/2006/table">
            <a:tbl>
              <a:tblPr firstRow="1" bandRow="1">
                <a:tableStyleId>{5940675A-B579-460E-94D1-54222C63F5DA}</a:tableStyleId>
              </a:tblPr>
              <a:tblGrid>
                <a:gridCol w="2730485">
                  <a:extLst>
                    <a:ext uri="{9D8B030D-6E8A-4147-A177-3AD203B41FA5}">
                      <a16:colId xmlns:a16="http://schemas.microsoft.com/office/drawing/2014/main" val="510433089"/>
                    </a:ext>
                  </a:extLst>
                </a:gridCol>
                <a:gridCol w="5291989">
                  <a:extLst>
                    <a:ext uri="{9D8B030D-6E8A-4147-A177-3AD203B41FA5}">
                      <a16:colId xmlns:a16="http://schemas.microsoft.com/office/drawing/2014/main" val="447698588"/>
                    </a:ext>
                  </a:extLst>
                </a:gridCol>
              </a:tblGrid>
              <a:tr h="570370">
                <a:tc>
                  <a:txBody>
                    <a:bodyPr/>
                    <a:lstStyle/>
                    <a:p>
                      <a:pPr lvl="0">
                        <a:buNone/>
                      </a:pPr>
                      <a:r>
                        <a:rPr lang="en-GB" sz="1800" b="0" i="0" u="none" strike="noStrike" noProof="0">
                          <a:latin typeface="Tahoma"/>
                        </a:rPr>
                        <a:t>Process</a:t>
                      </a:r>
                    </a:p>
                  </a:txBody>
                  <a:tcPr/>
                </a:tc>
                <a:tc>
                  <a:txBody>
                    <a:bodyPr/>
                    <a:lstStyle/>
                    <a:p>
                      <a:pPr marL="285750" lvl="0" indent="-285750">
                        <a:buFont typeface="Arial"/>
                        <a:buChar char="•"/>
                      </a:pPr>
                      <a:r>
                        <a:rPr lang="en-GB" sz="1800" b="0" i="0" u="none" strike="noStrike" noProof="0"/>
                        <a:t>Frame view designs and applicability of different types of environment</a:t>
                      </a:r>
                    </a:p>
                    <a:p>
                      <a:pPr marL="285750" lvl="0" indent="-285750">
                        <a:buFont typeface="Arial"/>
                        <a:buChar char="•"/>
                      </a:pPr>
                      <a:endParaRPr lang="en-GB" sz="1800" b="0" i="0" u="none" strike="noStrike" noProof="0"/>
                    </a:p>
                    <a:p>
                      <a:pPr marL="285750" lvl="0" indent="-285750">
                        <a:buFont typeface="Arial"/>
                        <a:buChar char="•"/>
                      </a:pPr>
                      <a:r>
                        <a:rPr lang="en-GB" sz="1800" b="0" i="0" u="none" strike="noStrike" noProof="0">
                          <a:latin typeface="Tahoma"/>
                        </a:rPr>
                        <a:t>Each frame design comes with settings</a:t>
                      </a:r>
                    </a:p>
                    <a:p>
                      <a:pPr marL="285750" lvl="0" indent="-285750">
                        <a:buFont typeface="Arial"/>
                        <a:buChar char="•"/>
                      </a:pPr>
                      <a:endParaRPr lang="en-GB" sz="1800" b="0" i="0" u="none" strike="noStrike" noProof="0">
                        <a:latin typeface="Tahoma"/>
                      </a:endParaRPr>
                    </a:p>
                    <a:p>
                      <a:pPr marL="285750" lvl="0" indent="-285750">
                        <a:buFont typeface="Arial"/>
                        <a:buChar char="•"/>
                      </a:pPr>
                      <a:r>
                        <a:rPr lang="en-GB" sz="1800" b="0" i="0" u="none" strike="noStrike" noProof="0"/>
                        <a:t>User incorporation for particular page also require</a:t>
                      </a:r>
                      <a:endParaRPr lang="en-GB" sz="1800" b="0" i="0" u="none" strike="noStrike" noProof="0">
                        <a:latin typeface="Tahoma"/>
                      </a:endParaRPr>
                    </a:p>
                  </a:txBody>
                  <a:tcPr/>
                </a:tc>
                <a:extLst>
                  <a:ext uri="{0D108BD9-81ED-4DB2-BD59-A6C34878D82A}">
                    <a16:rowId xmlns:a16="http://schemas.microsoft.com/office/drawing/2014/main" val="3607085368"/>
                  </a:ext>
                </a:extLst>
              </a:tr>
            </a:tbl>
          </a:graphicData>
        </a:graphic>
      </p:graphicFrame>
      <p:sp>
        <p:nvSpPr>
          <p:cNvPr id="14" name="TextBox 13">
            <a:extLst>
              <a:ext uri="{FF2B5EF4-FFF2-40B4-BE49-F238E27FC236}">
                <a16:creationId xmlns:a16="http://schemas.microsoft.com/office/drawing/2014/main" id="{CE9FFF51-E94B-407B-A8A7-66C98F0727B4}"/>
              </a:ext>
            </a:extLst>
          </p:cNvPr>
          <p:cNvSpPr txBox="1"/>
          <p:nvPr/>
        </p:nvSpPr>
        <p:spPr>
          <a:xfrm>
            <a:off x="657973" y="2015597"/>
            <a:ext cx="274319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a:latin typeface="Tahoma"/>
                <a:ea typeface="Tahoma"/>
                <a:cs typeface="Tahoma"/>
              </a:rPr>
              <a:t>View Design</a:t>
            </a:r>
            <a:endParaRPr lang="en-GB" sz="2000" b="1">
              <a:ea typeface="Tahoma"/>
              <a:cs typeface="Tahoma"/>
            </a:endParaRPr>
          </a:p>
        </p:txBody>
      </p:sp>
    </p:spTree>
    <p:extLst>
      <p:ext uri="{BB962C8B-B14F-4D97-AF65-F5344CB8AC3E}">
        <p14:creationId xmlns:p14="http://schemas.microsoft.com/office/powerpoint/2010/main" val="1459992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4213E-1ABB-4A2F-A169-D602C2BAE6D3}"/>
              </a:ext>
            </a:extLst>
          </p:cNvPr>
          <p:cNvSpPr>
            <a:spLocks noGrp="1"/>
          </p:cNvSpPr>
          <p:nvPr>
            <p:ph type="title"/>
          </p:nvPr>
        </p:nvSpPr>
        <p:spPr/>
        <p:txBody>
          <a:bodyPr/>
          <a:lstStyle/>
          <a:p>
            <a:r>
              <a:rPr lang="en-GB">
                <a:ea typeface="Tahoma"/>
                <a:cs typeface="Tahoma"/>
              </a:rPr>
              <a:t>FUNCTION REQUIREMENT</a:t>
            </a:r>
            <a:endParaRPr lang="en-GB">
              <a:ea typeface="+mj-lt"/>
              <a:cs typeface="+mj-lt"/>
            </a:endParaRPr>
          </a:p>
        </p:txBody>
      </p:sp>
      <p:graphicFrame>
        <p:nvGraphicFramePr>
          <p:cNvPr id="10" name="Table 10">
            <a:extLst>
              <a:ext uri="{FF2B5EF4-FFF2-40B4-BE49-F238E27FC236}">
                <a16:creationId xmlns:a16="http://schemas.microsoft.com/office/drawing/2014/main" id="{1199F5C5-C964-41BA-96A1-12F6B9E9DBB9}"/>
              </a:ext>
            </a:extLst>
          </p:cNvPr>
          <p:cNvGraphicFramePr>
            <a:graphicFrameLocks noGrp="1"/>
          </p:cNvGraphicFramePr>
          <p:nvPr>
            <p:ph idx="1"/>
            <p:extLst>
              <p:ext uri="{D42A27DB-BD31-4B8C-83A1-F6EECF244321}">
                <p14:modId xmlns:p14="http://schemas.microsoft.com/office/powerpoint/2010/main" val="1086227471"/>
              </p:ext>
            </p:extLst>
          </p:nvPr>
        </p:nvGraphicFramePr>
        <p:xfrm>
          <a:off x="868480" y="2625406"/>
          <a:ext cx="8072489" cy="2351190"/>
        </p:xfrm>
        <a:graphic>
          <a:graphicData uri="http://schemas.openxmlformats.org/drawingml/2006/table">
            <a:tbl>
              <a:tblPr firstRow="1" bandRow="1">
                <a:tableStyleId>{5940675A-B579-460E-94D1-54222C63F5DA}</a:tableStyleId>
              </a:tblPr>
              <a:tblGrid>
                <a:gridCol w="2747508">
                  <a:extLst>
                    <a:ext uri="{9D8B030D-6E8A-4147-A177-3AD203B41FA5}">
                      <a16:colId xmlns:a16="http://schemas.microsoft.com/office/drawing/2014/main" val="510433089"/>
                    </a:ext>
                  </a:extLst>
                </a:gridCol>
                <a:gridCol w="5324981">
                  <a:extLst>
                    <a:ext uri="{9D8B030D-6E8A-4147-A177-3AD203B41FA5}">
                      <a16:colId xmlns:a16="http://schemas.microsoft.com/office/drawing/2014/main" val="447698588"/>
                    </a:ext>
                  </a:extLst>
                </a:gridCol>
              </a:tblGrid>
              <a:tr h="570370">
                <a:tc>
                  <a:txBody>
                    <a:bodyPr/>
                    <a:lstStyle/>
                    <a:p>
                      <a:pPr lvl="0" algn="l">
                        <a:lnSpc>
                          <a:spcPct val="100000"/>
                        </a:lnSpc>
                        <a:spcBef>
                          <a:spcPts val="0"/>
                        </a:spcBef>
                        <a:spcAft>
                          <a:spcPts val="0"/>
                        </a:spcAft>
                        <a:buNone/>
                      </a:pPr>
                      <a:r>
                        <a:rPr lang="en-GB" sz="1800" b="0" i="0" u="none" strike="noStrike" noProof="0">
                          <a:latin typeface="Tahoma"/>
                        </a:rPr>
                        <a:t>Use Case Name  </a:t>
                      </a:r>
                    </a:p>
                    <a:p>
                      <a:pPr lvl="0">
                        <a:buNone/>
                      </a:pPr>
                      <a:endParaRPr lang="en-GB"/>
                    </a:p>
                  </a:txBody>
                  <a:tcPr/>
                </a:tc>
                <a:tc>
                  <a:txBody>
                    <a:bodyPr/>
                    <a:lstStyle/>
                    <a:p>
                      <a:pPr lvl="0">
                        <a:buNone/>
                      </a:pPr>
                      <a:r>
                        <a:rPr lang="en-GB" sz="1800" b="0" i="0" u="none" strike="noStrike" noProof="0">
                          <a:latin typeface="Tahoma"/>
                        </a:rPr>
                        <a:t>    </a:t>
                      </a:r>
                      <a:r>
                        <a:rPr lang="en-GB" sz="1800" b="0" i="0" u="none" strike="noStrike" noProof="0"/>
                        <a:t>Knowledge analytic</a:t>
                      </a:r>
                      <a:endParaRPr lang="en-US"/>
                    </a:p>
                  </a:txBody>
                  <a:tcPr/>
                </a:tc>
                <a:extLst>
                  <a:ext uri="{0D108BD9-81ED-4DB2-BD59-A6C34878D82A}">
                    <a16:rowId xmlns:a16="http://schemas.microsoft.com/office/drawing/2014/main" val="3162957220"/>
                  </a:ext>
                </a:extLst>
              </a:tr>
              <a:tr h="570370">
                <a:tc>
                  <a:txBody>
                    <a:bodyPr/>
                    <a:lstStyle/>
                    <a:p>
                      <a:pPr lvl="0">
                        <a:buNone/>
                      </a:pPr>
                      <a:r>
                        <a:rPr lang="en-GB" sz="1800" b="0" i="0" u="none" strike="noStrike" noProof="0">
                          <a:latin typeface="Tahoma"/>
                        </a:rPr>
                        <a:t>Trigger</a:t>
                      </a:r>
                      <a:endParaRPr lang="en-US"/>
                    </a:p>
                  </a:txBody>
                  <a:tcPr/>
                </a:tc>
                <a:tc>
                  <a:txBody>
                    <a:bodyPr/>
                    <a:lstStyle/>
                    <a:p>
                      <a:pPr lvl="0">
                        <a:buNone/>
                      </a:pPr>
                      <a:r>
                        <a:rPr lang="en-GB" sz="1800" b="0" i="0" u="none" strike="noStrike" noProof="0">
                          <a:latin typeface="Tahoma"/>
                        </a:rPr>
                        <a:t>    Settings and input</a:t>
                      </a:r>
                      <a:endParaRPr lang="en-US"/>
                    </a:p>
                  </a:txBody>
                  <a:tcPr/>
                </a:tc>
                <a:extLst>
                  <a:ext uri="{0D108BD9-81ED-4DB2-BD59-A6C34878D82A}">
                    <a16:rowId xmlns:a16="http://schemas.microsoft.com/office/drawing/2014/main" val="3042831428"/>
                  </a:ext>
                </a:extLst>
              </a:tr>
              <a:tr h="570370">
                <a:tc>
                  <a:txBody>
                    <a:bodyPr/>
                    <a:lstStyle/>
                    <a:p>
                      <a:pPr lvl="0">
                        <a:buNone/>
                      </a:pPr>
                      <a:r>
                        <a:rPr lang="en-GB" sz="1800" b="0" i="0" u="none" strike="noStrike" noProof="0">
                          <a:latin typeface="Tahoma"/>
                        </a:rPr>
                        <a:t>Precondition</a:t>
                      </a:r>
                      <a:endParaRPr lang="en-US"/>
                    </a:p>
                  </a:txBody>
                  <a:tcPr/>
                </a:tc>
                <a:tc>
                  <a:txBody>
                    <a:bodyPr/>
                    <a:lstStyle/>
                    <a:p>
                      <a:pPr lvl="0">
                        <a:buNone/>
                      </a:pPr>
                      <a:r>
                        <a:rPr lang="en-GB" sz="1800" b="0" i="0" u="none" strike="noStrike" noProof="0">
                          <a:latin typeface="Tahoma"/>
                        </a:rPr>
                        <a:t>    </a:t>
                      </a:r>
                      <a:r>
                        <a:rPr lang="en-GB" sz="1800" b="0" i="0" u="none" strike="noStrike" noProof="0"/>
                        <a:t>Authentication needed</a:t>
                      </a:r>
                      <a:endParaRPr lang="en-US"/>
                    </a:p>
                  </a:txBody>
                  <a:tcPr/>
                </a:tc>
                <a:extLst>
                  <a:ext uri="{0D108BD9-81ED-4DB2-BD59-A6C34878D82A}">
                    <a16:rowId xmlns:a16="http://schemas.microsoft.com/office/drawing/2014/main" val="573412754"/>
                  </a:ext>
                </a:extLst>
              </a:tr>
              <a:tr h="570370">
                <a:tc>
                  <a:txBody>
                    <a:bodyPr/>
                    <a:lstStyle/>
                    <a:p>
                      <a:pPr lvl="0">
                        <a:buNone/>
                      </a:pPr>
                      <a:r>
                        <a:rPr lang="en-GB" sz="1800" b="0" i="0" u="none" strike="noStrike" noProof="0">
                          <a:latin typeface="Tahoma"/>
                        </a:rPr>
                        <a:t>Post-condition</a:t>
                      </a:r>
                      <a:endParaRPr lang="en-US"/>
                    </a:p>
                  </a:txBody>
                  <a:tcPr/>
                </a:tc>
                <a:tc>
                  <a:txBody>
                    <a:bodyPr/>
                    <a:lstStyle/>
                    <a:p>
                      <a:pPr lvl="0">
                        <a:buNone/>
                      </a:pPr>
                      <a:r>
                        <a:rPr lang="en-GB" sz="1800" b="0" i="0" u="none" strike="noStrike" noProof="0">
                          <a:latin typeface="Tahoma"/>
                        </a:rPr>
                        <a:t>    Data reports provided</a:t>
                      </a:r>
                      <a:endParaRPr lang="en-US"/>
                    </a:p>
                  </a:txBody>
                  <a:tcPr/>
                </a:tc>
                <a:extLst>
                  <a:ext uri="{0D108BD9-81ED-4DB2-BD59-A6C34878D82A}">
                    <a16:rowId xmlns:a16="http://schemas.microsoft.com/office/drawing/2014/main" val="3607085368"/>
                  </a:ext>
                </a:extLst>
              </a:tr>
            </a:tbl>
          </a:graphicData>
        </a:graphic>
      </p:graphicFrame>
      <p:graphicFrame>
        <p:nvGraphicFramePr>
          <p:cNvPr id="13" name="Table 10">
            <a:extLst>
              <a:ext uri="{FF2B5EF4-FFF2-40B4-BE49-F238E27FC236}">
                <a16:creationId xmlns:a16="http://schemas.microsoft.com/office/drawing/2014/main" id="{87E808BD-F35B-44FB-845A-46F16E8836D7}"/>
              </a:ext>
            </a:extLst>
          </p:cNvPr>
          <p:cNvGraphicFramePr>
            <a:graphicFrameLocks/>
          </p:cNvGraphicFramePr>
          <p:nvPr>
            <p:extLst>
              <p:ext uri="{D42A27DB-BD31-4B8C-83A1-F6EECF244321}">
                <p14:modId xmlns:p14="http://schemas.microsoft.com/office/powerpoint/2010/main" val="3874362976"/>
              </p:ext>
            </p:extLst>
          </p:nvPr>
        </p:nvGraphicFramePr>
        <p:xfrm>
          <a:off x="878462" y="4972469"/>
          <a:ext cx="8059986" cy="1188720"/>
        </p:xfrm>
        <a:graphic>
          <a:graphicData uri="http://schemas.openxmlformats.org/drawingml/2006/table">
            <a:tbl>
              <a:tblPr firstRow="1" bandRow="1">
                <a:tableStyleId>{5940675A-B579-460E-94D1-54222C63F5DA}</a:tableStyleId>
              </a:tblPr>
              <a:tblGrid>
                <a:gridCol w="2743253">
                  <a:extLst>
                    <a:ext uri="{9D8B030D-6E8A-4147-A177-3AD203B41FA5}">
                      <a16:colId xmlns:a16="http://schemas.microsoft.com/office/drawing/2014/main" val="510433089"/>
                    </a:ext>
                  </a:extLst>
                </a:gridCol>
                <a:gridCol w="5316733">
                  <a:extLst>
                    <a:ext uri="{9D8B030D-6E8A-4147-A177-3AD203B41FA5}">
                      <a16:colId xmlns:a16="http://schemas.microsoft.com/office/drawing/2014/main" val="447698588"/>
                    </a:ext>
                  </a:extLst>
                </a:gridCol>
              </a:tblGrid>
              <a:tr h="570370">
                <a:tc>
                  <a:txBody>
                    <a:bodyPr/>
                    <a:lstStyle/>
                    <a:p>
                      <a:pPr lvl="0">
                        <a:buNone/>
                      </a:pPr>
                      <a:r>
                        <a:rPr lang="en-GB" sz="1800" b="0" i="0" u="none" strike="noStrike" noProof="0">
                          <a:latin typeface="Tahoma"/>
                        </a:rPr>
                        <a:t>Process</a:t>
                      </a:r>
                    </a:p>
                  </a:txBody>
                  <a:tcPr/>
                </a:tc>
                <a:tc>
                  <a:txBody>
                    <a:bodyPr/>
                    <a:lstStyle/>
                    <a:p>
                      <a:pPr marL="285750" lvl="0" indent="-285750">
                        <a:buFont typeface="Arial"/>
                        <a:buChar char="•"/>
                      </a:pPr>
                      <a:r>
                        <a:rPr lang="en-GB" sz="1800" b="0" i="0" u="none" strike="noStrike" noProof="0">
                          <a:latin typeface="Tahoma"/>
                        </a:rPr>
                        <a:t>Knowledge analytic we add</a:t>
                      </a:r>
                      <a:endParaRPr lang="en-GB" sz="1800" b="0" i="0" u="none" strike="noStrike" noProof="0"/>
                    </a:p>
                    <a:p>
                      <a:pPr marL="285750" lvl="0" indent="-285750">
                        <a:buFont typeface="Arial"/>
                        <a:buChar char="•"/>
                      </a:pPr>
                      <a:endParaRPr lang="en-GB" sz="1800" b="0" i="0" u="none" strike="noStrike" noProof="0">
                        <a:latin typeface="Tahoma"/>
                      </a:endParaRPr>
                    </a:p>
                    <a:p>
                      <a:pPr marL="285750" lvl="0" indent="-285750">
                        <a:buFont typeface="Arial"/>
                        <a:buChar char="•"/>
                      </a:pPr>
                      <a:r>
                        <a:rPr lang="en-GB" sz="1800" b="0" i="0" u="none" strike="noStrike" noProof="0"/>
                        <a:t>Multiple subject will be added and accordingly the information will be retrieved.</a:t>
                      </a:r>
                      <a:endParaRPr lang="en-GB" sz="1800" b="0" i="0" u="none" strike="noStrike" noProof="0">
                        <a:latin typeface="Tahoma"/>
                      </a:endParaRPr>
                    </a:p>
                  </a:txBody>
                  <a:tcPr/>
                </a:tc>
                <a:extLst>
                  <a:ext uri="{0D108BD9-81ED-4DB2-BD59-A6C34878D82A}">
                    <a16:rowId xmlns:a16="http://schemas.microsoft.com/office/drawing/2014/main" val="3607085368"/>
                  </a:ext>
                </a:extLst>
              </a:tr>
            </a:tbl>
          </a:graphicData>
        </a:graphic>
      </p:graphicFrame>
      <p:sp>
        <p:nvSpPr>
          <p:cNvPr id="14" name="TextBox 13">
            <a:extLst>
              <a:ext uri="{FF2B5EF4-FFF2-40B4-BE49-F238E27FC236}">
                <a16:creationId xmlns:a16="http://schemas.microsoft.com/office/drawing/2014/main" id="{CE9FFF51-E94B-407B-A8A7-66C98F0727B4}"/>
              </a:ext>
            </a:extLst>
          </p:cNvPr>
          <p:cNvSpPr txBox="1"/>
          <p:nvPr/>
        </p:nvSpPr>
        <p:spPr>
          <a:xfrm>
            <a:off x="697903" y="2095457"/>
            <a:ext cx="27431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a:latin typeface="Tahoma"/>
                <a:ea typeface="Tahoma"/>
                <a:cs typeface="Tahoma"/>
              </a:rPr>
              <a:t>Knowledge Analytic</a:t>
            </a:r>
            <a:endParaRPr lang="en-GB" sz="2000" b="1">
              <a:ea typeface="Tahoma"/>
              <a:cs typeface="Tahoma"/>
            </a:endParaRPr>
          </a:p>
          <a:p>
            <a:endParaRPr lang="en-GB" sz="2000" b="1">
              <a:ea typeface="Tahoma"/>
              <a:cs typeface="Tahoma"/>
            </a:endParaRPr>
          </a:p>
        </p:txBody>
      </p:sp>
    </p:spTree>
    <p:extLst>
      <p:ext uri="{BB962C8B-B14F-4D97-AF65-F5344CB8AC3E}">
        <p14:creationId xmlns:p14="http://schemas.microsoft.com/office/powerpoint/2010/main" val="2245303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A862D-1EC8-433C-8E4D-E6D3758757C6}"/>
              </a:ext>
            </a:extLst>
          </p:cNvPr>
          <p:cNvSpPr>
            <a:spLocks noGrp="1"/>
          </p:cNvSpPr>
          <p:nvPr>
            <p:ph type="title"/>
          </p:nvPr>
        </p:nvSpPr>
        <p:spPr/>
        <p:txBody>
          <a:bodyPr/>
          <a:lstStyle/>
          <a:p>
            <a:r>
              <a:rPr lang="en-GB">
                <a:ea typeface="Tahoma"/>
                <a:cs typeface="Tahoma"/>
              </a:rPr>
              <a:t>FUNCTION REQUIREMENT</a:t>
            </a:r>
          </a:p>
        </p:txBody>
      </p:sp>
      <p:sp>
        <p:nvSpPr>
          <p:cNvPr id="3" name="Content Placeholder 2">
            <a:extLst>
              <a:ext uri="{FF2B5EF4-FFF2-40B4-BE49-F238E27FC236}">
                <a16:creationId xmlns:a16="http://schemas.microsoft.com/office/drawing/2014/main" id="{1731AE18-0E35-4C71-BE94-ECD4D12F43AB}"/>
              </a:ext>
            </a:extLst>
          </p:cNvPr>
          <p:cNvSpPr>
            <a:spLocks noGrp="1"/>
          </p:cNvSpPr>
          <p:nvPr>
            <p:ph idx="1"/>
          </p:nvPr>
        </p:nvSpPr>
        <p:spPr>
          <a:xfrm>
            <a:off x="634306" y="1937459"/>
            <a:ext cx="8262517" cy="4524083"/>
          </a:xfrm>
        </p:spPr>
        <p:txBody>
          <a:bodyPr/>
          <a:lstStyle/>
          <a:p>
            <a:pPr marL="0" indent="0">
              <a:buNone/>
            </a:pPr>
            <a:r>
              <a:rPr lang="en-GB" sz="1800" b="1">
                <a:ea typeface="+mn-lt"/>
                <a:cs typeface="+mn-lt"/>
              </a:rPr>
              <a:t>Technology-flexibility</a:t>
            </a:r>
            <a:endParaRPr lang="en-US" sz="1800" b="1"/>
          </a:p>
          <a:p>
            <a:pPr marL="0" indent="0">
              <a:buNone/>
            </a:pPr>
            <a:endParaRPr lang="en-GB" sz="1800" b="1">
              <a:ea typeface="+mn-lt"/>
              <a:cs typeface="+mn-lt"/>
            </a:endParaRPr>
          </a:p>
          <a:p>
            <a:pPr algn="just"/>
            <a:r>
              <a:rPr lang="en-GB" sz="1800">
                <a:ea typeface="+mn-lt"/>
                <a:cs typeface="+mn-lt"/>
              </a:rPr>
              <a:t>Cross platform working with security consideration should be available for the effective trusted working</a:t>
            </a:r>
          </a:p>
          <a:p>
            <a:pPr marL="0" indent="0" algn="just">
              <a:buNone/>
            </a:pPr>
            <a:endParaRPr lang="en-GB" sz="1800">
              <a:ea typeface="+mn-lt"/>
              <a:cs typeface="+mn-lt"/>
            </a:endParaRPr>
          </a:p>
          <a:p>
            <a:pPr algn="just"/>
            <a:r>
              <a:rPr lang="en-GB" sz="1800">
                <a:ea typeface="+mn-lt"/>
                <a:cs typeface="+mn-lt"/>
              </a:rPr>
              <a:t>Virtualization support will be inherited as the same identity can be used by different companies at the same time </a:t>
            </a:r>
          </a:p>
          <a:p>
            <a:pPr algn="just"/>
            <a:endParaRPr lang="en-GB" sz="1800">
              <a:ea typeface="+mn-lt"/>
              <a:cs typeface="+mn-lt"/>
            </a:endParaRPr>
          </a:p>
          <a:p>
            <a:pPr algn="just"/>
            <a:r>
              <a:rPr lang="en-GB" sz="1800">
                <a:ea typeface="+mn-lt"/>
                <a:cs typeface="+mn-lt"/>
              </a:rPr>
              <a:t>The selection of a particular identity should provide a scaling and structuring for the utility computing support </a:t>
            </a:r>
          </a:p>
          <a:p>
            <a:pPr algn="just"/>
            <a:endParaRPr lang="en-GB" sz="1800">
              <a:ea typeface="+mn-lt"/>
              <a:cs typeface="+mn-lt"/>
            </a:endParaRPr>
          </a:p>
          <a:p>
            <a:pPr algn="just"/>
            <a:r>
              <a:rPr lang="en-GB" sz="1800">
                <a:ea typeface="+mn-lt"/>
                <a:cs typeface="+mn-lt"/>
              </a:rPr>
              <a:t>All critical structuring for various tools on a central Home screen system will be provided </a:t>
            </a:r>
          </a:p>
          <a:p>
            <a:pPr marL="0" indent="0" algn="just">
              <a:buNone/>
            </a:pPr>
            <a:endParaRPr lang="en-GB" sz="1800">
              <a:ea typeface="+mn-lt"/>
              <a:cs typeface="+mn-lt"/>
            </a:endParaRPr>
          </a:p>
          <a:p>
            <a:pPr algn="just"/>
            <a:r>
              <a:rPr lang="en-GB" sz="1800">
                <a:ea typeface="+mn-lt"/>
                <a:cs typeface="+mn-lt"/>
              </a:rPr>
              <a:t>Third party essentials will be integrated to provide the economic benefit to the users with consolidated working and control</a:t>
            </a:r>
          </a:p>
          <a:p>
            <a:endParaRPr lang="en-GB" sz="1600">
              <a:ea typeface="Tahoma"/>
              <a:cs typeface="Tahoma"/>
            </a:endParaRPr>
          </a:p>
        </p:txBody>
      </p:sp>
    </p:spTree>
    <p:extLst>
      <p:ext uri="{BB962C8B-B14F-4D97-AF65-F5344CB8AC3E}">
        <p14:creationId xmlns:p14="http://schemas.microsoft.com/office/powerpoint/2010/main" val="1432860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5CB1A-1B27-4B2A-AF9F-D28765B4CD68}"/>
              </a:ext>
            </a:extLst>
          </p:cNvPr>
          <p:cNvSpPr>
            <a:spLocks noGrp="1"/>
          </p:cNvSpPr>
          <p:nvPr>
            <p:ph type="title"/>
          </p:nvPr>
        </p:nvSpPr>
        <p:spPr>
          <a:xfrm>
            <a:off x="155828" y="178082"/>
            <a:ext cx="3320937" cy="1622321"/>
          </a:xfrm>
        </p:spPr>
        <p:txBody>
          <a:bodyPr vert="horz" wrap="square" lIns="91440" tIns="45720" rIns="91440" bIns="45720" numCol="1" anchor="b" anchorCtr="0" compatLnSpc="1">
            <a:prstTxWarp prst="textNoShape">
              <a:avLst/>
            </a:prstTxWarp>
            <a:noAutofit/>
          </a:bodyPr>
          <a:lstStyle/>
          <a:p>
            <a:r>
              <a:rPr lang="en-GB" sz="3600">
                <a:ea typeface="Tahoma"/>
                <a:cs typeface="Tahoma"/>
              </a:rPr>
              <a:t>Nonfunction Requirement</a:t>
            </a:r>
            <a:endParaRPr lang="en-GB" sz="3600">
              <a:ea typeface="+mj-lt"/>
              <a:cs typeface="+mj-lt"/>
            </a:endParaRPr>
          </a:p>
          <a:p>
            <a:endParaRPr lang="en-GB" sz="3600">
              <a:ea typeface="Tahoma"/>
              <a:cs typeface="Tahoma"/>
            </a:endParaRPr>
          </a:p>
        </p:txBody>
      </p:sp>
      <p:sp>
        <p:nvSpPr>
          <p:cNvPr id="3" name="Content Placeholder 2">
            <a:extLst>
              <a:ext uri="{FF2B5EF4-FFF2-40B4-BE49-F238E27FC236}">
                <a16:creationId xmlns:a16="http://schemas.microsoft.com/office/drawing/2014/main" id="{12B00500-33C0-40BC-A60D-3A46BC9C0C40}"/>
              </a:ext>
            </a:extLst>
          </p:cNvPr>
          <p:cNvSpPr>
            <a:spLocks noGrp="1"/>
          </p:cNvSpPr>
          <p:nvPr>
            <p:ph idx="1"/>
          </p:nvPr>
        </p:nvSpPr>
        <p:spPr>
          <a:xfrm>
            <a:off x="-74775" y="2438400"/>
            <a:ext cx="3190593" cy="3785419"/>
          </a:xfrm>
        </p:spPr>
        <p:txBody>
          <a:bodyPr>
            <a:normAutofit/>
          </a:bodyPr>
          <a:lstStyle/>
          <a:p>
            <a:r>
              <a:rPr lang="en-US" sz="1700">
                <a:ea typeface="+mn-lt"/>
                <a:cs typeface="+mn-lt"/>
              </a:rPr>
              <a:t>Nonfunctional requirements will help to process the workability properly in the real-time</a:t>
            </a:r>
          </a:p>
          <a:p>
            <a:endParaRPr lang="en-US" sz="1700">
              <a:ea typeface="+mn-lt"/>
              <a:cs typeface="+mn-lt"/>
            </a:endParaRPr>
          </a:p>
          <a:p>
            <a:r>
              <a:rPr lang="en-US" sz="1700">
                <a:ea typeface="+mn-lt"/>
                <a:cs typeface="+mn-lt"/>
              </a:rPr>
              <a:t>there for the users to understand the concept, scalability is provided to manage multiple projects</a:t>
            </a:r>
            <a:endParaRPr lang="en-US" sz="1700">
              <a:ea typeface="Tahoma"/>
              <a:cs typeface="Tahoma"/>
            </a:endParaRPr>
          </a:p>
        </p:txBody>
      </p:sp>
      <p:sp>
        <p:nvSpPr>
          <p:cNvPr id="13"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2766" y="557784"/>
            <a:ext cx="4938073"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20AC30DF-5E90-4F7E-BA28-F1DC69F95DFC}"/>
              </a:ext>
            </a:extLst>
          </p:cNvPr>
          <p:cNvPicPr>
            <a:picLocks noChangeAspect="1"/>
          </p:cNvPicPr>
          <p:nvPr/>
        </p:nvPicPr>
        <p:blipFill>
          <a:blip r:embed="rId2"/>
          <a:stretch>
            <a:fillRect/>
          </a:stretch>
        </p:blipFill>
        <p:spPr>
          <a:xfrm>
            <a:off x="4054396" y="1965809"/>
            <a:ext cx="4514498" cy="2923136"/>
          </a:xfrm>
          <a:prstGeom prst="rect">
            <a:avLst/>
          </a:prstGeom>
          <a:effectLst/>
        </p:spPr>
      </p:pic>
    </p:spTree>
    <p:extLst>
      <p:ext uri="{BB962C8B-B14F-4D97-AF65-F5344CB8AC3E}">
        <p14:creationId xmlns:p14="http://schemas.microsoft.com/office/powerpoint/2010/main" val="56414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1918C-67C6-4281-8011-1944446BAB52}"/>
              </a:ext>
            </a:extLst>
          </p:cNvPr>
          <p:cNvSpPr>
            <a:spLocks noGrp="1"/>
          </p:cNvSpPr>
          <p:nvPr>
            <p:ph type="title"/>
          </p:nvPr>
        </p:nvSpPr>
        <p:spPr>
          <a:xfrm>
            <a:off x="1009575" y="527078"/>
            <a:ext cx="3629799" cy="1600200"/>
          </a:xfrm>
        </p:spPr>
        <p:txBody>
          <a:bodyPr vert="horz" wrap="square" lIns="91440" tIns="45720" rIns="91440" bIns="45720" numCol="1" anchor="t" anchorCtr="0" compatLnSpc="1">
            <a:prstTxWarp prst="textNoShape">
              <a:avLst/>
            </a:prstTxWarp>
          </a:bodyPr>
          <a:lstStyle/>
          <a:p>
            <a:r>
              <a:rPr lang="en-GB" sz="2800" b="1">
                <a:ea typeface="Tahoma"/>
                <a:cs typeface="Tahoma"/>
              </a:rPr>
              <a:t>NON FUNCTION REQUIREMENT</a:t>
            </a:r>
          </a:p>
        </p:txBody>
      </p:sp>
      <p:sp>
        <p:nvSpPr>
          <p:cNvPr id="3" name="Content Placeholder 2">
            <a:extLst>
              <a:ext uri="{FF2B5EF4-FFF2-40B4-BE49-F238E27FC236}">
                <a16:creationId xmlns:a16="http://schemas.microsoft.com/office/drawing/2014/main" id="{70B90533-904C-4203-98B9-5BC26646AEA9}"/>
              </a:ext>
            </a:extLst>
          </p:cNvPr>
          <p:cNvSpPr>
            <a:spLocks noGrp="1"/>
          </p:cNvSpPr>
          <p:nvPr>
            <p:ph type="body" sz="half" idx="2"/>
          </p:nvPr>
        </p:nvSpPr>
        <p:spPr>
          <a:xfrm>
            <a:off x="1091448" y="2247900"/>
            <a:ext cx="7611811" cy="3811588"/>
          </a:xfrm>
        </p:spPr>
        <p:txBody>
          <a:bodyPr/>
          <a:lstStyle/>
          <a:p>
            <a:pPr marL="0" indent="0">
              <a:buNone/>
            </a:pPr>
            <a:r>
              <a:rPr lang="en-GB" sz="2000" b="1">
                <a:ea typeface="+mn-lt"/>
                <a:cs typeface="+mn-lt"/>
              </a:rPr>
              <a:t>Non-functional requirements </a:t>
            </a:r>
            <a:endParaRPr lang="en-GB" sz="2000" b="1">
              <a:ea typeface="Tahoma"/>
              <a:cs typeface="Tahoma"/>
            </a:endParaRPr>
          </a:p>
          <a:p>
            <a:endParaRPr lang="en-GB" sz="2000" b="1">
              <a:ea typeface="+mn-lt"/>
              <a:cs typeface="+mn-lt"/>
            </a:endParaRPr>
          </a:p>
          <a:p>
            <a:r>
              <a:rPr lang="en-GB" sz="2000">
                <a:ea typeface="+mn-lt"/>
                <a:cs typeface="+mn-lt"/>
              </a:rPr>
              <a:t>Non-functional requirements will help to process the workability properly in the real-time</a:t>
            </a:r>
            <a:endParaRPr lang="en-GB" sz="2000">
              <a:ea typeface="Tahoma"/>
              <a:cs typeface="Tahoma"/>
            </a:endParaRPr>
          </a:p>
          <a:p>
            <a:endParaRPr lang="en-GB" sz="2000">
              <a:ea typeface="Tahoma"/>
              <a:cs typeface="Tahoma"/>
            </a:endParaRPr>
          </a:p>
          <a:p>
            <a:pPr marL="0" indent="0">
              <a:buNone/>
            </a:pPr>
            <a:r>
              <a:rPr lang="en-GB" sz="2000" b="1">
                <a:ea typeface="+mn-lt"/>
                <a:cs typeface="+mn-lt"/>
              </a:rPr>
              <a:t>Scalability </a:t>
            </a:r>
            <a:endParaRPr lang="en-GB" sz="2000" b="1">
              <a:ea typeface="Tahoma"/>
              <a:cs typeface="Tahoma"/>
            </a:endParaRPr>
          </a:p>
          <a:p>
            <a:endParaRPr lang="en-GB" sz="2000" b="1">
              <a:ea typeface="+mn-lt"/>
              <a:cs typeface="+mn-lt"/>
            </a:endParaRPr>
          </a:p>
          <a:p>
            <a:r>
              <a:rPr lang="en-US" sz="2000">
                <a:ea typeface="+mn-lt"/>
                <a:cs typeface="+mn-lt"/>
              </a:rPr>
              <a:t>scalability is provided to manage multiple projects, t</a:t>
            </a:r>
            <a:r>
              <a:rPr lang="en-GB" sz="2000">
                <a:ea typeface="+mn-lt"/>
                <a:cs typeface="+mn-lt"/>
              </a:rPr>
              <a:t>he reason by the system is being designed for providing proper scalability to the users</a:t>
            </a:r>
            <a:endParaRPr lang="en-GB" sz="2000">
              <a:ea typeface="Tahoma"/>
              <a:cs typeface="Tahoma"/>
            </a:endParaRPr>
          </a:p>
        </p:txBody>
      </p:sp>
    </p:spTree>
    <p:extLst>
      <p:ext uri="{BB962C8B-B14F-4D97-AF65-F5344CB8AC3E}">
        <p14:creationId xmlns:p14="http://schemas.microsoft.com/office/powerpoint/2010/main" val="2571579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09FBB-2332-42BC-B370-5B1B8C928BC1}"/>
              </a:ext>
            </a:extLst>
          </p:cNvPr>
          <p:cNvSpPr>
            <a:spLocks noGrp="1"/>
          </p:cNvSpPr>
          <p:nvPr>
            <p:ph type="title"/>
          </p:nvPr>
        </p:nvSpPr>
        <p:spPr/>
        <p:txBody>
          <a:bodyPr/>
          <a:lstStyle/>
          <a:p>
            <a:pPr algn="ctr"/>
            <a:r>
              <a:rPr lang="en-GB">
                <a:ea typeface="Tahoma"/>
                <a:cs typeface="Tahoma"/>
              </a:rPr>
              <a:t>SYSTEM CONFIGURATION</a:t>
            </a:r>
            <a:endParaRPr lang="en-US">
              <a:ea typeface="Tahoma"/>
              <a:cs typeface="Tahoma"/>
            </a:endParaRPr>
          </a:p>
        </p:txBody>
      </p:sp>
      <p:sp>
        <p:nvSpPr>
          <p:cNvPr id="4" name="Text Placeholder 3">
            <a:extLst>
              <a:ext uri="{FF2B5EF4-FFF2-40B4-BE49-F238E27FC236}">
                <a16:creationId xmlns:a16="http://schemas.microsoft.com/office/drawing/2014/main" id="{ACF315AB-3911-45E8-8ED1-598C59FF8F3B}"/>
              </a:ext>
            </a:extLst>
          </p:cNvPr>
          <p:cNvSpPr>
            <a:spLocks noGrp="1"/>
          </p:cNvSpPr>
          <p:nvPr>
            <p:ph type="body" idx="1"/>
          </p:nvPr>
        </p:nvSpPr>
        <p:spPr>
          <a:xfrm>
            <a:off x="630238" y="1681163"/>
            <a:ext cx="3946795" cy="823912"/>
          </a:xfrm>
        </p:spPr>
        <p:txBody>
          <a:bodyPr/>
          <a:lstStyle/>
          <a:p>
            <a:pPr algn="ctr"/>
            <a:r>
              <a:rPr lang="en-GB" sz="2000">
                <a:ea typeface="Tahoma"/>
                <a:cs typeface="Tahoma"/>
              </a:rPr>
              <a:t>Hardware Requirement </a:t>
            </a:r>
            <a:r>
              <a:rPr lang="en-GB" sz="2000">
                <a:ea typeface="+mn-lt"/>
                <a:cs typeface="+mn-lt"/>
              </a:rPr>
              <a:t>Components</a:t>
            </a:r>
          </a:p>
        </p:txBody>
      </p:sp>
      <p:sp>
        <p:nvSpPr>
          <p:cNvPr id="3" name="Content Placeholder 2">
            <a:extLst>
              <a:ext uri="{FF2B5EF4-FFF2-40B4-BE49-F238E27FC236}">
                <a16:creationId xmlns:a16="http://schemas.microsoft.com/office/drawing/2014/main" id="{E60EF6BD-B914-4C5E-A518-0FFAA8444FF6}"/>
              </a:ext>
            </a:extLst>
          </p:cNvPr>
          <p:cNvSpPr>
            <a:spLocks noGrp="1"/>
          </p:cNvSpPr>
          <p:nvPr>
            <p:ph sz="half" idx="2"/>
          </p:nvPr>
        </p:nvSpPr>
        <p:spPr>
          <a:xfrm>
            <a:off x="630238" y="2405250"/>
            <a:ext cx="3868737" cy="3684588"/>
          </a:xfrm>
        </p:spPr>
        <p:txBody>
          <a:bodyPr/>
          <a:lstStyle/>
          <a:p>
            <a:pPr marL="285750" indent="-285750">
              <a:spcBef>
                <a:spcPts val="1000"/>
              </a:spcBef>
              <a:spcAft>
                <a:spcPts val="0"/>
              </a:spcAft>
              <a:buFont typeface="Wingdings,Sans-Serif" panose="05000000000000000000" pitchFamily="2" charset="2"/>
              <a:buChar char="ü"/>
            </a:pPr>
            <a:endParaRPr lang="en-US" sz="2000">
              <a:ea typeface="+mn-lt"/>
              <a:cs typeface="+mn-lt"/>
            </a:endParaRPr>
          </a:p>
          <a:p>
            <a:pPr marL="285750" indent="-285750">
              <a:spcBef>
                <a:spcPts val="1000"/>
              </a:spcBef>
              <a:spcAft>
                <a:spcPts val="0"/>
              </a:spcAft>
              <a:buFont typeface="Wingdings,Sans-Serif" panose="05000000000000000000" pitchFamily="2" charset="2"/>
              <a:buChar char="ü"/>
            </a:pPr>
            <a:r>
              <a:rPr lang="en-US" sz="2000">
                <a:ea typeface="+mn-lt"/>
                <a:cs typeface="+mn-lt"/>
              </a:rPr>
              <a:t>Computer processor</a:t>
            </a:r>
          </a:p>
          <a:p>
            <a:pPr marL="285750" indent="-285750">
              <a:spcBef>
                <a:spcPts val="1000"/>
              </a:spcBef>
              <a:spcAft>
                <a:spcPts val="0"/>
              </a:spcAft>
              <a:buFont typeface="Wingdings,Sans-Serif" panose="05000000000000000000" pitchFamily="2" charset="2"/>
              <a:buChar char="ü"/>
            </a:pPr>
            <a:endParaRPr lang="en-US" sz="2000">
              <a:ea typeface="+mn-lt"/>
              <a:cs typeface="+mn-lt"/>
            </a:endParaRPr>
          </a:p>
          <a:p>
            <a:pPr marL="285750" indent="-285750">
              <a:spcBef>
                <a:spcPts val="1000"/>
              </a:spcBef>
              <a:spcAft>
                <a:spcPts val="0"/>
              </a:spcAft>
              <a:buFont typeface="Wingdings,Sans-Serif" panose="05000000000000000000" pitchFamily="2" charset="2"/>
              <a:buChar char="ü"/>
            </a:pPr>
            <a:r>
              <a:rPr lang="en-US" sz="2000">
                <a:ea typeface="+mn-lt"/>
                <a:cs typeface="+mn-lt"/>
              </a:rPr>
              <a:t>Clock speed</a:t>
            </a:r>
          </a:p>
          <a:p>
            <a:pPr marL="285750" indent="-285750">
              <a:spcBef>
                <a:spcPts val="1000"/>
              </a:spcBef>
              <a:spcAft>
                <a:spcPts val="0"/>
              </a:spcAft>
              <a:buFont typeface="Wingdings,Sans-Serif" panose="05000000000000000000" pitchFamily="2" charset="2"/>
              <a:buChar char="ü"/>
            </a:pPr>
            <a:endParaRPr lang="en-US" sz="2000">
              <a:ea typeface="+mn-lt"/>
              <a:cs typeface="+mn-lt"/>
            </a:endParaRPr>
          </a:p>
          <a:p>
            <a:pPr marL="285750" indent="-285750">
              <a:spcBef>
                <a:spcPts val="1000"/>
              </a:spcBef>
              <a:spcAft>
                <a:spcPts val="0"/>
              </a:spcAft>
              <a:buFont typeface="Wingdings,Sans-Serif" panose="05000000000000000000" pitchFamily="2" charset="2"/>
              <a:buChar char="ü"/>
            </a:pPr>
            <a:r>
              <a:rPr lang="en-US" sz="2000">
                <a:ea typeface="+mn-lt"/>
                <a:cs typeface="+mn-lt"/>
              </a:rPr>
              <a:t>Hard Disk</a:t>
            </a:r>
          </a:p>
          <a:p>
            <a:pPr marL="285750" indent="-285750">
              <a:spcBef>
                <a:spcPts val="1000"/>
              </a:spcBef>
              <a:spcAft>
                <a:spcPts val="0"/>
              </a:spcAft>
              <a:buFont typeface="Wingdings,Sans-Serif" panose="05000000000000000000" pitchFamily="2" charset="2"/>
              <a:buChar char="ü"/>
            </a:pPr>
            <a:endParaRPr lang="en-US" sz="2000">
              <a:ea typeface="+mn-lt"/>
              <a:cs typeface="+mn-lt"/>
            </a:endParaRPr>
          </a:p>
          <a:p>
            <a:pPr marL="285750" indent="-285750">
              <a:spcBef>
                <a:spcPts val="1000"/>
              </a:spcBef>
              <a:spcAft>
                <a:spcPts val="0"/>
              </a:spcAft>
              <a:buFont typeface="Wingdings,Sans-Serif" panose="05000000000000000000" pitchFamily="2" charset="2"/>
              <a:buChar char="ü"/>
            </a:pPr>
            <a:r>
              <a:rPr lang="en-US" sz="2000">
                <a:ea typeface="+mn-lt"/>
                <a:cs typeface="+mn-lt"/>
              </a:rPr>
              <a:t>Space RAM</a:t>
            </a:r>
          </a:p>
          <a:p>
            <a:endParaRPr lang="en-GB" sz="2000">
              <a:ea typeface="Tahoma"/>
              <a:cs typeface="Tahoma"/>
            </a:endParaRPr>
          </a:p>
        </p:txBody>
      </p:sp>
      <p:sp>
        <p:nvSpPr>
          <p:cNvPr id="5" name="Text Placeholder 4">
            <a:extLst>
              <a:ext uri="{FF2B5EF4-FFF2-40B4-BE49-F238E27FC236}">
                <a16:creationId xmlns:a16="http://schemas.microsoft.com/office/drawing/2014/main" id="{821C0997-EF5E-47FA-9B4C-4D35CD199971}"/>
              </a:ext>
            </a:extLst>
          </p:cNvPr>
          <p:cNvSpPr>
            <a:spLocks noGrp="1"/>
          </p:cNvSpPr>
          <p:nvPr>
            <p:ph type="body" sz="quarter" idx="3"/>
          </p:nvPr>
        </p:nvSpPr>
        <p:spPr/>
        <p:txBody>
          <a:bodyPr/>
          <a:lstStyle/>
          <a:p>
            <a:pPr algn="ctr"/>
            <a:r>
              <a:rPr lang="en-GB" sz="2000">
                <a:ea typeface="Tahoma"/>
                <a:cs typeface="Tahoma"/>
              </a:rPr>
              <a:t>Software Requirement </a:t>
            </a:r>
            <a:r>
              <a:rPr lang="en-GB" sz="2000">
                <a:ea typeface="+mn-lt"/>
                <a:cs typeface="+mn-lt"/>
              </a:rPr>
              <a:t>Components</a:t>
            </a:r>
            <a:endParaRPr lang="en-US" sz="2000">
              <a:ea typeface="Tahoma"/>
              <a:cs typeface="Tahoma"/>
            </a:endParaRPr>
          </a:p>
        </p:txBody>
      </p:sp>
      <p:sp>
        <p:nvSpPr>
          <p:cNvPr id="6" name="Content Placeholder 5">
            <a:extLst>
              <a:ext uri="{FF2B5EF4-FFF2-40B4-BE49-F238E27FC236}">
                <a16:creationId xmlns:a16="http://schemas.microsoft.com/office/drawing/2014/main" id="{D9F6C0D5-7E94-492B-838A-1717E3A426D3}"/>
              </a:ext>
            </a:extLst>
          </p:cNvPr>
          <p:cNvSpPr>
            <a:spLocks noGrp="1"/>
          </p:cNvSpPr>
          <p:nvPr>
            <p:ph sz="quarter" idx="4"/>
          </p:nvPr>
        </p:nvSpPr>
        <p:spPr/>
        <p:txBody>
          <a:bodyPr/>
          <a:lstStyle/>
          <a:p>
            <a:pPr marL="285750" indent="-285750">
              <a:spcBef>
                <a:spcPct val="0"/>
              </a:spcBef>
              <a:spcAft>
                <a:spcPts val="0"/>
              </a:spcAft>
              <a:buFont typeface="Wingdings,Sans-Serif" panose="05000000000000000000" pitchFamily="2" charset="2"/>
              <a:buChar char="ü"/>
            </a:pPr>
            <a:endParaRPr lang="en-US" sz="2000">
              <a:ea typeface="+mn-lt"/>
              <a:cs typeface="+mn-lt"/>
            </a:endParaRPr>
          </a:p>
          <a:p>
            <a:pPr marL="285750" indent="-285750">
              <a:spcBef>
                <a:spcPts val="1000"/>
              </a:spcBef>
              <a:spcAft>
                <a:spcPts val="0"/>
              </a:spcAft>
              <a:buFont typeface="Wingdings,Sans-Serif" panose="05000000000000000000" pitchFamily="2" charset="2"/>
              <a:buChar char="ü"/>
            </a:pPr>
            <a:r>
              <a:rPr lang="en-US" sz="2000">
                <a:ea typeface="+mn-lt"/>
                <a:cs typeface="+mn-lt"/>
              </a:rPr>
              <a:t>4th generation Intel core i3</a:t>
            </a:r>
          </a:p>
          <a:p>
            <a:pPr marL="285750" indent="-285750">
              <a:spcBef>
                <a:spcPct val="0"/>
              </a:spcBef>
              <a:spcAft>
                <a:spcPts val="0"/>
              </a:spcAft>
              <a:buFont typeface="Wingdings,Sans-Serif" panose="05000000000000000000" pitchFamily="2" charset="2"/>
              <a:buChar char="ü"/>
            </a:pPr>
            <a:endParaRPr lang="en-US" sz="2000">
              <a:ea typeface="+mn-lt"/>
              <a:cs typeface="+mn-lt"/>
            </a:endParaRPr>
          </a:p>
          <a:p>
            <a:pPr marL="285750" indent="-285750">
              <a:spcBef>
                <a:spcPts val="1000"/>
              </a:spcBef>
              <a:spcAft>
                <a:spcPts val="0"/>
              </a:spcAft>
              <a:buFont typeface="Wingdings,Sans-Serif" panose="05000000000000000000" pitchFamily="2" charset="2"/>
              <a:buChar char="ü"/>
            </a:pPr>
            <a:r>
              <a:rPr lang="en-US" sz="2000">
                <a:ea typeface="+mn-lt"/>
                <a:cs typeface="+mn-lt"/>
              </a:rPr>
              <a:t>1.7 GHz</a:t>
            </a:r>
          </a:p>
          <a:p>
            <a:pPr marL="285750" indent="-285750">
              <a:spcBef>
                <a:spcPct val="0"/>
              </a:spcBef>
              <a:spcAft>
                <a:spcPts val="0"/>
              </a:spcAft>
              <a:buFont typeface="Wingdings,Sans-Serif" panose="05000000000000000000" pitchFamily="2" charset="2"/>
              <a:buChar char="ü"/>
            </a:pPr>
            <a:endParaRPr lang="en-US" sz="2000">
              <a:ea typeface="+mn-lt"/>
              <a:cs typeface="+mn-lt"/>
            </a:endParaRPr>
          </a:p>
          <a:p>
            <a:pPr marL="285750" indent="-285750">
              <a:spcBef>
                <a:spcPts val="1000"/>
              </a:spcBef>
              <a:spcAft>
                <a:spcPts val="0"/>
              </a:spcAft>
              <a:buFont typeface="Wingdings,Sans-Serif" panose="05000000000000000000" pitchFamily="2" charset="2"/>
              <a:buChar char="ü"/>
            </a:pPr>
            <a:r>
              <a:rPr lang="en-US" sz="2000">
                <a:ea typeface="+mn-lt"/>
                <a:cs typeface="+mn-lt"/>
              </a:rPr>
              <a:t>500GB</a:t>
            </a:r>
          </a:p>
          <a:p>
            <a:pPr marL="285750" indent="-285750">
              <a:spcBef>
                <a:spcPts val="1000"/>
              </a:spcBef>
              <a:spcAft>
                <a:spcPts val="0"/>
              </a:spcAft>
              <a:buFont typeface="Wingdings,Sans-Serif" panose="05000000000000000000" pitchFamily="2" charset="2"/>
              <a:buChar char="ü"/>
            </a:pPr>
            <a:endParaRPr lang="en-US" sz="2000">
              <a:ea typeface="+mn-lt"/>
              <a:cs typeface="+mn-lt"/>
            </a:endParaRPr>
          </a:p>
          <a:p>
            <a:pPr marL="285750" indent="-285750">
              <a:spcBef>
                <a:spcPts val="1000"/>
              </a:spcBef>
              <a:spcAft>
                <a:spcPts val="0"/>
              </a:spcAft>
              <a:buFont typeface="Wingdings,Sans-Serif" panose="05000000000000000000" pitchFamily="2" charset="2"/>
              <a:buChar char="ü"/>
            </a:pPr>
            <a:r>
              <a:rPr lang="en-US" sz="2000">
                <a:ea typeface="+mn-lt"/>
                <a:cs typeface="+mn-lt"/>
              </a:rPr>
              <a:t>4GB</a:t>
            </a:r>
          </a:p>
          <a:p>
            <a:pPr marL="285750" indent="-285750">
              <a:spcBef>
                <a:spcPts val="1000"/>
              </a:spcBef>
              <a:spcAft>
                <a:spcPts val="0"/>
              </a:spcAft>
              <a:buFont typeface="Wingdings,Sans-Serif" panose="05000000000000000000" pitchFamily="2" charset="2"/>
              <a:buChar char="ü"/>
            </a:pPr>
            <a:endParaRPr lang="en-US" sz="2000">
              <a:ea typeface="+mn-lt"/>
              <a:cs typeface="+mn-lt"/>
            </a:endParaRPr>
          </a:p>
          <a:p>
            <a:pPr marL="0" indent="0">
              <a:spcBef>
                <a:spcPts val="1000"/>
              </a:spcBef>
              <a:spcAft>
                <a:spcPts val="0"/>
              </a:spcAft>
              <a:buNone/>
            </a:pPr>
            <a:endParaRPr lang="en-US" sz="2000">
              <a:ea typeface="+mn-lt"/>
              <a:cs typeface="+mn-lt"/>
            </a:endParaRPr>
          </a:p>
          <a:p>
            <a:pPr marL="285750" indent="-285750">
              <a:spcBef>
                <a:spcPts val="1000"/>
              </a:spcBef>
              <a:spcAft>
                <a:spcPts val="0"/>
              </a:spcAft>
              <a:buFont typeface="Wingdings,Sans-Serif" panose="05000000000000000000" pitchFamily="2" charset="2"/>
              <a:buChar char="ü"/>
            </a:pPr>
            <a:endParaRPr lang="en-US" sz="2000">
              <a:ea typeface="+mn-lt"/>
              <a:cs typeface="+mn-lt"/>
            </a:endParaRPr>
          </a:p>
          <a:p>
            <a:pPr marL="285750" indent="-285750">
              <a:spcBef>
                <a:spcPts val="1000"/>
              </a:spcBef>
              <a:spcAft>
                <a:spcPts val="0"/>
              </a:spcAft>
              <a:buFont typeface="Wingdings,Sans-Serif" panose="05000000000000000000" pitchFamily="2" charset="2"/>
              <a:buChar char="ü"/>
            </a:pPr>
            <a:r>
              <a:rPr lang="en-US" sz="2000">
                <a:ea typeface="+mn-lt"/>
                <a:cs typeface="+mn-lt"/>
              </a:rPr>
              <a:t>Cloud service integration</a:t>
            </a:r>
          </a:p>
          <a:p>
            <a:pPr>
              <a:spcBef>
                <a:spcPts val="1000"/>
              </a:spcBef>
              <a:spcAft>
                <a:spcPts val="0"/>
              </a:spcAft>
            </a:pPr>
            <a:endParaRPr lang="en-US" sz="2000">
              <a:ea typeface="+mn-lt"/>
              <a:cs typeface="+mn-lt"/>
            </a:endParaRPr>
          </a:p>
          <a:p>
            <a:endParaRPr lang="en-GB" sz="2000">
              <a:ea typeface="Tahoma"/>
              <a:cs typeface="Tahoma"/>
            </a:endParaRPr>
          </a:p>
        </p:txBody>
      </p:sp>
    </p:spTree>
    <p:extLst>
      <p:ext uri="{BB962C8B-B14F-4D97-AF65-F5344CB8AC3E}">
        <p14:creationId xmlns:p14="http://schemas.microsoft.com/office/powerpoint/2010/main" val="1851695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4262BC1-28AA-4B37-A69F-E956E6CD25C0}"/>
              </a:ext>
            </a:extLst>
          </p:cNvPr>
          <p:cNvSpPr>
            <a:spLocks noGrp="1" noChangeArrowheads="1"/>
          </p:cNvSpPr>
          <p:nvPr>
            <p:ph type="title"/>
          </p:nvPr>
        </p:nvSpPr>
        <p:spPr/>
        <p:txBody>
          <a:bodyPr/>
          <a:lstStyle/>
          <a:p>
            <a:r>
              <a:rPr lang="en-US" altLang="en-US"/>
              <a:t>Presentation Agenda</a:t>
            </a:r>
          </a:p>
        </p:txBody>
      </p:sp>
      <p:sp>
        <p:nvSpPr>
          <p:cNvPr id="27651" name="Rectangle 3">
            <a:extLst>
              <a:ext uri="{FF2B5EF4-FFF2-40B4-BE49-F238E27FC236}">
                <a16:creationId xmlns:a16="http://schemas.microsoft.com/office/drawing/2014/main" id="{BED63996-548A-4603-A152-5A69F4AC6020}"/>
              </a:ext>
            </a:extLst>
          </p:cNvPr>
          <p:cNvSpPr>
            <a:spLocks noGrp="1" noChangeArrowheads="1"/>
          </p:cNvSpPr>
          <p:nvPr>
            <p:ph type="body" idx="1"/>
          </p:nvPr>
        </p:nvSpPr>
        <p:spPr/>
        <p:txBody>
          <a:bodyPr/>
          <a:lstStyle/>
          <a:p>
            <a:pPr>
              <a:lnSpc>
                <a:spcPct val="90000"/>
              </a:lnSpc>
            </a:pPr>
            <a:r>
              <a:rPr lang="en-GB" sz="1800" b="1">
                <a:ea typeface="+mn-lt"/>
                <a:cs typeface="+mn-lt"/>
              </a:rPr>
              <a:t>-Project Overview/Scope And Objective</a:t>
            </a:r>
          </a:p>
          <a:p>
            <a:pPr>
              <a:lnSpc>
                <a:spcPct val="90000"/>
              </a:lnSpc>
            </a:pPr>
            <a:r>
              <a:rPr lang="en-GB" sz="1800" b="1">
                <a:ea typeface="+mn-lt"/>
                <a:cs typeface="+mn-lt"/>
              </a:rPr>
              <a:t>-Problem Statement</a:t>
            </a:r>
          </a:p>
          <a:p>
            <a:pPr>
              <a:lnSpc>
                <a:spcPct val="90000"/>
              </a:lnSpc>
            </a:pPr>
            <a:r>
              <a:rPr lang="en-GB" sz="1800" b="1">
                <a:ea typeface="Tahoma"/>
                <a:cs typeface="Tahoma"/>
              </a:rPr>
              <a:t>-Project Metrics</a:t>
            </a:r>
            <a:endParaRPr lang="en-US" altLang="en-US" sz="1800" b="1">
              <a:ea typeface="Tahoma"/>
              <a:cs typeface="Tahoma"/>
            </a:endParaRPr>
          </a:p>
          <a:p>
            <a:pPr>
              <a:lnSpc>
                <a:spcPct val="90000"/>
              </a:lnSpc>
            </a:pPr>
            <a:r>
              <a:rPr lang="en-US" altLang="en-US" sz="1800" b="1">
                <a:ea typeface="+mn-lt"/>
                <a:cs typeface="+mn-lt"/>
              </a:rPr>
              <a:t>-Existing System</a:t>
            </a:r>
          </a:p>
          <a:p>
            <a:pPr>
              <a:lnSpc>
                <a:spcPct val="90000"/>
              </a:lnSpc>
            </a:pPr>
            <a:r>
              <a:rPr lang="en-GB" sz="1800" b="1">
                <a:ea typeface="+mn-lt"/>
                <a:cs typeface="+mn-lt"/>
              </a:rPr>
              <a:t> -Objective of the Proposed System</a:t>
            </a:r>
            <a:endParaRPr lang="en-GB" sz="1800" b="1">
              <a:ea typeface="Tahoma"/>
              <a:cs typeface="Tahoma"/>
            </a:endParaRPr>
          </a:p>
          <a:p>
            <a:pPr>
              <a:lnSpc>
                <a:spcPct val="90000"/>
              </a:lnSpc>
            </a:pPr>
            <a:r>
              <a:rPr lang="en-GB" sz="1800" b="1">
                <a:ea typeface="+mn-lt"/>
                <a:cs typeface="+mn-lt"/>
              </a:rPr>
              <a:t>-Review Of Literation</a:t>
            </a:r>
          </a:p>
          <a:p>
            <a:pPr>
              <a:lnSpc>
                <a:spcPct val="90000"/>
              </a:lnSpc>
            </a:pPr>
            <a:r>
              <a:rPr lang="en-GB" sz="1800" b="1">
                <a:ea typeface="+mn-lt"/>
                <a:cs typeface="+mn-lt"/>
              </a:rPr>
              <a:t>-System Configuration</a:t>
            </a:r>
          </a:p>
          <a:p>
            <a:pPr>
              <a:lnSpc>
                <a:spcPct val="90000"/>
              </a:lnSpc>
            </a:pPr>
            <a:r>
              <a:rPr lang="en-US" altLang="en-US" sz="1800" b="1"/>
              <a:t>-Project Deliverables</a:t>
            </a:r>
            <a:endParaRPr lang="en-US" altLang="en-US" sz="1800" b="1">
              <a:ea typeface="Tahoma"/>
              <a:cs typeface="Tahoma"/>
            </a:endParaRPr>
          </a:p>
          <a:p>
            <a:pPr>
              <a:lnSpc>
                <a:spcPct val="90000"/>
              </a:lnSpc>
            </a:pPr>
            <a:r>
              <a:rPr lang="en-US" altLang="en-US" sz="1800" b="1"/>
              <a:t>-Description of 3</a:t>
            </a:r>
            <a:r>
              <a:rPr lang="en-US" altLang="en-US" sz="1800" b="1" baseline="30000"/>
              <a:t>rd</a:t>
            </a:r>
            <a:r>
              <a:rPr lang="en-US" altLang="en-US" sz="1800" b="1"/>
              <a:t> Party Software Packages used</a:t>
            </a:r>
            <a:endParaRPr lang="en-US" altLang="en-US" sz="1800" b="1">
              <a:ea typeface="Tahoma"/>
              <a:cs typeface="Tahoma"/>
            </a:endParaRPr>
          </a:p>
          <a:p>
            <a:pPr>
              <a:lnSpc>
                <a:spcPct val="90000"/>
              </a:lnSpc>
            </a:pPr>
            <a:r>
              <a:rPr lang="en-US" altLang="en-US" sz="1800" b="1"/>
              <a:t>-Software Development Model</a:t>
            </a:r>
            <a:endParaRPr lang="en-US" altLang="en-US" sz="1800" b="1">
              <a:ea typeface="Tahoma"/>
              <a:cs typeface="Tahoma"/>
            </a:endParaRPr>
          </a:p>
          <a:p>
            <a:pPr>
              <a:lnSpc>
                <a:spcPct val="90000"/>
              </a:lnSpc>
            </a:pPr>
            <a:r>
              <a:rPr lang="en-US" altLang="en-US" sz="1800" b="1"/>
              <a:t>-System Design (Architectural and Detailed)</a:t>
            </a:r>
            <a:endParaRPr lang="en-US" altLang="en-US" sz="1800" b="1">
              <a:ea typeface="Tahoma"/>
              <a:cs typeface="Tahoma"/>
            </a:endParaRPr>
          </a:p>
          <a:p>
            <a:pPr>
              <a:lnSpc>
                <a:spcPct val="90000"/>
              </a:lnSpc>
            </a:pPr>
            <a:r>
              <a:rPr lang="en-US" sz="1800" b="1">
                <a:ea typeface="Tahoma"/>
                <a:cs typeface="Tahoma"/>
              </a:rPr>
              <a:t> -Expected Outcome Of The Proposed System</a:t>
            </a:r>
            <a:endParaRPr lang="en-US" altLang="en-US" sz="1800" b="1"/>
          </a:p>
          <a:p>
            <a:pPr>
              <a:lnSpc>
                <a:spcPct val="90000"/>
              </a:lnSpc>
            </a:pPr>
            <a:r>
              <a:rPr lang="en-US" altLang="en-US" sz="1800" b="1"/>
              <a:t>      ^System Demonstration</a:t>
            </a:r>
            <a:endParaRPr lang="en-US" altLang="en-US" sz="1800" b="1">
              <a:ea typeface="Tahoma"/>
              <a:cs typeface="Tahoma"/>
            </a:endParaRPr>
          </a:p>
          <a:p>
            <a:pPr>
              <a:lnSpc>
                <a:spcPct val="90000"/>
              </a:lnSpc>
            </a:pPr>
            <a:r>
              <a:rPr lang="en-US" altLang="en-US" sz="1800" b="1">
                <a:ea typeface="Tahoma"/>
                <a:cs typeface="Tahoma"/>
              </a:rPr>
              <a:t>-Results And Discussion</a:t>
            </a:r>
          </a:p>
          <a:p>
            <a:pPr>
              <a:lnSpc>
                <a:spcPct val="90000"/>
              </a:lnSpc>
            </a:pPr>
            <a:r>
              <a:rPr lang="en-US" altLang="en-US" sz="1800" b="1">
                <a:ea typeface="Tahoma"/>
                <a:cs typeface="Tahoma"/>
              </a:rPr>
              <a:t>References</a:t>
            </a:r>
            <a:endParaRPr lang="en-US" altLang="en-US" sz="1800" b="1"/>
          </a:p>
          <a:p>
            <a:pPr marL="0" indent="0">
              <a:lnSpc>
                <a:spcPct val="90000"/>
              </a:lnSpc>
              <a:buNone/>
            </a:pPr>
            <a:endParaRPr lang="en-US" altLang="en-US" sz="1800" b="1">
              <a:ea typeface="Tahoma"/>
              <a:cs typeface="Tahoma"/>
            </a:endParaRPr>
          </a:p>
          <a:p>
            <a:pPr>
              <a:lnSpc>
                <a:spcPct val="90000"/>
              </a:lnSpc>
            </a:pPr>
            <a:endParaRPr lang="en-US" altLang="en-US" sz="1800">
              <a:ea typeface="Tahoma"/>
              <a:cs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3984B-2856-4049-8C34-71191CEBF085}"/>
              </a:ext>
            </a:extLst>
          </p:cNvPr>
          <p:cNvSpPr>
            <a:spLocks noGrp="1"/>
          </p:cNvSpPr>
          <p:nvPr>
            <p:ph type="title"/>
          </p:nvPr>
        </p:nvSpPr>
        <p:spPr/>
        <p:txBody>
          <a:bodyPr/>
          <a:lstStyle/>
          <a:p>
            <a:pPr algn="ctr"/>
            <a:r>
              <a:rPr lang="en-GB">
                <a:ea typeface="Tahoma"/>
                <a:cs typeface="Tahoma"/>
              </a:rPr>
              <a:t>SYSTEM CONFIFURATION</a:t>
            </a:r>
          </a:p>
        </p:txBody>
      </p:sp>
      <p:sp>
        <p:nvSpPr>
          <p:cNvPr id="3" name="Text Placeholder 2">
            <a:extLst>
              <a:ext uri="{FF2B5EF4-FFF2-40B4-BE49-F238E27FC236}">
                <a16:creationId xmlns:a16="http://schemas.microsoft.com/office/drawing/2014/main" id="{3B04AF01-09F7-4EDF-9010-5168F6609727}"/>
              </a:ext>
            </a:extLst>
          </p:cNvPr>
          <p:cNvSpPr>
            <a:spLocks noGrp="1"/>
          </p:cNvSpPr>
          <p:nvPr>
            <p:ph type="body" idx="1"/>
          </p:nvPr>
        </p:nvSpPr>
        <p:spPr>
          <a:xfrm>
            <a:off x="195341" y="1893036"/>
            <a:ext cx="3868737" cy="823912"/>
          </a:xfrm>
        </p:spPr>
        <p:txBody>
          <a:bodyPr/>
          <a:lstStyle/>
          <a:p>
            <a:pPr algn="ctr"/>
            <a:endParaRPr lang="en-GB" sz="2000">
              <a:ea typeface="Tahoma"/>
              <a:cs typeface="Tahoma"/>
            </a:endParaRPr>
          </a:p>
          <a:p>
            <a:pPr algn="ctr"/>
            <a:endParaRPr lang="en-GB" sz="2000">
              <a:ea typeface="Tahoma"/>
              <a:cs typeface="Tahoma"/>
            </a:endParaRPr>
          </a:p>
          <a:p>
            <a:pPr algn="ctr"/>
            <a:endParaRPr lang="en-GB" sz="2000">
              <a:ea typeface="Tahoma"/>
              <a:cs typeface="Tahoma"/>
            </a:endParaRPr>
          </a:p>
          <a:p>
            <a:pPr algn="ctr"/>
            <a:r>
              <a:rPr lang="en-GB" sz="2000">
                <a:ea typeface="Tahoma"/>
                <a:cs typeface="Tahoma"/>
              </a:rPr>
              <a:t>Hardware Requirement Specification </a:t>
            </a:r>
            <a:endParaRPr lang="en-GB">
              <a:ea typeface="Tahoma"/>
              <a:cs typeface="Tahoma"/>
            </a:endParaRPr>
          </a:p>
        </p:txBody>
      </p:sp>
      <p:sp>
        <p:nvSpPr>
          <p:cNvPr id="4" name="Content Placeholder 3">
            <a:extLst>
              <a:ext uri="{FF2B5EF4-FFF2-40B4-BE49-F238E27FC236}">
                <a16:creationId xmlns:a16="http://schemas.microsoft.com/office/drawing/2014/main" id="{089C9720-72A5-4CD6-9B71-80C69E7E1E97}"/>
              </a:ext>
            </a:extLst>
          </p:cNvPr>
          <p:cNvSpPr>
            <a:spLocks noGrp="1"/>
          </p:cNvSpPr>
          <p:nvPr>
            <p:ph sz="half" idx="2"/>
          </p:nvPr>
        </p:nvSpPr>
        <p:spPr>
          <a:xfrm>
            <a:off x="630238" y="2661192"/>
            <a:ext cx="3868737" cy="3885309"/>
          </a:xfrm>
        </p:spPr>
        <p:txBody>
          <a:bodyPr/>
          <a:lstStyle/>
          <a:p>
            <a:pPr marL="285750" indent="-285750">
              <a:spcBef>
                <a:spcPts val="1000"/>
              </a:spcBef>
              <a:spcAft>
                <a:spcPts val="0"/>
              </a:spcAft>
              <a:buFont typeface="Wingdings,Sans-Serif" panose="05000000000000000000" pitchFamily="2" charset="2"/>
              <a:buChar char="ü"/>
            </a:pPr>
            <a:endParaRPr lang="en-US" sz="2000">
              <a:ea typeface="+mn-lt"/>
              <a:cs typeface="+mn-lt"/>
            </a:endParaRPr>
          </a:p>
          <a:p>
            <a:pPr marL="285750" indent="-285750">
              <a:spcBef>
                <a:spcPct val="0"/>
              </a:spcBef>
              <a:spcAft>
                <a:spcPts val="0"/>
              </a:spcAft>
              <a:buFont typeface="Wingdings,Sans-Serif" panose="05000000000000000000" pitchFamily="2" charset="2"/>
              <a:buChar char="ü"/>
            </a:pPr>
            <a:r>
              <a:rPr lang="en-US" sz="2000">
                <a:ea typeface="+mn-lt"/>
                <a:cs typeface="+mn-lt"/>
              </a:rPr>
              <a:t>Operating System</a:t>
            </a:r>
          </a:p>
          <a:p>
            <a:pPr marL="285750" indent="-285750">
              <a:spcBef>
                <a:spcPts val="1000"/>
              </a:spcBef>
              <a:spcAft>
                <a:spcPts val="0"/>
              </a:spcAft>
              <a:buFont typeface="Wingdings,Sans-Serif" panose="05000000000000000000" pitchFamily="2" charset="2"/>
              <a:buChar char="ü"/>
            </a:pPr>
            <a:endParaRPr lang="en-US" sz="2000">
              <a:ea typeface="+mn-lt"/>
              <a:cs typeface="+mn-lt"/>
            </a:endParaRPr>
          </a:p>
          <a:p>
            <a:pPr marL="285750" indent="-285750">
              <a:spcBef>
                <a:spcPts val="1000"/>
              </a:spcBef>
              <a:spcAft>
                <a:spcPts val="0"/>
              </a:spcAft>
              <a:buFont typeface="Wingdings,Sans-Serif" panose="05000000000000000000" pitchFamily="2" charset="2"/>
              <a:buChar char="ü"/>
            </a:pPr>
            <a:r>
              <a:rPr lang="en-US" sz="2000">
                <a:ea typeface="+mn-lt"/>
                <a:cs typeface="+mn-lt"/>
              </a:rPr>
              <a:t>Visual studio 2019</a:t>
            </a:r>
          </a:p>
          <a:p>
            <a:pPr marL="285750" indent="-285750">
              <a:spcBef>
                <a:spcPts val="1000"/>
              </a:spcBef>
              <a:spcAft>
                <a:spcPts val="0"/>
              </a:spcAft>
              <a:buFont typeface="Wingdings,Sans-Serif" panose="05000000000000000000" pitchFamily="2" charset="2"/>
              <a:buChar char="ü"/>
            </a:pPr>
            <a:endParaRPr lang="en-US" sz="2000">
              <a:ea typeface="+mn-lt"/>
              <a:cs typeface="+mn-lt"/>
            </a:endParaRPr>
          </a:p>
          <a:p>
            <a:pPr marL="285750" indent="-285750">
              <a:spcBef>
                <a:spcPts val="1000"/>
              </a:spcBef>
              <a:spcAft>
                <a:spcPts val="0"/>
              </a:spcAft>
              <a:buFont typeface="Wingdings,Sans-Serif" panose="05000000000000000000" pitchFamily="2" charset="2"/>
              <a:buChar char="ü"/>
            </a:pPr>
            <a:r>
              <a:rPr lang="en-US" sz="2000">
                <a:ea typeface="+mn-lt"/>
                <a:cs typeface="+mn-lt"/>
              </a:rPr>
              <a:t>NET Framework 4.7.1</a:t>
            </a:r>
          </a:p>
          <a:p>
            <a:pPr marL="285750" indent="-285750">
              <a:spcBef>
                <a:spcPts val="1000"/>
              </a:spcBef>
              <a:spcAft>
                <a:spcPts val="0"/>
              </a:spcAft>
              <a:buFont typeface="Wingdings,Sans-Serif" panose="05000000000000000000" pitchFamily="2" charset="2"/>
              <a:buChar char="ü"/>
            </a:pPr>
            <a:endParaRPr lang="en-US" sz="2000">
              <a:ea typeface="+mn-lt"/>
              <a:cs typeface="+mn-lt"/>
            </a:endParaRPr>
          </a:p>
          <a:p>
            <a:pPr marL="285750" indent="-285750">
              <a:spcBef>
                <a:spcPts val="1000"/>
              </a:spcBef>
              <a:spcAft>
                <a:spcPts val="0"/>
              </a:spcAft>
              <a:buFont typeface="Wingdings,Sans-Serif" panose="05000000000000000000" pitchFamily="2" charset="2"/>
              <a:buChar char="ü"/>
            </a:pPr>
            <a:r>
              <a:rPr lang="en-US" sz="2000">
                <a:ea typeface="Tahoma"/>
                <a:cs typeface="Tahoma"/>
              </a:rPr>
              <a:t>Sql server 2014/Oracle</a:t>
            </a:r>
            <a:endParaRPr lang="en-US"/>
          </a:p>
          <a:p>
            <a:pPr marL="285750" indent="-285750">
              <a:spcBef>
                <a:spcPts val="1000"/>
              </a:spcBef>
              <a:spcAft>
                <a:spcPts val="0"/>
              </a:spcAft>
              <a:buFont typeface="Wingdings,Sans-Serif" panose="05000000000000000000" pitchFamily="2" charset="2"/>
              <a:buChar char="ü"/>
            </a:pPr>
            <a:endParaRPr lang="en-US" sz="2000">
              <a:ea typeface="Tahoma"/>
              <a:cs typeface="Tahoma"/>
            </a:endParaRPr>
          </a:p>
          <a:p>
            <a:pPr marL="285750" indent="-285750">
              <a:spcBef>
                <a:spcPts val="1000"/>
              </a:spcBef>
              <a:spcAft>
                <a:spcPts val="0"/>
              </a:spcAft>
              <a:buFont typeface="Wingdings,Sans-Serif" panose="05000000000000000000" pitchFamily="2" charset="2"/>
              <a:buChar char="ü"/>
            </a:pPr>
            <a:r>
              <a:rPr lang="en-US" sz="2000">
                <a:ea typeface="Tahoma"/>
                <a:cs typeface="Tahoma"/>
              </a:rPr>
              <a:t>Cloud service integrations</a:t>
            </a:r>
          </a:p>
          <a:p>
            <a:pPr marL="285750" indent="-285750">
              <a:spcBef>
                <a:spcPts val="1000"/>
              </a:spcBef>
              <a:spcAft>
                <a:spcPts val="0"/>
              </a:spcAft>
              <a:buFont typeface="Wingdings,Sans-Serif" panose="05000000000000000000" pitchFamily="2" charset="2"/>
              <a:buChar char="ü"/>
            </a:pPr>
            <a:endParaRPr lang="en-US" sz="2000">
              <a:ea typeface="Tahoma"/>
              <a:cs typeface="Tahoma"/>
            </a:endParaRPr>
          </a:p>
          <a:p>
            <a:endParaRPr lang="en-GB" sz="2000">
              <a:ea typeface="+mn-lt"/>
              <a:cs typeface="+mn-lt"/>
            </a:endParaRPr>
          </a:p>
        </p:txBody>
      </p:sp>
      <p:sp>
        <p:nvSpPr>
          <p:cNvPr id="5" name="Text Placeholder 4">
            <a:extLst>
              <a:ext uri="{FF2B5EF4-FFF2-40B4-BE49-F238E27FC236}">
                <a16:creationId xmlns:a16="http://schemas.microsoft.com/office/drawing/2014/main" id="{4F93D427-464B-4D33-9952-C70F3C2C0D30}"/>
              </a:ext>
            </a:extLst>
          </p:cNvPr>
          <p:cNvSpPr>
            <a:spLocks noGrp="1"/>
          </p:cNvSpPr>
          <p:nvPr>
            <p:ph type="body" sz="quarter" idx="3"/>
          </p:nvPr>
        </p:nvSpPr>
        <p:spPr>
          <a:xfrm>
            <a:off x="4629150" y="1904187"/>
            <a:ext cx="3887788" cy="823912"/>
          </a:xfrm>
        </p:spPr>
        <p:txBody>
          <a:bodyPr/>
          <a:lstStyle/>
          <a:p>
            <a:r>
              <a:rPr lang="en-GB" sz="2000">
                <a:ea typeface="Tahoma"/>
                <a:cs typeface="Tahoma"/>
              </a:rPr>
              <a:t>Software Requirement </a:t>
            </a:r>
            <a:r>
              <a:rPr lang="en-GB" sz="2000">
                <a:solidFill>
                  <a:schemeClr val="bg1"/>
                </a:solidFill>
                <a:ea typeface="Tahoma"/>
                <a:cs typeface="Tahoma"/>
              </a:rPr>
              <a:t>-------------</a:t>
            </a:r>
            <a:r>
              <a:rPr lang="en-GB" sz="2000">
                <a:ea typeface="Tahoma"/>
                <a:cs typeface="Tahoma"/>
              </a:rPr>
              <a:t>Specification</a:t>
            </a:r>
            <a:endParaRPr lang="en-US"/>
          </a:p>
        </p:txBody>
      </p:sp>
      <p:sp>
        <p:nvSpPr>
          <p:cNvPr id="6" name="Content Placeholder 5">
            <a:extLst>
              <a:ext uri="{FF2B5EF4-FFF2-40B4-BE49-F238E27FC236}">
                <a16:creationId xmlns:a16="http://schemas.microsoft.com/office/drawing/2014/main" id="{CAAD4556-0FDF-4B81-9694-F0277D816B6A}"/>
              </a:ext>
            </a:extLst>
          </p:cNvPr>
          <p:cNvSpPr>
            <a:spLocks noGrp="1"/>
          </p:cNvSpPr>
          <p:nvPr>
            <p:ph sz="quarter" idx="4"/>
          </p:nvPr>
        </p:nvSpPr>
        <p:spPr/>
        <p:txBody>
          <a:bodyPr vert="horz" wrap="square" lIns="91440" tIns="45720" rIns="91440" bIns="45720" numCol="1" anchor="t" anchorCtr="0" compatLnSpc="1">
            <a:prstTxWarp prst="textNoShape">
              <a:avLst/>
            </a:prstTxWarp>
          </a:bodyPr>
          <a:lstStyle/>
          <a:p>
            <a:pPr>
              <a:spcBef>
                <a:spcPts val="1000"/>
              </a:spcBef>
              <a:spcAft>
                <a:spcPts val="0"/>
              </a:spcAft>
              <a:buFont typeface="Wingdings,Sans-Serif" panose="05000000000000000000" pitchFamily="2" charset="2"/>
              <a:buChar char="ü"/>
            </a:pPr>
            <a:endParaRPr lang="en-US" sz="2000">
              <a:ea typeface="+mn-lt"/>
              <a:cs typeface="+mn-lt"/>
            </a:endParaRPr>
          </a:p>
          <a:p>
            <a:pPr>
              <a:spcBef>
                <a:spcPts val="1000"/>
              </a:spcBef>
              <a:spcAft>
                <a:spcPts val="0"/>
              </a:spcAft>
              <a:buFont typeface="Wingdings,Sans-Serif" panose="05000000000000000000" pitchFamily="2" charset="2"/>
              <a:buChar char="ü"/>
            </a:pPr>
            <a:r>
              <a:rPr lang="en-US" sz="2000">
                <a:ea typeface="+mn-lt"/>
                <a:cs typeface="+mn-lt"/>
              </a:rPr>
              <a:t>Windows</a:t>
            </a:r>
          </a:p>
          <a:p>
            <a:pPr marL="285750" indent="-285750">
              <a:spcBef>
                <a:spcPts val="1000"/>
              </a:spcBef>
              <a:spcAft>
                <a:spcPts val="0"/>
              </a:spcAft>
              <a:buFont typeface="Wingdings,Sans-Serif" panose="05000000000000000000" pitchFamily="2" charset="2"/>
              <a:buChar char="ü"/>
            </a:pPr>
            <a:endParaRPr lang="en-US" sz="2000">
              <a:ea typeface="+mn-lt"/>
              <a:cs typeface="+mn-lt"/>
            </a:endParaRPr>
          </a:p>
          <a:p>
            <a:pPr marL="285750" indent="-285750">
              <a:spcBef>
                <a:spcPts val="1000"/>
              </a:spcBef>
              <a:spcAft>
                <a:spcPts val="0"/>
              </a:spcAft>
              <a:buFont typeface="Wingdings,Sans-Serif" panose="05000000000000000000" pitchFamily="2" charset="2"/>
              <a:buChar char="ü"/>
            </a:pPr>
            <a:r>
              <a:rPr lang="en-US" sz="2000">
                <a:ea typeface="+mn-lt"/>
                <a:cs typeface="+mn-lt"/>
              </a:rPr>
              <a:t>To handle C# code</a:t>
            </a:r>
          </a:p>
          <a:p>
            <a:pPr marL="285750" indent="-285750">
              <a:spcBef>
                <a:spcPts val="1000"/>
              </a:spcBef>
              <a:spcAft>
                <a:spcPts val="0"/>
              </a:spcAft>
              <a:buFont typeface="Wingdings,Sans-Serif" panose="05000000000000000000" pitchFamily="2" charset="2"/>
              <a:buChar char="ü"/>
            </a:pPr>
            <a:endParaRPr lang="en-US" sz="2000">
              <a:ea typeface="+mn-lt"/>
              <a:cs typeface="+mn-lt"/>
            </a:endParaRPr>
          </a:p>
          <a:p>
            <a:pPr marL="285750" indent="-285750">
              <a:spcBef>
                <a:spcPts val="1000"/>
              </a:spcBef>
              <a:spcAft>
                <a:spcPts val="0"/>
              </a:spcAft>
              <a:buFont typeface="Wingdings,Sans-Serif" panose="05000000000000000000" pitchFamily="2" charset="2"/>
              <a:buChar char="ü"/>
            </a:pPr>
            <a:r>
              <a:rPr lang="en-US" sz="2000">
                <a:ea typeface="+mn-lt"/>
                <a:cs typeface="+mn-lt"/>
              </a:rPr>
              <a:t>To handle environment</a:t>
            </a:r>
          </a:p>
          <a:p>
            <a:pPr marL="285750" indent="-285750">
              <a:spcBef>
                <a:spcPts val="1000"/>
              </a:spcBef>
              <a:spcAft>
                <a:spcPts val="0"/>
              </a:spcAft>
              <a:buFont typeface="Wingdings,Sans-Serif" panose="05000000000000000000" pitchFamily="2" charset="2"/>
              <a:buChar char="ü"/>
            </a:pPr>
            <a:endParaRPr lang="en-US" sz="2000">
              <a:ea typeface="+mn-lt"/>
              <a:cs typeface="+mn-lt"/>
            </a:endParaRPr>
          </a:p>
          <a:p>
            <a:pPr marL="285750" indent="-285750">
              <a:spcBef>
                <a:spcPts val="1000"/>
              </a:spcBef>
              <a:spcAft>
                <a:spcPts val="0"/>
              </a:spcAft>
              <a:buFont typeface="Wingdings,Sans-Serif" panose="05000000000000000000" pitchFamily="2" charset="2"/>
              <a:buChar char="ü"/>
            </a:pPr>
            <a:r>
              <a:rPr lang="en-US" sz="2000">
                <a:ea typeface="+mn-lt"/>
                <a:cs typeface="+mn-lt"/>
              </a:rPr>
              <a:t>To maintain database</a:t>
            </a:r>
          </a:p>
          <a:p>
            <a:pPr marL="285750" indent="-285750">
              <a:spcBef>
                <a:spcPts val="1000"/>
              </a:spcBef>
              <a:spcAft>
                <a:spcPts val="0"/>
              </a:spcAft>
              <a:buFont typeface="Wingdings,Sans-Serif" panose="05000000000000000000" pitchFamily="2" charset="2"/>
              <a:buChar char="ü"/>
            </a:pPr>
            <a:endParaRPr lang="en-US" sz="2000">
              <a:ea typeface="+mn-lt"/>
              <a:cs typeface="+mn-lt"/>
            </a:endParaRPr>
          </a:p>
          <a:p>
            <a:pPr marL="285750" indent="-285750">
              <a:spcBef>
                <a:spcPts val="1000"/>
              </a:spcBef>
              <a:spcAft>
                <a:spcPts val="0"/>
              </a:spcAft>
              <a:buFont typeface="Wingdings,Sans-Serif" panose="05000000000000000000" pitchFamily="2" charset="2"/>
              <a:buChar char="ü"/>
            </a:pPr>
            <a:r>
              <a:rPr lang="en-US" sz="2000">
                <a:ea typeface="+mn-lt"/>
                <a:cs typeface="+mn-lt"/>
              </a:rPr>
              <a:t>Amazon S3 or EC2</a:t>
            </a:r>
          </a:p>
          <a:p>
            <a:endParaRPr lang="en-GB" sz="2000">
              <a:ea typeface="Tahoma"/>
              <a:cs typeface="Tahoma"/>
            </a:endParaRPr>
          </a:p>
        </p:txBody>
      </p:sp>
    </p:spTree>
    <p:extLst>
      <p:ext uri="{BB962C8B-B14F-4D97-AF65-F5344CB8AC3E}">
        <p14:creationId xmlns:p14="http://schemas.microsoft.com/office/powerpoint/2010/main" val="708560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C9628C07-2695-48FF-AEA1-1679D95A95B7}"/>
              </a:ext>
            </a:extLst>
          </p:cNvPr>
          <p:cNvSpPr>
            <a:spLocks noGrp="1" noChangeArrowheads="1"/>
          </p:cNvSpPr>
          <p:nvPr>
            <p:ph type="title"/>
          </p:nvPr>
        </p:nvSpPr>
        <p:spPr/>
        <p:txBody>
          <a:bodyPr/>
          <a:lstStyle/>
          <a:p>
            <a:r>
              <a:rPr lang="en-US" altLang="en-US"/>
              <a:t>Project Deliverables</a:t>
            </a:r>
          </a:p>
        </p:txBody>
      </p:sp>
      <p:sp>
        <p:nvSpPr>
          <p:cNvPr id="24579" name="Rectangle 3">
            <a:extLst>
              <a:ext uri="{FF2B5EF4-FFF2-40B4-BE49-F238E27FC236}">
                <a16:creationId xmlns:a16="http://schemas.microsoft.com/office/drawing/2014/main" id="{C80600B5-540D-4488-86FA-42A1E5C1A9B8}"/>
              </a:ext>
            </a:extLst>
          </p:cNvPr>
          <p:cNvSpPr>
            <a:spLocks noGrp="1" noChangeArrowheads="1"/>
          </p:cNvSpPr>
          <p:nvPr>
            <p:ph type="body" idx="1"/>
          </p:nvPr>
        </p:nvSpPr>
        <p:spPr>
          <a:xfrm>
            <a:off x="1182688" y="2017713"/>
            <a:ext cx="7772400" cy="4306887"/>
          </a:xfrm>
        </p:spPr>
        <p:txBody>
          <a:bodyPr/>
          <a:lstStyle/>
          <a:p>
            <a:pPr marL="609600" indent="-609600">
              <a:lnSpc>
                <a:spcPct val="80000"/>
              </a:lnSpc>
            </a:pPr>
            <a:r>
              <a:rPr lang="en-US" altLang="en-US" sz="1800"/>
              <a:t>Documentation</a:t>
            </a:r>
          </a:p>
          <a:p>
            <a:pPr marL="990600" lvl="1" indent="-533400">
              <a:lnSpc>
                <a:spcPct val="80000"/>
              </a:lnSpc>
            </a:pPr>
            <a:r>
              <a:rPr lang="en-US" altLang="en-US" sz="1600"/>
              <a:t>Project Proposal/Description Document</a:t>
            </a:r>
            <a:endParaRPr lang="en-US" altLang="en-US" sz="1600">
              <a:ea typeface="Tahoma"/>
              <a:cs typeface="Tahoma"/>
            </a:endParaRPr>
          </a:p>
          <a:p>
            <a:pPr marL="990600" lvl="1" indent="-533400">
              <a:lnSpc>
                <a:spcPct val="80000"/>
              </a:lnSpc>
            </a:pPr>
            <a:r>
              <a:rPr lang="en-US" altLang="en-US" sz="1600"/>
              <a:t>Concept of Operations (CONOPS) Document</a:t>
            </a:r>
            <a:endParaRPr lang="en-US" altLang="en-US" sz="1600">
              <a:ea typeface="Tahoma"/>
              <a:cs typeface="Tahoma"/>
            </a:endParaRPr>
          </a:p>
          <a:p>
            <a:pPr marL="990600" lvl="1" indent="-533400">
              <a:lnSpc>
                <a:spcPct val="80000"/>
              </a:lnSpc>
            </a:pPr>
            <a:r>
              <a:rPr lang="en-US" altLang="en-US" sz="1600"/>
              <a:t>Software Requirements Document</a:t>
            </a:r>
            <a:endParaRPr lang="en-US" altLang="en-US" sz="1600">
              <a:ea typeface="Tahoma"/>
              <a:cs typeface="Tahoma"/>
            </a:endParaRPr>
          </a:p>
          <a:p>
            <a:pPr marL="990600" lvl="1" indent="-533400">
              <a:lnSpc>
                <a:spcPct val="80000"/>
              </a:lnSpc>
            </a:pPr>
            <a:r>
              <a:rPr lang="en-US" altLang="en-US" sz="1600"/>
              <a:t>Project Management Plan Document</a:t>
            </a:r>
            <a:endParaRPr lang="en-US" altLang="en-US" sz="1600">
              <a:ea typeface="Tahoma"/>
              <a:cs typeface="Tahoma"/>
            </a:endParaRPr>
          </a:p>
          <a:p>
            <a:pPr marL="990600" lvl="1" indent="-533400">
              <a:lnSpc>
                <a:spcPct val="80000"/>
              </a:lnSpc>
            </a:pPr>
            <a:r>
              <a:rPr lang="en-US" altLang="en-US" sz="1600"/>
              <a:t>Architectural Function (High-Level) Design Document</a:t>
            </a:r>
            <a:endParaRPr lang="en-US" altLang="en-US" sz="1600">
              <a:ea typeface="Tahoma"/>
              <a:cs typeface="Tahoma"/>
            </a:endParaRPr>
          </a:p>
          <a:p>
            <a:pPr marL="990600" lvl="1" indent="-533400">
              <a:lnSpc>
                <a:spcPct val="80000"/>
              </a:lnSpc>
            </a:pPr>
            <a:r>
              <a:rPr lang="en-US" altLang="en-US" sz="1600"/>
              <a:t>Detailed Design Document</a:t>
            </a:r>
            <a:endParaRPr lang="en-US" altLang="en-US" sz="1600">
              <a:ea typeface="Tahoma"/>
              <a:cs typeface="Tahoma"/>
            </a:endParaRPr>
          </a:p>
          <a:p>
            <a:pPr marL="990600" lvl="1" indent="-533400">
              <a:lnSpc>
                <a:spcPct val="80000"/>
              </a:lnSpc>
            </a:pPr>
            <a:r>
              <a:rPr lang="en-US" altLang="en-US" sz="1600">
                <a:ea typeface="Tahoma"/>
                <a:cs typeface="Tahoma"/>
              </a:rPr>
              <a:t>Nonfunctional Requirements</a:t>
            </a:r>
            <a:endParaRPr lang="en-US" altLang="en-US" sz="1600"/>
          </a:p>
          <a:p>
            <a:pPr marL="990600" lvl="1" indent="-533400">
              <a:lnSpc>
                <a:spcPct val="80000"/>
              </a:lnSpc>
            </a:pPr>
            <a:r>
              <a:rPr lang="en-US" altLang="en-US" sz="1600"/>
              <a:t>Scalability Plan Document Microsoft Visio</a:t>
            </a:r>
            <a:endParaRPr lang="en-US" altLang="en-US" sz="1600">
              <a:ea typeface="Tahoma"/>
              <a:cs typeface="Tahoma"/>
            </a:endParaRPr>
          </a:p>
          <a:p>
            <a:pPr marL="990600" lvl="1" indent="-533400">
              <a:lnSpc>
                <a:spcPct val="80000"/>
              </a:lnSpc>
            </a:pPr>
            <a:r>
              <a:rPr lang="en-US" altLang="en-US" sz="1600"/>
              <a:t>User’s Manual Document</a:t>
            </a:r>
            <a:endParaRPr lang="en-US" altLang="en-US" sz="1600">
              <a:ea typeface="Tahoma"/>
              <a:cs typeface="Tahoma"/>
            </a:endParaRPr>
          </a:p>
          <a:p>
            <a:pPr marL="990600" lvl="1" indent="-533400">
              <a:lnSpc>
                <a:spcPct val="80000"/>
              </a:lnSpc>
            </a:pPr>
            <a:r>
              <a:rPr lang="en-US" altLang="en-US" sz="1600"/>
              <a:t>Existing System Installation Document</a:t>
            </a:r>
            <a:endParaRPr lang="en-US" altLang="en-US" sz="1600">
              <a:ea typeface="Tahoma"/>
              <a:cs typeface="Tahoma"/>
            </a:endParaRPr>
          </a:p>
          <a:p>
            <a:pPr marL="990600" lvl="1" indent="-533400">
              <a:lnSpc>
                <a:spcPct val="80000"/>
              </a:lnSpc>
            </a:pPr>
            <a:r>
              <a:rPr lang="en-US" altLang="en-US" sz="1600"/>
              <a:t>Proposed System Requirements Document</a:t>
            </a:r>
            <a:endParaRPr lang="en-US" altLang="en-US" sz="1600">
              <a:ea typeface="Tahoma"/>
              <a:cs typeface="Tahoma"/>
            </a:endParaRPr>
          </a:p>
          <a:p>
            <a:pPr marL="990600" lvl="1" indent="-533400">
              <a:lnSpc>
                <a:spcPct val="80000"/>
              </a:lnSpc>
            </a:pPr>
            <a:r>
              <a:rPr lang="en-US" altLang="en-US" sz="1600"/>
              <a:t>Project Presentation Slides</a:t>
            </a:r>
            <a:endParaRPr lang="en-US" altLang="en-US" sz="1600">
              <a:ea typeface="Tahoma"/>
              <a:cs typeface="Tahoma"/>
            </a:endParaRPr>
          </a:p>
          <a:p>
            <a:pPr marL="457200" lvl="1" indent="0">
              <a:lnSpc>
                <a:spcPct val="80000"/>
              </a:lnSpc>
              <a:buNone/>
            </a:pPr>
            <a:endParaRPr lang="en-US" altLang="en-US" sz="1600">
              <a:ea typeface="Tahoma"/>
              <a:cs typeface="Tahoma"/>
            </a:endParaRPr>
          </a:p>
          <a:p>
            <a:pPr marL="609600" indent="-609600">
              <a:lnSpc>
                <a:spcPct val="80000"/>
              </a:lnSpc>
            </a:pPr>
            <a:r>
              <a:rPr lang="en-US" altLang="en-US" sz="1800"/>
              <a:t>Software</a:t>
            </a:r>
            <a:endParaRPr lang="en-US" altLang="en-US" sz="1800">
              <a:ea typeface="Tahoma"/>
              <a:cs typeface="Tahoma"/>
            </a:endParaRPr>
          </a:p>
          <a:p>
            <a:pPr marL="990600" lvl="1" indent="-533400">
              <a:lnSpc>
                <a:spcPct val="80000"/>
              </a:lnSpc>
            </a:pPr>
            <a:r>
              <a:rPr lang="en-US" altLang="en-US" sz="1600"/>
              <a:t>Visual studio to handle C# Source Code (*.cs/* files)</a:t>
            </a:r>
          </a:p>
          <a:p>
            <a:pPr marL="990600" lvl="1" indent="-533400">
              <a:lnSpc>
                <a:spcPct val="80000"/>
              </a:lnSpc>
            </a:pPr>
            <a:r>
              <a:rPr lang="en-US" altLang="en-US" sz="1600"/>
              <a:t>All Visual Studio Project Related Files</a:t>
            </a:r>
            <a:endParaRPr lang="en-US" altLang="en-US" sz="1600">
              <a:ea typeface="Tahoma"/>
              <a:cs typeface="Tahoma"/>
            </a:endParaRPr>
          </a:p>
          <a:p>
            <a:pPr marL="990600" lvl="1" indent="-533400">
              <a:lnSpc>
                <a:spcPct val="80000"/>
              </a:lnSpc>
            </a:pPr>
            <a:r>
              <a:rPr lang="en-US" altLang="en-US" sz="1600">
                <a:ea typeface="Tahoma"/>
                <a:cs typeface="Tahoma"/>
              </a:rPr>
              <a:t>.NET Framework 4.7.1</a:t>
            </a:r>
            <a:endParaRPr lang="en-US" altLang="en-US" sz="1600"/>
          </a:p>
          <a:p>
            <a:pPr marL="990600" lvl="1" indent="-533400">
              <a:lnSpc>
                <a:spcPct val="80000"/>
              </a:lnSpc>
            </a:pPr>
            <a:r>
              <a:rPr lang="en-US" altLang="en-US" sz="1600"/>
              <a:t>Executable Program File and any Additional Dynamic Link Libraries (DLL)</a:t>
            </a:r>
            <a:endParaRPr lang="en-US" altLang="en-US" sz="1600">
              <a:ea typeface="Tahoma"/>
              <a:cs typeface="Tahoma"/>
            </a:endParaRPr>
          </a:p>
          <a:p>
            <a:pPr marL="990600" lvl="1" indent="-533400">
              <a:lnSpc>
                <a:spcPct val="80000"/>
              </a:lnSpc>
            </a:pPr>
            <a:r>
              <a:rPr lang="en-US" altLang="en-US" sz="1600">
                <a:ea typeface="Tahoma"/>
                <a:cs typeface="Tahoma"/>
              </a:rPr>
              <a:t>Cloud service integration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FE01D35-93BC-4826-8C0C-FE08421FBB5B}"/>
              </a:ext>
            </a:extLst>
          </p:cNvPr>
          <p:cNvSpPr>
            <a:spLocks noGrp="1" noChangeArrowheads="1"/>
          </p:cNvSpPr>
          <p:nvPr>
            <p:ph type="title"/>
          </p:nvPr>
        </p:nvSpPr>
        <p:spPr/>
        <p:txBody>
          <a:bodyPr/>
          <a:lstStyle/>
          <a:p>
            <a:r>
              <a:rPr lang="en-US" altLang="en-US"/>
              <a:t>3</a:t>
            </a:r>
            <a:r>
              <a:rPr lang="en-US" altLang="en-US" baseline="30000"/>
              <a:t>rd</a:t>
            </a:r>
            <a:r>
              <a:rPr lang="en-US" altLang="en-US"/>
              <a:t> Party Software Packages</a:t>
            </a:r>
          </a:p>
        </p:txBody>
      </p:sp>
      <p:sp>
        <p:nvSpPr>
          <p:cNvPr id="10243" name="Rectangle 3">
            <a:extLst>
              <a:ext uri="{FF2B5EF4-FFF2-40B4-BE49-F238E27FC236}">
                <a16:creationId xmlns:a16="http://schemas.microsoft.com/office/drawing/2014/main" id="{352B7904-8F84-4956-BEB8-7F000D7A71BA}"/>
              </a:ext>
            </a:extLst>
          </p:cNvPr>
          <p:cNvSpPr>
            <a:spLocks noGrp="1" noChangeArrowheads="1"/>
          </p:cNvSpPr>
          <p:nvPr>
            <p:ph type="body" idx="1"/>
          </p:nvPr>
        </p:nvSpPr>
        <p:spPr/>
        <p:txBody>
          <a:bodyPr/>
          <a:lstStyle/>
          <a:p>
            <a:pPr>
              <a:lnSpc>
                <a:spcPct val="80000"/>
              </a:lnSpc>
            </a:pPr>
            <a:r>
              <a:rPr lang="en-US" altLang="en-US" sz="2000"/>
              <a:t>Qt</a:t>
            </a:r>
          </a:p>
          <a:p>
            <a:pPr lvl="1">
              <a:lnSpc>
                <a:spcPct val="80000"/>
              </a:lnSpc>
            </a:pPr>
            <a:r>
              <a:rPr lang="en-US" altLang="en-US" sz="1800"/>
              <a:t>From Docker for Windows</a:t>
            </a:r>
          </a:p>
          <a:p>
            <a:pPr lvl="1">
              <a:lnSpc>
                <a:spcPct val="80000"/>
              </a:lnSpc>
            </a:pPr>
            <a:r>
              <a:rPr lang="en-US" altLang="en-US" sz="1800"/>
              <a:t>Object-Oriented Visual Studio2017 package for GUI development</a:t>
            </a:r>
          </a:p>
          <a:p>
            <a:pPr lvl="1">
              <a:lnSpc>
                <a:spcPct val="80000"/>
              </a:lnSpc>
            </a:pPr>
            <a:r>
              <a:rPr lang="en-US" altLang="en-US" sz="1800"/>
              <a:t>Open Source, freely available V 4.2.2 used</a:t>
            </a:r>
          </a:p>
          <a:p>
            <a:pPr>
              <a:lnSpc>
                <a:spcPct val="80000"/>
              </a:lnSpc>
            </a:pPr>
            <a:r>
              <a:rPr lang="en-US" altLang="en-US" sz="2000"/>
              <a:t>Qwt</a:t>
            </a:r>
          </a:p>
          <a:p>
            <a:pPr lvl="1">
              <a:lnSpc>
                <a:spcPct val="80000"/>
              </a:lnSpc>
            </a:pPr>
            <a:r>
              <a:rPr lang="en-US" altLang="en-US" sz="1800"/>
              <a:t> ASP.NET MVC Application to Windows Containers</a:t>
            </a:r>
          </a:p>
          <a:p>
            <a:pPr lvl="1">
              <a:lnSpc>
                <a:spcPct val="80000"/>
              </a:lnSpc>
            </a:pPr>
            <a:r>
              <a:rPr lang="en-US" altLang="en-US" sz="1800"/>
              <a:t>Extension of Qt that added ability to plot graphs</a:t>
            </a:r>
          </a:p>
          <a:p>
            <a:pPr lvl="1">
              <a:lnSpc>
                <a:spcPct val="80000"/>
              </a:lnSpc>
            </a:pPr>
            <a:r>
              <a:rPr lang="en-US" altLang="en-US" sz="1800"/>
              <a:t>Open Source, freely available V 5.0.1 used</a:t>
            </a:r>
          </a:p>
          <a:p>
            <a:pPr>
              <a:lnSpc>
                <a:spcPct val="80000"/>
              </a:lnSpc>
            </a:pPr>
            <a:r>
              <a:rPr lang="en-US" altLang="en-US" sz="2000"/>
              <a:t>FFTW (Fast Fourier Transform of the West)</a:t>
            </a:r>
          </a:p>
          <a:p>
            <a:pPr lvl="1">
              <a:lnSpc>
                <a:spcPct val="80000"/>
              </a:lnSpc>
            </a:pPr>
            <a:r>
              <a:rPr lang="en-US" altLang="en-US" sz="1800"/>
              <a:t>Available from MIT</a:t>
            </a:r>
          </a:p>
          <a:p>
            <a:pPr lvl="1">
              <a:lnSpc>
                <a:spcPct val="80000"/>
              </a:lnSpc>
            </a:pPr>
            <a:r>
              <a:rPr lang="en-US" altLang="en-US" sz="1800"/>
              <a:t>C#-based library that assists with CLI computations/algorithms</a:t>
            </a:r>
          </a:p>
          <a:p>
            <a:pPr>
              <a:lnSpc>
                <a:spcPct val="80000"/>
              </a:lnSpc>
            </a:pPr>
            <a:r>
              <a:rPr lang="en-US" altLang="en-US" sz="2000"/>
              <a:t>Helped reduce Development risks, but introduced learning curve risk</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ABC97A47-DACC-4215-B60D-3F905C3DB938}"/>
              </a:ext>
            </a:extLst>
          </p:cNvPr>
          <p:cNvSpPr>
            <a:spLocks noGrp="1" noChangeArrowheads="1"/>
          </p:cNvSpPr>
          <p:nvPr>
            <p:ph type="title"/>
          </p:nvPr>
        </p:nvSpPr>
        <p:spPr/>
        <p:txBody>
          <a:bodyPr/>
          <a:lstStyle/>
          <a:p>
            <a:r>
              <a:rPr lang="en-US" altLang="en-US"/>
              <a:t>Software Development Model</a:t>
            </a:r>
          </a:p>
        </p:txBody>
      </p:sp>
      <p:sp>
        <p:nvSpPr>
          <p:cNvPr id="16387" name="Rectangle 3">
            <a:extLst>
              <a:ext uri="{FF2B5EF4-FFF2-40B4-BE49-F238E27FC236}">
                <a16:creationId xmlns:a16="http://schemas.microsoft.com/office/drawing/2014/main" id="{C526D70B-18A5-4E5C-8E1D-9917CF1A72B6}"/>
              </a:ext>
            </a:extLst>
          </p:cNvPr>
          <p:cNvSpPr>
            <a:spLocks noGrp="1" noChangeArrowheads="1"/>
          </p:cNvSpPr>
          <p:nvPr>
            <p:ph type="body" idx="1"/>
          </p:nvPr>
        </p:nvSpPr>
        <p:spPr>
          <a:xfrm>
            <a:off x="833300" y="1877957"/>
            <a:ext cx="8111806" cy="2367614"/>
          </a:xfrm>
        </p:spPr>
        <p:txBody>
          <a:bodyPr/>
          <a:lstStyle/>
          <a:p>
            <a:r>
              <a:rPr lang="en-US" sz="2400" b="1" u="sng">
                <a:ea typeface="+mn-lt"/>
                <a:cs typeface="+mn-lt"/>
              </a:rPr>
              <a:t>Feasibility study</a:t>
            </a:r>
            <a:r>
              <a:rPr lang="en-US" sz="2400" u="sng">
                <a:ea typeface="+mn-lt"/>
                <a:cs typeface="+mn-lt"/>
              </a:rPr>
              <a:t> </a:t>
            </a:r>
            <a:endParaRPr lang="en-US" u="sng">
              <a:ea typeface="Tahoma"/>
              <a:cs typeface="Tahoma"/>
            </a:endParaRPr>
          </a:p>
          <a:p>
            <a:pPr lvl="1" algn="just">
              <a:lnSpc>
                <a:spcPct val="80000"/>
              </a:lnSpc>
            </a:pPr>
            <a:r>
              <a:rPr lang="en-US" sz="2000">
                <a:ea typeface="+mn-lt"/>
                <a:cs typeface="+mn-lt"/>
              </a:rPr>
              <a:t>Technical projections will be undertaken within the feasibility study and even we will discuss that how the related operations in real time will be managed</a:t>
            </a:r>
            <a:endParaRPr lang="en-US" altLang="en-US" sz="2000">
              <a:ea typeface="Tahoma"/>
              <a:cs typeface="Tahoma"/>
            </a:endParaRPr>
          </a:p>
          <a:p>
            <a:pPr lvl="1" algn="just">
              <a:lnSpc>
                <a:spcPct val="80000"/>
              </a:lnSpc>
            </a:pPr>
            <a:r>
              <a:rPr lang="en-US" sz="2000">
                <a:ea typeface="+mn-lt"/>
                <a:cs typeface="+mn-lt"/>
              </a:rPr>
              <a:t>Technical references are quite important to recognize</a:t>
            </a:r>
            <a:endParaRPr lang="en-US" sz="2000">
              <a:ea typeface="Tahoma"/>
              <a:cs typeface="Tahoma"/>
            </a:endParaRPr>
          </a:p>
          <a:p>
            <a:pPr lvl="1" algn="just">
              <a:lnSpc>
                <a:spcPct val="80000"/>
              </a:lnSpc>
            </a:pPr>
            <a:r>
              <a:rPr lang="en-US" altLang="en-US" sz="2000"/>
              <a:t>Integrates some aspects of Spiral</a:t>
            </a:r>
            <a:endParaRPr lang="en-US" altLang="en-US" sz="2000">
              <a:ea typeface="Tahoma"/>
              <a:cs typeface="Tahoma"/>
            </a:endParaRPr>
          </a:p>
        </p:txBody>
      </p:sp>
      <p:sp>
        <p:nvSpPr>
          <p:cNvPr id="16389" name="Rectangle 5">
            <a:extLst>
              <a:ext uri="{FF2B5EF4-FFF2-40B4-BE49-F238E27FC236}">
                <a16:creationId xmlns:a16="http://schemas.microsoft.com/office/drawing/2014/main" id="{22E65602-F3D6-47F6-A1C0-C2FB46480C07}"/>
              </a:ext>
            </a:extLst>
          </p:cNvPr>
          <p:cNvSpPr>
            <a:spLocks noChangeArrowheads="1"/>
          </p:cNvSpPr>
          <p:nvPr/>
        </p:nvSpPr>
        <p:spPr bwMode="auto">
          <a:xfrm>
            <a:off x="0" y="2262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pic>
        <p:nvPicPr>
          <p:cNvPr id="2" name="Picture 2" descr="Timeline&#10;&#10;Description automatically generated">
            <a:extLst>
              <a:ext uri="{FF2B5EF4-FFF2-40B4-BE49-F238E27FC236}">
                <a16:creationId xmlns:a16="http://schemas.microsoft.com/office/drawing/2014/main" id="{6358779C-B226-4164-9311-1BAC246343AC}"/>
              </a:ext>
            </a:extLst>
          </p:cNvPr>
          <p:cNvPicPr>
            <a:picLocks noChangeAspect="1"/>
          </p:cNvPicPr>
          <p:nvPr/>
        </p:nvPicPr>
        <p:blipFill>
          <a:blip r:embed="rId2"/>
          <a:stretch>
            <a:fillRect/>
          </a:stretch>
        </p:blipFill>
        <p:spPr>
          <a:xfrm>
            <a:off x="1832794" y="3984669"/>
            <a:ext cx="5747940" cy="272195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D78461CD-9CBA-4492-85D4-7BA26091DDE7}"/>
              </a:ext>
            </a:extLst>
          </p:cNvPr>
          <p:cNvSpPr>
            <a:spLocks noGrp="1" noChangeArrowheads="1"/>
          </p:cNvSpPr>
          <p:nvPr>
            <p:ph type="title"/>
          </p:nvPr>
        </p:nvSpPr>
        <p:spPr/>
        <p:txBody>
          <a:bodyPr/>
          <a:lstStyle/>
          <a:p>
            <a:r>
              <a:rPr lang="en-US" altLang="en-US"/>
              <a:t>System Architecture Design – Package Diagram</a:t>
            </a:r>
          </a:p>
        </p:txBody>
      </p:sp>
      <p:sp>
        <p:nvSpPr>
          <p:cNvPr id="13317" name="Rectangle 5">
            <a:extLst>
              <a:ext uri="{FF2B5EF4-FFF2-40B4-BE49-F238E27FC236}">
                <a16:creationId xmlns:a16="http://schemas.microsoft.com/office/drawing/2014/main" id="{BFF1EA25-4560-4B58-96B9-7C16F756A15C}"/>
              </a:ext>
            </a:extLst>
          </p:cNvPr>
          <p:cNvSpPr>
            <a:spLocks noChangeArrowheads="1"/>
          </p:cNvSpPr>
          <p:nvPr/>
        </p:nvSpPr>
        <p:spPr bwMode="auto">
          <a:xfrm>
            <a:off x="0" y="1852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pic>
        <p:nvPicPr>
          <p:cNvPr id="4" name="Picture 4" descr="Diagram&#10;&#10;Description automatically generated">
            <a:extLst>
              <a:ext uri="{FF2B5EF4-FFF2-40B4-BE49-F238E27FC236}">
                <a16:creationId xmlns:a16="http://schemas.microsoft.com/office/drawing/2014/main" id="{6F8DDBB8-F506-4AC8-9295-47208AC01D12}"/>
              </a:ext>
            </a:extLst>
          </p:cNvPr>
          <p:cNvPicPr>
            <a:picLocks noChangeAspect="1"/>
          </p:cNvPicPr>
          <p:nvPr/>
        </p:nvPicPr>
        <p:blipFill>
          <a:blip r:embed="rId2"/>
          <a:stretch>
            <a:fillRect/>
          </a:stretch>
        </p:blipFill>
        <p:spPr>
          <a:xfrm>
            <a:off x="1193912" y="2307849"/>
            <a:ext cx="6796106" cy="4089071"/>
          </a:xfrm>
          <a:prstGeom prst="rect">
            <a:avLst/>
          </a:prstGeom>
        </p:spPr>
      </p:pic>
      <p:sp>
        <p:nvSpPr>
          <p:cNvPr id="5" name="TextBox 4">
            <a:extLst>
              <a:ext uri="{FF2B5EF4-FFF2-40B4-BE49-F238E27FC236}">
                <a16:creationId xmlns:a16="http://schemas.microsoft.com/office/drawing/2014/main" id="{901FAF03-5E46-4196-AEAD-F5B7560BAE45}"/>
              </a:ext>
            </a:extLst>
          </p:cNvPr>
          <p:cNvSpPr txBox="1"/>
          <p:nvPr/>
        </p:nvSpPr>
        <p:spPr>
          <a:xfrm>
            <a:off x="1313701" y="1862739"/>
            <a:ext cx="725530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highlight>
                  <a:srgbClr val="FFFF00"/>
                </a:highlight>
                <a:latin typeface="Tahoma"/>
                <a:ea typeface="Tahoma"/>
                <a:cs typeface="Tahoma"/>
              </a:rPr>
              <a:t>ASP.NET MVC Application to Windows Containers</a:t>
            </a:r>
            <a:endParaRPr lang="en-US" sz="2000">
              <a:highlight>
                <a:srgbClr val="FFFF00"/>
              </a:highlight>
              <a:latin typeface="Tahom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49B1FDDF-D97D-428F-A5C5-706DD774251E}"/>
              </a:ext>
            </a:extLst>
          </p:cNvPr>
          <p:cNvSpPr>
            <a:spLocks noGrp="1" noChangeArrowheads="1"/>
          </p:cNvSpPr>
          <p:nvPr>
            <p:ph type="title"/>
          </p:nvPr>
        </p:nvSpPr>
        <p:spPr/>
        <p:txBody>
          <a:bodyPr/>
          <a:lstStyle/>
          <a:p>
            <a:r>
              <a:rPr lang="en-US" altLang="en-US"/>
              <a:t>System Architecture Design – Use Case Model</a:t>
            </a:r>
          </a:p>
        </p:txBody>
      </p:sp>
      <p:sp>
        <p:nvSpPr>
          <p:cNvPr id="14341" name="Rectangle 5">
            <a:extLst>
              <a:ext uri="{FF2B5EF4-FFF2-40B4-BE49-F238E27FC236}">
                <a16:creationId xmlns:a16="http://schemas.microsoft.com/office/drawing/2014/main" id="{AA09F4A9-3CB9-4B96-AB75-C4269924B689}"/>
              </a:ext>
            </a:extLst>
          </p:cNvPr>
          <p:cNvSpPr>
            <a:spLocks noChangeArrowheads="1"/>
          </p:cNvSpPr>
          <p:nvPr/>
        </p:nvSpPr>
        <p:spPr bwMode="auto">
          <a:xfrm>
            <a:off x="0" y="1905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4340" name="Object 4">
            <a:extLst>
              <a:ext uri="{FF2B5EF4-FFF2-40B4-BE49-F238E27FC236}">
                <a16:creationId xmlns:a16="http://schemas.microsoft.com/office/drawing/2014/main" id="{FCB73459-095A-4077-8AC6-B3EFCDD22DCE}"/>
              </a:ext>
            </a:extLst>
          </p:cNvPr>
          <p:cNvGraphicFramePr>
            <a:graphicFrameLocks noChangeAspect="1"/>
          </p:cNvGraphicFramePr>
          <p:nvPr/>
        </p:nvGraphicFramePr>
        <p:xfrm>
          <a:off x="1981200" y="2514600"/>
          <a:ext cx="5486400" cy="3048000"/>
        </p:xfrm>
        <a:graphic>
          <a:graphicData uri="http://schemas.openxmlformats.org/presentationml/2006/ole">
            <mc:AlternateContent xmlns:mc="http://schemas.openxmlformats.org/markup-compatibility/2006">
              <mc:Choice xmlns:v="urn:schemas-microsoft-com:vml" Requires="v">
                <p:oleObj name="Visio" r:id="rId2" imgW="6528435" imgH="3652647" progId="Visio.Drawing.6">
                  <p:embed/>
                </p:oleObj>
              </mc:Choice>
              <mc:Fallback>
                <p:oleObj name="Visio" r:id="rId2" imgW="6528435" imgH="3652647" progId="Visio.Drawing.6">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514600"/>
                        <a:ext cx="5486400" cy="304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 name="Picture 3" descr="Diagram&#10;&#10;Description automatically generated">
            <a:extLst>
              <a:ext uri="{FF2B5EF4-FFF2-40B4-BE49-F238E27FC236}">
                <a16:creationId xmlns:a16="http://schemas.microsoft.com/office/drawing/2014/main" id="{DE341D55-FC10-410C-90EE-6C7621101089}"/>
              </a:ext>
            </a:extLst>
          </p:cNvPr>
          <p:cNvPicPr>
            <a:picLocks noChangeAspect="1"/>
          </p:cNvPicPr>
          <p:nvPr/>
        </p:nvPicPr>
        <p:blipFill>
          <a:blip r:embed="rId4"/>
          <a:stretch>
            <a:fillRect/>
          </a:stretch>
        </p:blipFill>
        <p:spPr>
          <a:xfrm>
            <a:off x="1892689" y="2452625"/>
            <a:ext cx="5638133" cy="31107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AD72-8C91-4E67-92EA-2C75B0BC4AF2}"/>
              </a:ext>
            </a:extLst>
          </p:cNvPr>
          <p:cNvSpPr>
            <a:spLocks noGrp="1"/>
          </p:cNvSpPr>
          <p:nvPr>
            <p:ph type="title"/>
          </p:nvPr>
        </p:nvSpPr>
        <p:spPr/>
        <p:txBody>
          <a:bodyPr vert="horz" wrap="square" lIns="91440" tIns="45720" rIns="91440" bIns="45720" numCol="1" anchor="t" anchorCtr="0" compatLnSpc="1">
            <a:prstTxWarp prst="textNoShape">
              <a:avLst/>
            </a:prstTxWarp>
          </a:bodyPr>
          <a:lstStyle/>
          <a:p>
            <a:r>
              <a:rPr lang="en-US">
                <a:ea typeface="+mj-lt"/>
                <a:cs typeface="+mj-lt"/>
              </a:rPr>
              <a:t>System Architecture Design – Use Case Model</a:t>
            </a:r>
            <a:endParaRPr lang="en-GB">
              <a:ea typeface="+mj-lt"/>
              <a:cs typeface="+mj-lt"/>
            </a:endParaRPr>
          </a:p>
          <a:p>
            <a:endParaRPr lang="en-GB">
              <a:ea typeface="Tahoma"/>
              <a:cs typeface="Tahoma"/>
            </a:endParaRPr>
          </a:p>
        </p:txBody>
      </p:sp>
      <p:pic>
        <p:nvPicPr>
          <p:cNvPr id="4" name="Picture 4" descr="Diagram&#10;&#10;Description automatically generated">
            <a:extLst>
              <a:ext uri="{FF2B5EF4-FFF2-40B4-BE49-F238E27FC236}">
                <a16:creationId xmlns:a16="http://schemas.microsoft.com/office/drawing/2014/main" id="{50B1A889-5ABF-40B7-BA9A-E767398F3ED2}"/>
              </a:ext>
            </a:extLst>
          </p:cNvPr>
          <p:cNvPicPr>
            <a:picLocks noChangeAspect="1"/>
          </p:cNvPicPr>
          <p:nvPr/>
        </p:nvPicPr>
        <p:blipFill>
          <a:blip r:embed="rId2"/>
          <a:stretch>
            <a:fillRect/>
          </a:stretch>
        </p:blipFill>
        <p:spPr>
          <a:xfrm>
            <a:off x="1223859" y="2202971"/>
            <a:ext cx="6826055" cy="4338756"/>
          </a:xfrm>
          <a:prstGeom prst="rect">
            <a:avLst/>
          </a:prstGeom>
        </p:spPr>
      </p:pic>
    </p:spTree>
    <p:extLst>
      <p:ext uri="{BB962C8B-B14F-4D97-AF65-F5344CB8AC3E}">
        <p14:creationId xmlns:p14="http://schemas.microsoft.com/office/powerpoint/2010/main" val="3368475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6D5DF2A-EBD6-4E76-B144-FF1101302836}"/>
              </a:ext>
            </a:extLst>
          </p:cNvPr>
          <p:cNvSpPr>
            <a:spLocks noGrp="1" noChangeArrowheads="1"/>
          </p:cNvSpPr>
          <p:nvPr>
            <p:ph type="title"/>
          </p:nvPr>
        </p:nvSpPr>
        <p:spPr/>
        <p:txBody>
          <a:bodyPr/>
          <a:lstStyle/>
          <a:p>
            <a:r>
              <a:rPr lang="en-US" altLang="en-US"/>
              <a:t>System Architecture Design – Subsystem Breakdown</a:t>
            </a:r>
          </a:p>
        </p:txBody>
      </p:sp>
      <p:sp>
        <p:nvSpPr>
          <p:cNvPr id="15365" name="Rectangle 5">
            <a:extLst>
              <a:ext uri="{FF2B5EF4-FFF2-40B4-BE49-F238E27FC236}">
                <a16:creationId xmlns:a16="http://schemas.microsoft.com/office/drawing/2014/main" id="{D8877676-D6BE-46BF-9A0D-AC62EF6D0612}"/>
              </a:ext>
            </a:extLst>
          </p:cNvPr>
          <p:cNvSpPr>
            <a:spLocks noChangeArrowheads="1"/>
          </p:cNvSpPr>
          <p:nvPr/>
        </p:nvSpPr>
        <p:spPr bwMode="auto">
          <a:xfrm>
            <a:off x="0" y="2481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5364" name="Object 4">
            <a:extLst>
              <a:ext uri="{FF2B5EF4-FFF2-40B4-BE49-F238E27FC236}">
                <a16:creationId xmlns:a16="http://schemas.microsoft.com/office/drawing/2014/main" id="{FEF17318-9B39-4A63-814E-28F2F233A04E}"/>
              </a:ext>
            </a:extLst>
          </p:cNvPr>
          <p:cNvGraphicFramePr>
            <a:graphicFrameLocks noChangeAspect="1"/>
          </p:cNvGraphicFramePr>
          <p:nvPr>
            <p:extLst>
              <p:ext uri="{D42A27DB-BD31-4B8C-83A1-F6EECF244321}">
                <p14:modId xmlns:p14="http://schemas.microsoft.com/office/powerpoint/2010/main" val="1915188292"/>
              </p:ext>
            </p:extLst>
          </p:nvPr>
        </p:nvGraphicFramePr>
        <p:xfrm>
          <a:off x="1190251" y="2519799"/>
          <a:ext cx="2870019" cy="2883745"/>
        </p:xfrm>
        <a:graphic>
          <a:graphicData uri="http://schemas.openxmlformats.org/presentationml/2006/ole">
            <mc:AlternateContent xmlns:mc="http://schemas.openxmlformats.org/markup-compatibility/2006">
              <mc:Choice xmlns:v="urn:schemas-microsoft-com:vml" Requires="v">
                <p:oleObj name="Visio" r:id="rId2" imgW="2169033" imgH="1878711" progId="Visio.Drawing.6">
                  <p:embed/>
                </p:oleObj>
              </mc:Choice>
              <mc:Fallback>
                <p:oleObj name="Visio" r:id="rId2" imgW="2169033" imgH="1878711" progId="Visio.Drawing.6">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0251" y="2519799"/>
                        <a:ext cx="2870019" cy="28837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7" name="Rectangle 7">
            <a:extLst>
              <a:ext uri="{FF2B5EF4-FFF2-40B4-BE49-F238E27FC236}">
                <a16:creationId xmlns:a16="http://schemas.microsoft.com/office/drawing/2014/main" id="{A568402F-6319-428F-9816-34AD1C85C700}"/>
              </a:ext>
            </a:extLst>
          </p:cNvPr>
          <p:cNvSpPr>
            <a:spLocks noChangeArrowheads="1"/>
          </p:cNvSpPr>
          <p:nvPr/>
        </p:nvSpPr>
        <p:spPr bwMode="auto">
          <a:xfrm>
            <a:off x="0" y="250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369" name="Rectangle 9">
            <a:extLst>
              <a:ext uri="{FF2B5EF4-FFF2-40B4-BE49-F238E27FC236}">
                <a16:creationId xmlns:a16="http://schemas.microsoft.com/office/drawing/2014/main" id="{DBACED9D-679F-4670-BE97-BDB1591C3E1D}"/>
              </a:ext>
            </a:extLst>
          </p:cNvPr>
          <p:cNvSpPr>
            <a:spLocks noChangeArrowheads="1"/>
          </p:cNvSpPr>
          <p:nvPr/>
        </p:nvSpPr>
        <p:spPr bwMode="auto">
          <a:xfrm>
            <a:off x="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371" name="Rectangle 11">
            <a:extLst>
              <a:ext uri="{FF2B5EF4-FFF2-40B4-BE49-F238E27FC236}">
                <a16:creationId xmlns:a16="http://schemas.microsoft.com/office/drawing/2014/main" id="{32D54148-55DD-40E5-BBFD-5D19DBAACED0}"/>
              </a:ext>
            </a:extLst>
          </p:cNvPr>
          <p:cNvSpPr>
            <a:spLocks noChangeArrowheads="1"/>
          </p:cNvSpPr>
          <p:nvPr/>
        </p:nvSpPr>
        <p:spPr bwMode="auto">
          <a:xfrm>
            <a:off x="0" y="1952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pic>
        <p:nvPicPr>
          <p:cNvPr id="9" name="Picture 8">
            <a:extLst>
              <a:ext uri="{FF2B5EF4-FFF2-40B4-BE49-F238E27FC236}">
                <a16:creationId xmlns:a16="http://schemas.microsoft.com/office/drawing/2014/main" id="{47374664-A4D9-421E-979D-A42AF9A888B5}"/>
              </a:ext>
            </a:extLst>
          </p:cNvPr>
          <p:cNvPicPr/>
          <p:nvPr/>
        </p:nvPicPr>
        <p:blipFill>
          <a:blip r:embed="rId4">
            <a:extLst>
              <a:ext uri="{28A0092B-C50C-407E-A947-70E740481C1C}">
                <a14:useLocalDpi xmlns:a14="http://schemas.microsoft.com/office/drawing/2010/main" val="0"/>
              </a:ext>
            </a:extLst>
          </a:blip>
          <a:stretch>
            <a:fillRect/>
          </a:stretch>
        </p:blipFill>
        <p:spPr>
          <a:xfrm>
            <a:off x="4703974" y="1948152"/>
            <a:ext cx="3802695" cy="402703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4" descr="Diagram&#10;&#10;Description automatically generated">
            <a:extLst>
              <a:ext uri="{FF2B5EF4-FFF2-40B4-BE49-F238E27FC236}">
                <a16:creationId xmlns:a16="http://schemas.microsoft.com/office/drawing/2014/main" id="{5194A0C2-82DC-4D6E-89BC-07B1BACE83C3}"/>
              </a:ext>
            </a:extLst>
          </p:cNvPr>
          <p:cNvPicPr>
            <a:picLocks noGrp="1" noChangeAspect="1"/>
          </p:cNvPicPr>
          <p:nvPr>
            <p:ph idx="1"/>
          </p:nvPr>
        </p:nvPicPr>
        <p:blipFill rotWithShape="1">
          <a:blip r:embed="rId2"/>
          <a:srcRect l="13057" r="5928"/>
          <a:stretch/>
        </p:blipFill>
        <p:spPr>
          <a:xfrm>
            <a:off x="20" y="1282"/>
            <a:ext cx="9143980" cy="6856718"/>
          </a:xfrm>
          <a:prstGeom prst="rect">
            <a:avLst/>
          </a:prstGeom>
        </p:spPr>
      </p:pic>
      <p:sp>
        <p:nvSpPr>
          <p:cNvPr id="5" name="TextBox 4">
            <a:extLst>
              <a:ext uri="{FF2B5EF4-FFF2-40B4-BE49-F238E27FC236}">
                <a16:creationId xmlns:a16="http://schemas.microsoft.com/office/drawing/2014/main" id="{C7017895-CA82-4270-A073-7735A715330F}"/>
              </a:ext>
            </a:extLst>
          </p:cNvPr>
          <p:cNvSpPr txBox="1"/>
          <p:nvPr/>
        </p:nvSpPr>
        <p:spPr>
          <a:xfrm>
            <a:off x="3200400" y="3200400"/>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a:p>
        </p:txBody>
      </p:sp>
    </p:spTree>
    <p:extLst>
      <p:ext uri="{BB962C8B-B14F-4D97-AF65-F5344CB8AC3E}">
        <p14:creationId xmlns:p14="http://schemas.microsoft.com/office/powerpoint/2010/main" val="32662818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7B29C54-236E-466D-AF42-110816A12176}"/>
              </a:ext>
            </a:extLst>
          </p:cNvPr>
          <p:cNvSpPr>
            <a:spLocks noGrp="1" noChangeArrowheads="1"/>
          </p:cNvSpPr>
          <p:nvPr>
            <p:ph type="title"/>
          </p:nvPr>
        </p:nvSpPr>
        <p:spPr/>
        <p:txBody>
          <a:bodyPr/>
          <a:lstStyle/>
          <a:p>
            <a:r>
              <a:rPr lang="en-US" altLang="en-US"/>
              <a:t>System Detailed Design - Strategy</a:t>
            </a:r>
          </a:p>
        </p:txBody>
      </p:sp>
      <p:sp>
        <p:nvSpPr>
          <p:cNvPr id="17411" name="Rectangle 3">
            <a:extLst>
              <a:ext uri="{FF2B5EF4-FFF2-40B4-BE49-F238E27FC236}">
                <a16:creationId xmlns:a16="http://schemas.microsoft.com/office/drawing/2014/main" id="{A2BFBD54-C9BC-4342-B93D-EB2FB94463E7}"/>
              </a:ext>
            </a:extLst>
          </p:cNvPr>
          <p:cNvSpPr>
            <a:spLocks noGrp="1" noChangeArrowheads="1"/>
          </p:cNvSpPr>
          <p:nvPr>
            <p:ph type="body" idx="1"/>
          </p:nvPr>
        </p:nvSpPr>
        <p:spPr/>
        <p:txBody>
          <a:bodyPr/>
          <a:lstStyle/>
          <a:p>
            <a:pPr>
              <a:lnSpc>
                <a:spcPct val="80000"/>
              </a:lnSpc>
            </a:pPr>
            <a:r>
              <a:rPr lang="en-US" altLang="en-US" sz="2800"/>
              <a:t>Define the Static Model</a:t>
            </a:r>
          </a:p>
          <a:p>
            <a:pPr lvl="1">
              <a:lnSpc>
                <a:spcPct val="80000"/>
              </a:lnSpc>
            </a:pPr>
            <a:r>
              <a:rPr lang="en-US" altLang="en-US" sz="2400"/>
              <a:t>Use UML Class Diagrams</a:t>
            </a:r>
          </a:p>
          <a:p>
            <a:pPr lvl="1">
              <a:lnSpc>
                <a:spcPct val="80000"/>
              </a:lnSpc>
            </a:pPr>
            <a:r>
              <a:rPr lang="en-US" altLang="en-US" sz="2400"/>
              <a:t>Assign each class to a subsystem</a:t>
            </a:r>
          </a:p>
          <a:p>
            <a:pPr lvl="1">
              <a:lnSpc>
                <a:spcPct val="80000"/>
              </a:lnSpc>
            </a:pPr>
            <a:r>
              <a:rPr lang="en-US" altLang="en-US" sz="2400"/>
              <a:t>Define inheritance, associative, and compositional relationships</a:t>
            </a:r>
          </a:p>
          <a:p>
            <a:pPr lvl="1">
              <a:lnSpc>
                <a:spcPct val="80000"/>
              </a:lnSpc>
            </a:pPr>
            <a:r>
              <a:rPr lang="en-US" altLang="en-US" sz="2400"/>
              <a:t>Define methods</a:t>
            </a:r>
          </a:p>
          <a:p>
            <a:pPr>
              <a:lnSpc>
                <a:spcPct val="80000"/>
              </a:lnSpc>
            </a:pPr>
            <a:r>
              <a:rPr lang="en-US" altLang="en-US" sz="2800"/>
              <a:t>Define Dynamic Model</a:t>
            </a:r>
          </a:p>
          <a:p>
            <a:pPr lvl="1">
              <a:lnSpc>
                <a:spcPct val="80000"/>
              </a:lnSpc>
            </a:pPr>
            <a:r>
              <a:rPr lang="en-US" altLang="en-US" sz="2400"/>
              <a:t>Use UML Sequence Diagrams</a:t>
            </a:r>
          </a:p>
          <a:p>
            <a:pPr lvl="1">
              <a:lnSpc>
                <a:spcPct val="80000"/>
              </a:lnSpc>
            </a:pPr>
            <a:r>
              <a:rPr lang="en-US" altLang="en-US" sz="2400"/>
              <a:t>Create a Sequence Diagram for each Use Case</a:t>
            </a:r>
          </a:p>
          <a:p>
            <a:pPr>
              <a:lnSpc>
                <a:spcPct val="80000"/>
              </a:lnSpc>
            </a:pPr>
            <a:r>
              <a:rPr lang="en-US" altLang="en-US" sz="2800"/>
              <a:t>See Word document for a quick review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09855813-D746-4E6A-B25F-13E9A82E356C}"/>
              </a:ext>
            </a:extLst>
          </p:cNvPr>
          <p:cNvSpPr>
            <a:spLocks noGrp="1" noChangeArrowheads="1"/>
          </p:cNvSpPr>
          <p:nvPr>
            <p:ph type="title"/>
          </p:nvPr>
        </p:nvSpPr>
        <p:spPr>
          <a:xfrm>
            <a:off x="2013201" y="214313"/>
            <a:ext cx="7793037" cy="1462087"/>
          </a:xfrm>
        </p:spPr>
        <p:txBody>
          <a:bodyPr/>
          <a:lstStyle/>
          <a:p>
            <a:r>
              <a:rPr lang="en-US" altLang="en-US"/>
              <a:t>Project Overview </a:t>
            </a:r>
            <a:endParaRPr lang="en-US" altLang="en-US">
              <a:ea typeface="Tahoma"/>
              <a:cs typeface="Tahoma"/>
            </a:endParaRPr>
          </a:p>
        </p:txBody>
      </p:sp>
      <p:sp>
        <p:nvSpPr>
          <p:cNvPr id="32771" name="Rectangle 3">
            <a:extLst>
              <a:ext uri="{FF2B5EF4-FFF2-40B4-BE49-F238E27FC236}">
                <a16:creationId xmlns:a16="http://schemas.microsoft.com/office/drawing/2014/main" id="{443DB495-9800-44CB-976B-0E6BE51FA973}"/>
              </a:ext>
            </a:extLst>
          </p:cNvPr>
          <p:cNvSpPr>
            <a:spLocks noGrp="1" noChangeArrowheads="1"/>
          </p:cNvSpPr>
          <p:nvPr>
            <p:ph type="body" idx="1"/>
          </p:nvPr>
        </p:nvSpPr>
        <p:spPr>
          <a:xfrm>
            <a:off x="663597" y="2017713"/>
            <a:ext cx="8281509" cy="4713751"/>
          </a:xfrm>
          <a:solidFill>
            <a:schemeClr val="bg1"/>
          </a:solidFill>
        </p:spPr>
        <p:txBody>
          <a:bodyPr/>
          <a:lstStyle/>
          <a:p>
            <a:pPr marL="0" indent="0">
              <a:buNone/>
            </a:pPr>
            <a:r>
              <a:rPr lang="en-GB" sz="2800" b="1">
                <a:latin typeface="Times New Roman"/>
                <a:ea typeface="Tahoma"/>
                <a:cs typeface="Tahoma"/>
              </a:rPr>
              <a:t>Categories of Groupware product</a:t>
            </a:r>
          </a:p>
          <a:p>
            <a:pPr marL="0" indent="0">
              <a:buNone/>
            </a:pPr>
            <a:endParaRPr lang="en-GB" sz="2400" b="1">
              <a:latin typeface="Times New Roman"/>
              <a:ea typeface="Tahoma"/>
              <a:cs typeface="Tahoma"/>
            </a:endParaRPr>
          </a:p>
          <a:p>
            <a:pPr>
              <a:buChar char="q"/>
            </a:pPr>
            <a:r>
              <a:rPr lang="en-GB" sz="2400">
                <a:ea typeface="Tahoma"/>
                <a:cs typeface="Tahoma"/>
              </a:rPr>
              <a:t>Email / Messaging</a:t>
            </a:r>
          </a:p>
          <a:p>
            <a:pPr>
              <a:buChar char="q"/>
            </a:pPr>
            <a:endParaRPr lang="en-GB" sz="2400">
              <a:ea typeface="Tahoma"/>
              <a:cs typeface="Tahoma"/>
            </a:endParaRPr>
          </a:p>
          <a:p>
            <a:pPr>
              <a:buChar char="q"/>
            </a:pPr>
            <a:r>
              <a:rPr lang="en-GB" sz="2400">
                <a:ea typeface="Tahoma"/>
                <a:cs typeface="Tahoma"/>
              </a:rPr>
              <a:t>Group Calendaring and Scheduling</a:t>
            </a:r>
          </a:p>
          <a:p>
            <a:pPr>
              <a:buChar char="q"/>
            </a:pPr>
            <a:endParaRPr lang="en-GB" sz="2400">
              <a:ea typeface="Tahoma"/>
              <a:cs typeface="Tahoma"/>
            </a:endParaRPr>
          </a:p>
          <a:p>
            <a:pPr>
              <a:buChar char="q"/>
            </a:pPr>
            <a:r>
              <a:rPr lang="en-GB" sz="2400">
                <a:ea typeface="Tahoma"/>
                <a:cs typeface="Tahoma"/>
              </a:rPr>
              <a:t>Conferencing products</a:t>
            </a:r>
          </a:p>
          <a:p>
            <a:pPr>
              <a:buChar char="q"/>
            </a:pPr>
            <a:endParaRPr lang="en-GB" sz="2400">
              <a:ea typeface="Tahoma"/>
              <a:cs typeface="Tahoma"/>
            </a:endParaRPr>
          </a:p>
          <a:p>
            <a:pPr>
              <a:buChar char="q"/>
            </a:pPr>
            <a:r>
              <a:rPr lang="en-GB" sz="2400">
                <a:ea typeface="Tahoma"/>
                <a:cs typeface="Tahoma"/>
              </a:rPr>
              <a:t>Workflow tools</a:t>
            </a:r>
          </a:p>
          <a:p>
            <a:pPr>
              <a:buChar char="q"/>
            </a:pPr>
            <a:endParaRPr lang="en-GB" sz="2400">
              <a:ea typeface="Tahoma"/>
              <a:cs typeface="Tahoma"/>
            </a:endParaRPr>
          </a:p>
          <a:p>
            <a:pPr>
              <a:buChar char="q"/>
            </a:pPr>
            <a:r>
              <a:rPr lang="en-GB" sz="2400">
                <a:ea typeface="Tahoma"/>
                <a:cs typeface="Tahoma"/>
              </a:rPr>
              <a:t>Group Document handling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5E2A4-3A63-40AD-B805-2164589C5118}"/>
              </a:ext>
            </a:extLst>
          </p:cNvPr>
          <p:cNvSpPr>
            <a:spLocks noGrp="1"/>
          </p:cNvSpPr>
          <p:nvPr>
            <p:ph type="title"/>
          </p:nvPr>
        </p:nvSpPr>
        <p:spPr/>
        <p:txBody>
          <a:bodyPr/>
          <a:lstStyle/>
          <a:p>
            <a:r>
              <a:rPr lang="en-US" sz="3200" dirty="0">
                <a:solidFill>
                  <a:schemeClr val="tx2">
                    <a:lumMod val="75000"/>
                  </a:schemeClr>
                </a:solidFill>
                <a:effectLst/>
                <a:latin typeface="Times New Roman" panose="02020603050405020304" pitchFamily="18" charset="0"/>
                <a:ea typeface="Times New Roman" panose="02020603050405020304" pitchFamily="18" charset="0"/>
              </a:rPr>
              <a:t>Sequence diagram</a:t>
            </a:r>
            <a:endParaRPr lang="en-IN" sz="6600" dirty="0">
              <a:solidFill>
                <a:schemeClr val="tx2">
                  <a:lumMod val="75000"/>
                </a:schemeClr>
              </a:solidFill>
            </a:endParaRPr>
          </a:p>
        </p:txBody>
      </p:sp>
      <p:pic>
        <p:nvPicPr>
          <p:cNvPr id="4" name="Content Placeholder 3">
            <a:extLst>
              <a:ext uri="{FF2B5EF4-FFF2-40B4-BE49-F238E27FC236}">
                <a16:creationId xmlns:a16="http://schemas.microsoft.com/office/drawing/2014/main" id="{A347FA41-5594-468E-84CC-EB247A53E87B}"/>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40264" y="2121031"/>
            <a:ext cx="5757195" cy="3692177"/>
          </a:xfrm>
          <a:prstGeom prst="rect">
            <a:avLst/>
          </a:prstGeom>
        </p:spPr>
      </p:pic>
    </p:spTree>
    <p:extLst>
      <p:ext uri="{BB962C8B-B14F-4D97-AF65-F5344CB8AC3E}">
        <p14:creationId xmlns:p14="http://schemas.microsoft.com/office/powerpoint/2010/main" val="32149006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4B65748B-015E-4B77-91A1-A9C4DEFAE0D8}"/>
              </a:ext>
            </a:extLst>
          </p:cNvPr>
          <p:cNvSpPr>
            <a:spLocks noGrp="1" noChangeArrowheads="1"/>
          </p:cNvSpPr>
          <p:nvPr>
            <p:ph type="title"/>
          </p:nvPr>
        </p:nvSpPr>
        <p:spPr>
          <a:xfrm>
            <a:off x="628649" y="291090"/>
            <a:ext cx="7886699" cy="932688"/>
          </a:xfrm>
        </p:spPr>
        <p:txBody>
          <a:bodyPr vert="horz" lIns="91440" tIns="45720" rIns="91440" bIns="45720" rtlCol="0" anchor="b">
            <a:normAutofit/>
          </a:bodyPr>
          <a:lstStyle/>
          <a:p>
            <a:pPr>
              <a:lnSpc>
                <a:spcPct val="90000"/>
              </a:lnSpc>
            </a:pPr>
            <a:r>
              <a:rPr lang="en-US" altLang="en-US" sz="2900" kern="1200">
                <a:solidFill>
                  <a:srgbClr val="0070C0"/>
                </a:solidFill>
                <a:latin typeface="+mj-lt"/>
                <a:ea typeface="+mj-ea"/>
                <a:cs typeface="+mj-cs"/>
              </a:rPr>
              <a:t>Expected Outcome Of The Proposed System or System demonstration</a:t>
            </a:r>
            <a:endParaRPr lang="en-US" altLang="en-US" sz="2900" kern="1200">
              <a:solidFill>
                <a:srgbClr val="0070C0"/>
              </a:solidFill>
              <a:latin typeface="+mj-lt"/>
              <a:ea typeface="Tahoma"/>
              <a:cs typeface="Tahoma"/>
            </a:endParaRPr>
          </a:p>
        </p:txBody>
      </p:sp>
      <p:pic>
        <p:nvPicPr>
          <p:cNvPr id="2" name="Picture 2" descr="Graphical user interface, application, Teams&#10;&#10;Description automatically generated">
            <a:extLst>
              <a:ext uri="{FF2B5EF4-FFF2-40B4-BE49-F238E27FC236}">
                <a16:creationId xmlns:a16="http://schemas.microsoft.com/office/drawing/2014/main" id="{BBB7A91B-4B04-4C66-A24F-E09921DAE300}"/>
              </a:ext>
            </a:extLst>
          </p:cNvPr>
          <p:cNvPicPr>
            <a:picLocks noChangeAspect="1"/>
          </p:cNvPicPr>
          <p:nvPr/>
        </p:nvPicPr>
        <p:blipFill>
          <a:blip r:embed="rId2"/>
          <a:stretch>
            <a:fillRect/>
          </a:stretch>
        </p:blipFill>
        <p:spPr>
          <a:xfrm>
            <a:off x="830577" y="2110330"/>
            <a:ext cx="7191493" cy="4440746"/>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application&#10;&#10;Description automatically generated">
            <a:extLst>
              <a:ext uri="{FF2B5EF4-FFF2-40B4-BE49-F238E27FC236}">
                <a16:creationId xmlns:a16="http://schemas.microsoft.com/office/drawing/2014/main" id="{462BDD3F-DD0A-45F3-A542-449F81837006}"/>
              </a:ext>
            </a:extLst>
          </p:cNvPr>
          <p:cNvPicPr>
            <a:picLocks noGrp="1" noChangeAspect="1"/>
          </p:cNvPicPr>
          <p:nvPr>
            <p:ph idx="1"/>
          </p:nvPr>
        </p:nvPicPr>
        <p:blipFill>
          <a:blip r:embed="rId2"/>
          <a:stretch>
            <a:fillRect/>
          </a:stretch>
        </p:blipFill>
        <p:spPr>
          <a:xfrm>
            <a:off x="482600" y="832231"/>
            <a:ext cx="8178799" cy="5193537"/>
          </a:xfrm>
          <a:prstGeom prst="rect">
            <a:avLst/>
          </a:prstGeom>
        </p:spPr>
      </p:pic>
    </p:spTree>
    <p:extLst>
      <p:ext uri="{BB962C8B-B14F-4D97-AF65-F5344CB8AC3E}">
        <p14:creationId xmlns:p14="http://schemas.microsoft.com/office/powerpoint/2010/main" val="16531254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FF0F0B8-5B06-4174-9742-1FD7ABE71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Graphical user interface, application&#10;&#10;Description automatically generated">
            <a:extLst>
              <a:ext uri="{FF2B5EF4-FFF2-40B4-BE49-F238E27FC236}">
                <a16:creationId xmlns:a16="http://schemas.microsoft.com/office/drawing/2014/main" id="{316D82BF-D518-4140-B4C6-E754B06CCAA3}"/>
              </a:ext>
            </a:extLst>
          </p:cNvPr>
          <p:cNvPicPr>
            <a:picLocks noChangeAspect="1"/>
          </p:cNvPicPr>
          <p:nvPr/>
        </p:nvPicPr>
        <p:blipFill rotWithShape="1">
          <a:blip r:embed="rId2"/>
          <a:srcRect r="16686" b="-1"/>
          <a:stretch/>
        </p:blipFill>
        <p:spPr>
          <a:xfrm>
            <a:off x="282074" y="603362"/>
            <a:ext cx="8379325" cy="5611171"/>
          </a:xfrm>
          <a:prstGeom prst="rect">
            <a:avLst/>
          </a:prstGeom>
          <a:ln w="190500">
            <a:solidFill>
              <a:srgbClr val="FFFFFF"/>
            </a:solidFill>
            <a:miter lim="800000"/>
          </a:ln>
          <a:effectLst>
            <a:outerShdw blurRad="76200" dist="19050" dir="5400000" algn="t" rotWithShape="0">
              <a:prstClr val="black">
                <a:alpha val="55000"/>
              </a:prstClr>
            </a:outerShdw>
          </a:effectLst>
        </p:spPr>
      </p:pic>
      <p:cxnSp>
        <p:nvCxnSpPr>
          <p:cNvPr id="2" name="Straight Arrow Connector 1">
            <a:extLst>
              <a:ext uri="{FF2B5EF4-FFF2-40B4-BE49-F238E27FC236}">
                <a16:creationId xmlns:a16="http://schemas.microsoft.com/office/drawing/2014/main" id="{032A3113-94CC-48FD-BD74-F7FB47CE1CF7}"/>
              </a:ext>
            </a:extLst>
          </p:cNvPr>
          <p:cNvCxnSpPr/>
          <p:nvPr/>
        </p:nvCxnSpPr>
        <p:spPr bwMode="auto">
          <a:xfrm>
            <a:off x="2470484" y="3011905"/>
            <a:ext cx="2378242" cy="351121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TextBox 3">
            <a:extLst>
              <a:ext uri="{FF2B5EF4-FFF2-40B4-BE49-F238E27FC236}">
                <a16:creationId xmlns:a16="http://schemas.microsoft.com/office/drawing/2014/main" id="{38E8A851-419C-4810-B3D7-CDF39572A609}"/>
              </a:ext>
            </a:extLst>
          </p:cNvPr>
          <p:cNvSpPr txBox="1"/>
          <p:nvPr/>
        </p:nvSpPr>
        <p:spPr>
          <a:xfrm>
            <a:off x="4285749" y="649153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latin typeface="Tahoma"/>
                <a:ea typeface="Tahoma"/>
                <a:cs typeface="Tahoma"/>
              </a:rPr>
              <a:t>Backup</a:t>
            </a:r>
            <a:endParaRPr lang="en-GB">
              <a:ea typeface="Tahoma"/>
              <a:cs typeface="Tahoma"/>
            </a:endParaRPr>
          </a:p>
        </p:txBody>
      </p:sp>
    </p:spTree>
    <p:extLst>
      <p:ext uri="{BB962C8B-B14F-4D97-AF65-F5344CB8AC3E}">
        <p14:creationId xmlns:p14="http://schemas.microsoft.com/office/powerpoint/2010/main" val="14122873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6" descr="Graphical user interface, text&#10;&#10;Description automatically generated">
            <a:extLst>
              <a:ext uri="{FF2B5EF4-FFF2-40B4-BE49-F238E27FC236}">
                <a16:creationId xmlns:a16="http://schemas.microsoft.com/office/drawing/2014/main" id="{EE6B5A93-5D3F-4D3F-ADBA-885A600D3868}"/>
              </a:ext>
            </a:extLst>
          </p:cNvPr>
          <p:cNvPicPr>
            <a:picLocks noChangeAspect="1"/>
          </p:cNvPicPr>
          <p:nvPr/>
        </p:nvPicPr>
        <p:blipFill>
          <a:blip r:embed="rId2"/>
          <a:stretch>
            <a:fillRect/>
          </a:stretch>
        </p:blipFill>
        <p:spPr>
          <a:xfrm>
            <a:off x="50978" y="119222"/>
            <a:ext cx="8941780" cy="6135193"/>
          </a:xfrm>
          <a:prstGeom prst="rect">
            <a:avLst/>
          </a:prstGeom>
        </p:spPr>
      </p:pic>
    </p:spTree>
    <p:extLst>
      <p:ext uri="{BB962C8B-B14F-4D97-AF65-F5344CB8AC3E}">
        <p14:creationId xmlns:p14="http://schemas.microsoft.com/office/powerpoint/2010/main" val="21162006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Graphical user interface&#10;&#10;Description automatically generated">
            <a:extLst>
              <a:ext uri="{FF2B5EF4-FFF2-40B4-BE49-F238E27FC236}">
                <a16:creationId xmlns:a16="http://schemas.microsoft.com/office/drawing/2014/main" id="{209A985A-8D42-4795-A2DB-B4B7A3CBE6A1}"/>
              </a:ext>
            </a:extLst>
          </p:cNvPr>
          <p:cNvPicPr>
            <a:picLocks noGrp="1" noChangeAspect="1"/>
          </p:cNvPicPr>
          <p:nvPr>
            <p:ph idx="1"/>
          </p:nvPr>
        </p:nvPicPr>
        <p:blipFill>
          <a:blip r:embed="rId2"/>
          <a:stretch>
            <a:fillRect/>
          </a:stretch>
        </p:blipFill>
        <p:spPr>
          <a:xfrm>
            <a:off x="211890" y="421942"/>
            <a:ext cx="8519693" cy="6004089"/>
          </a:xfrm>
          <a:prstGeom prst="rect">
            <a:avLst/>
          </a:prstGeom>
        </p:spPr>
      </p:pic>
    </p:spTree>
    <p:extLst>
      <p:ext uri="{BB962C8B-B14F-4D97-AF65-F5344CB8AC3E}">
        <p14:creationId xmlns:p14="http://schemas.microsoft.com/office/powerpoint/2010/main" val="24166952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8" descr="Graphical user interface&#10;&#10;Description automatically generated">
            <a:extLst>
              <a:ext uri="{FF2B5EF4-FFF2-40B4-BE49-F238E27FC236}">
                <a16:creationId xmlns:a16="http://schemas.microsoft.com/office/drawing/2014/main" id="{B2DAD583-FF14-464B-B8A6-B588E5E917E8}"/>
              </a:ext>
            </a:extLst>
          </p:cNvPr>
          <p:cNvPicPr>
            <a:picLocks noChangeAspect="1"/>
          </p:cNvPicPr>
          <p:nvPr/>
        </p:nvPicPr>
        <p:blipFill>
          <a:blip r:embed="rId2"/>
          <a:stretch>
            <a:fillRect/>
          </a:stretch>
        </p:blipFill>
        <p:spPr>
          <a:xfrm>
            <a:off x="132846" y="349827"/>
            <a:ext cx="8898360" cy="6085061"/>
          </a:xfrm>
          <a:prstGeom prst="rect">
            <a:avLst/>
          </a:prstGeom>
        </p:spPr>
      </p:pic>
    </p:spTree>
    <p:extLst>
      <p:ext uri="{BB962C8B-B14F-4D97-AF65-F5344CB8AC3E}">
        <p14:creationId xmlns:p14="http://schemas.microsoft.com/office/powerpoint/2010/main" val="29378405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Graphical user interface, application&#10;&#10;Description automatically generated">
            <a:extLst>
              <a:ext uri="{FF2B5EF4-FFF2-40B4-BE49-F238E27FC236}">
                <a16:creationId xmlns:a16="http://schemas.microsoft.com/office/drawing/2014/main" id="{6E588F7A-6FD5-4F9D-853F-228E3D81ECAE}"/>
              </a:ext>
            </a:extLst>
          </p:cNvPr>
          <p:cNvPicPr>
            <a:picLocks noChangeAspect="1"/>
          </p:cNvPicPr>
          <p:nvPr/>
        </p:nvPicPr>
        <p:blipFill>
          <a:blip r:embed="rId2"/>
          <a:stretch>
            <a:fillRect/>
          </a:stretch>
        </p:blipFill>
        <p:spPr>
          <a:xfrm>
            <a:off x="99352" y="558610"/>
            <a:ext cx="8945295" cy="5363167"/>
          </a:xfrm>
          <a:prstGeom prst="rect">
            <a:avLst/>
          </a:prstGeom>
        </p:spPr>
      </p:pic>
    </p:spTree>
    <p:extLst>
      <p:ext uri="{BB962C8B-B14F-4D97-AF65-F5344CB8AC3E}">
        <p14:creationId xmlns:p14="http://schemas.microsoft.com/office/powerpoint/2010/main" val="8262396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descr="Graphical user interface, website&#10;&#10;Description automatically generated">
            <a:extLst>
              <a:ext uri="{FF2B5EF4-FFF2-40B4-BE49-F238E27FC236}">
                <a16:creationId xmlns:a16="http://schemas.microsoft.com/office/drawing/2014/main" id="{4BA0DA3E-E03C-43FD-BF5C-DB05781E50D0}"/>
              </a:ext>
            </a:extLst>
          </p:cNvPr>
          <p:cNvPicPr>
            <a:picLocks noChangeAspect="1"/>
          </p:cNvPicPr>
          <p:nvPr/>
        </p:nvPicPr>
        <p:blipFill>
          <a:blip r:embed="rId2"/>
          <a:stretch>
            <a:fillRect/>
          </a:stretch>
        </p:blipFill>
        <p:spPr>
          <a:xfrm>
            <a:off x="112793" y="490196"/>
            <a:ext cx="8828176" cy="5493509"/>
          </a:xfrm>
          <a:prstGeom prst="rect">
            <a:avLst/>
          </a:prstGeom>
        </p:spPr>
      </p:pic>
    </p:spTree>
    <p:extLst>
      <p:ext uri="{BB962C8B-B14F-4D97-AF65-F5344CB8AC3E}">
        <p14:creationId xmlns:p14="http://schemas.microsoft.com/office/powerpoint/2010/main" val="42164942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3" descr="Graphical user interface&#10;&#10;Description automatically generated">
            <a:extLst>
              <a:ext uri="{FF2B5EF4-FFF2-40B4-BE49-F238E27FC236}">
                <a16:creationId xmlns:a16="http://schemas.microsoft.com/office/drawing/2014/main" id="{D1405264-34FF-4D9E-B570-32D7C50AFD6D}"/>
              </a:ext>
            </a:extLst>
          </p:cNvPr>
          <p:cNvPicPr>
            <a:picLocks noChangeAspect="1"/>
          </p:cNvPicPr>
          <p:nvPr/>
        </p:nvPicPr>
        <p:blipFill>
          <a:blip r:embed="rId2"/>
          <a:stretch>
            <a:fillRect/>
          </a:stretch>
        </p:blipFill>
        <p:spPr>
          <a:xfrm>
            <a:off x="103509" y="470144"/>
            <a:ext cx="8926955" cy="5734140"/>
          </a:xfrm>
          <a:prstGeom prst="rect">
            <a:avLst/>
          </a:prstGeom>
        </p:spPr>
      </p:pic>
    </p:spTree>
    <p:extLst>
      <p:ext uri="{BB962C8B-B14F-4D97-AF65-F5344CB8AC3E}">
        <p14:creationId xmlns:p14="http://schemas.microsoft.com/office/powerpoint/2010/main" val="953241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7ED27-ED1D-4B66-8C3B-2F7CF8FF8333}"/>
              </a:ext>
            </a:extLst>
          </p:cNvPr>
          <p:cNvSpPr>
            <a:spLocks noGrp="1"/>
          </p:cNvSpPr>
          <p:nvPr>
            <p:ph type="title"/>
          </p:nvPr>
        </p:nvSpPr>
        <p:spPr>
          <a:xfrm>
            <a:off x="1461754" y="204287"/>
            <a:ext cx="7793037" cy="2113797"/>
          </a:xfrm>
        </p:spPr>
        <p:txBody>
          <a:bodyPr/>
          <a:lstStyle/>
          <a:p>
            <a:r>
              <a:rPr lang="en-US">
                <a:ea typeface="+mj-lt"/>
                <a:cs typeface="+mj-lt"/>
              </a:rPr>
              <a:t>Scope and Objective</a:t>
            </a:r>
            <a:endParaRPr lang="en-GB">
              <a:ea typeface="+mj-lt"/>
              <a:cs typeface="+mj-lt"/>
            </a:endParaRPr>
          </a:p>
          <a:p>
            <a:endParaRPr lang="en-GB">
              <a:ea typeface="Tahoma"/>
              <a:cs typeface="Tahoma"/>
            </a:endParaRPr>
          </a:p>
        </p:txBody>
      </p:sp>
      <p:sp>
        <p:nvSpPr>
          <p:cNvPr id="3" name="Content Placeholder 2">
            <a:extLst>
              <a:ext uri="{FF2B5EF4-FFF2-40B4-BE49-F238E27FC236}">
                <a16:creationId xmlns:a16="http://schemas.microsoft.com/office/drawing/2014/main" id="{42B01059-1F0F-44A0-A8CA-CD0156CE0B9A}"/>
              </a:ext>
            </a:extLst>
          </p:cNvPr>
          <p:cNvSpPr>
            <a:spLocks noGrp="1"/>
          </p:cNvSpPr>
          <p:nvPr>
            <p:ph idx="1"/>
          </p:nvPr>
        </p:nvSpPr>
        <p:spPr>
          <a:xfrm>
            <a:off x="490872" y="1957555"/>
            <a:ext cx="8404056" cy="4114800"/>
          </a:xfrm>
        </p:spPr>
        <p:txBody>
          <a:bodyPr/>
          <a:lstStyle/>
          <a:p>
            <a:r>
              <a:rPr lang="en-GB" sz="2000">
                <a:ea typeface="Tahoma"/>
                <a:cs typeface="Tahoma"/>
              </a:rPr>
              <a:t>System Associates with multiple type of fog computing methodologies</a:t>
            </a:r>
            <a:endParaRPr lang="en-US" sz="2000">
              <a:ea typeface="+mn-lt"/>
              <a:cs typeface="+mn-lt"/>
            </a:endParaRPr>
          </a:p>
          <a:p>
            <a:pPr marL="0" indent="0">
              <a:buNone/>
            </a:pPr>
            <a:endParaRPr lang="en-GB" sz="2000">
              <a:ea typeface="Tahoma"/>
              <a:cs typeface="Tahoma"/>
            </a:endParaRPr>
          </a:p>
          <a:p>
            <a:r>
              <a:rPr lang="en-GB" sz="2000">
                <a:ea typeface="Tahoma"/>
                <a:cs typeface="Tahoma"/>
              </a:rPr>
              <a:t>The system works on global scenario</a:t>
            </a:r>
            <a:endParaRPr lang="en-GB" sz="2000">
              <a:ea typeface="+mn-lt"/>
              <a:cs typeface="+mn-lt"/>
            </a:endParaRPr>
          </a:p>
          <a:p>
            <a:endParaRPr lang="en-GB" sz="2000">
              <a:ea typeface="Tahoma"/>
              <a:cs typeface="Tahoma"/>
            </a:endParaRPr>
          </a:p>
          <a:p>
            <a:r>
              <a:rPr lang="en-GB" sz="2000">
                <a:ea typeface="Tahoma"/>
                <a:cs typeface="Tahoma"/>
              </a:rPr>
              <a:t>Dynamic provisioning on-demand is supported within the system</a:t>
            </a:r>
            <a:endParaRPr lang="en-US" sz="2000">
              <a:ea typeface="+mn-lt"/>
              <a:cs typeface="+mn-lt"/>
            </a:endParaRPr>
          </a:p>
          <a:p>
            <a:pPr marL="0" indent="0">
              <a:buNone/>
            </a:pPr>
            <a:endParaRPr lang="en-GB" sz="2000">
              <a:ea typeface="Tahoma"/>
              <a:cs typeface="Tahoma"/>
            </a:endParaRPr>
          </a:p>
          <a:p>
            <a:r>
              <a:rPr lang="en-GB" sz="2000">
                <a:ea typeface="Tahoma"/>
                <a:cs typeface="Tahoma"/>
              </a:rPr>
              <a:t>Integrated dashboards will be available</a:t>
            </a:r>
            <a:endParaRPr lang="en-US" sz="2000">
              <a:ea typeface="Tahoma"/>
              <a:cs typeface="Tahoma"/>
            </a:endParaRPr>
          </a:p>
          <a:p>
            <a:pPr marL="0" indent="0">
              <a:buNone/>
            </a:pPr>
            <a:endParaRPr lang="en-GB" sz="2000">
              <a:ea typeface="+mn-lt"/>
              <a:cs typeface="+mn-lt"/>
            </a:endParaRPr>
          </a:p>
          <a:p>
            <a:r>
              <a:rPr lang="en-US" sz="2000">
                <a:ea typeface="Tahoma"/>
                <a:cs typeface="Tahoma"/>
              </a:rPr>
              <a:t>Scalable infrastructure help the organization to manage various types of analytical activities, operational activities, and media oriented activities on a larger scale with Global reference</a:t>
            </a:r>
            <a:endParaRPr lang="en-US" sz="2000">
              <a:ea typeface="+mn-lt"/>
              <a:cs typeface="+mn-lt"/>
            </a:endParaRPr>
          </a:p>
          <a:p>
            <a:endParaRPr lang="en-US" sz="2000">
              <a:ea typeface="Tahoma"/>
              <a:cs typeface="Tahoma"/>
            </a:endParaRPr>
          </a:p>
          <a:p>
            <a:r>
              <a:rPr lang="en-US" sz="2000">
                <a:ea typeface="Tahoma"/>
                <a:cs typeface="Tahoma"/>
              </a:rPr>
              <a:t>The main objective of the system is to consolidate single frame workability</a:t>
            </a:r>
            <a:endParaRPr lang="en-US" sz="2000">
              <a:ea typeface="+mn-lt"/>
              <a:cs typeface="+mn-lt"/>
            </a:endParaRPr>
          </a:p>
          <a:p>
            <a:endParaRPr lang="en-GB" sz="2000">
              <a:ea typeface="Tahoma"/>
              <a:cs typeface="Tahoma"/>
            </a:endParaRPr>
          </a:p>
        </p:txBody>
      </p:sp>
    </p:spTree>
    <p:extLst>
      <p:ext uri="{BB962C8B-B14F-4D97-AF65-F5344CB8AC3E}">
        <p14:creationId xmlns:p14="http://schemas.microsoft.com/office/powerpoint/2010/main" val="35409983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descr="Graphical user interface, website&#10;&#10;Description automatically generated">
            <a:extLst>
              <a:ext uri="{FF2B5EF4-FFF2-40B4-BE49-F238E27FC236}">
                <a16:creationId xmlns:a16="http://schemas.microsoft.com/office/drawing/2014/main" id="{594B4022-E7F6-4F40-9193-CD1E747C653C}"/>
              </a:ext>
            </a:extLst>
          </p:cNvPr>
          <p:cNvPicPr>
            <a:picLocks noChangeAspect="1"/>
          </p:cNvPicPr>
          <p:nvPr/>
        </p:nvPicPr>
        <p:blipFill>
          <a:blip r:embed="rId2"/>
          <a:stretch>
            <a:fillRect/>
          </a:stretch>
        </p:blipFill>
        <p:spPr>
          <a:xfrm>
            <a:off x="-76510" y="239538"/>
            <a:ext cx="9006256" cy="5744167"/>
          </a:xfrm>
          <a:prstGeom prst="rect">
            <a:avLst/>
          </a:prstGeom>
        </p:spPr>
      </p:pic>
    </p:spTree>
    <p:extLst>
      <p:ext uri="{BB962C8B-B14F-4D97-AF65-F5344CB8AC3E}">
        <p14:creationId xmlns:p14="http://schemas.microsoft.com/office/powerpoint/2010/main" val="22999418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3" descr="Graphical user interface, text, application, email&#10;&#10;Description automatically generated">
            <a:extLst>
              <a:ext uri="{FF2B5EF4-FFF2-40B4-BE49-F238E27FC236}">
                <a16:creationId xmlns:a16="http://schemas.microsoft.com/office/drawing/2014/main" id="{774B1F9D-E668-49FC-88E1-FA82909DB728}"/>
              </a:ext>
            </a:extLst>
          </p:cNvPr>
          <p:cNvPicPr>
            <a:picLocks noChangeAspect="1"/>
          </p:cNvPicPr>
          <p:nvPr/>
        </p:nvPicPr>
        <p:blipFill>
          <a:blip r:embed="rId2"/>
          <a:stretch>
            <a:fillRect/>
          </a:stretch>
        </p:blipFill>
        <p:spPr>
          <a:xfrm>
            <a:off x="194928" y="500223"/>
            <a:ext cx="8744118" cy="5633877"/>
          </a:xfrm>
          <a:prstGeom prst="rect">
            <a:avLst/>
          </a:prstGeom>
        </p:spPr>
      </p:pic>
    </p:spTree>
    <p:extLst>
      <p:ext uri="{BB962C8B-B14F-4D97-AF65-F5344CB8AC3E}">
        <p14:creationId xmlns:p14="http://schemas.microsoft.com/office/powerpoint/2010/main" val="22080698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5" descr="Graphical user interface, text, application&#10;&#10;Description automatically generated">
            <a:extLst>
              <a:ext uri="{FF2B5EF4-FFF2-40B4-BE49-F238E27FC236}">
                <a16:creationId xmlns:a16="http://schemas.microsoft.com/office/drawing/2014/main" id="{FAEE9C64-F784-4B63-8282-F4144C00049F}"/>
              </a:ext>
            </a:extLst>
          </p:cNvPr>
          <p:cNvPicPr>
            <a:picLocks noChangeAspect="1"/>
          </p:cNvPicPr>
          <p:nvPr/>
        </p:nvPicPr>
        <p:blipFill>
          <a:blip r:embed="rId2"/>
          <a:stretch>
            <a:fillRect/>
          </a:stretch>
        </p:blipFill>
        <p:spPr>
          <a:xfrm>
            <a:off x="71031" y="149301"/>
            <a:ext cx="8851542" cy="6155246"/>
          </a:xfrm>
          <a:prstGeom prst="rect">
            <a:avLst/>
          </a:prstGeom>
        </p:spPr>
      </p:pic>
    </p:spTree>
    <p:extLst>
      <p:ext uri="{BB962C8B-B14F-4D97-AF65-F5344CB8AC3E}">
        <p14:creationId xmlns:p14="http://schemas.microsoft.com/office/powerpoint/2010/main" val="2867773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BED2D-ED3B-4874-BC2E-573851BB508A}"/>
              </a:ext>
            </a:extLst>
          </p:cNvPr>
          <p:cNvSpPr>
            <a:spLocks noGrp="1"/>
          </p:cNvSpPr>
          <p:nvPr>
            <p:ph type="title"/>
          </p:nvPr>
        </p:nvSpPr>
        <p:spPr/>
        <p:txBody>
          <a:bodyPr/>
          <a:lstStyle/>
          <a:p>
            <a:r>
              <a:rPr lang="en-GB">
                <a:ea typeface="Tahoma"/>
                <a:cs typeface="Tahoma"/>
              </a:rPr>
              <a:t>Results And Discussions</a:t>
            </a:r>
            <a:endParaRPr lang="en-GB"/>
          </a:p>
        </p:txBody>
      </p:sp>
      <p:sp>
        <p:nvSpPr>
          <p:cNvPr id="3" name="Content Placeholder 2">
            <a:extLst>
              <a:ext uri="{FF2B5EF4-FFF2-40B4-BE49-F238E27FC236}">
                <a16:creationId xmlns:a16="http://schemas.microsoft.com/office/drawing/2014/main" id="{E49E1999-7D94-4688-BAA2-B422D30706EC}"/>
              </a:ext>
            </a:extLst>
          </p:cNvPr>
          <p:cNvSpPr>
            <a:spLocks noGrp="1"/>
          </p:cNvSpPr>
          <p:nvPr>
            <p:ph idx="1"/>
          </p:nvPr>
        </p:nvSpPr>
        <p:spPr>
          <a:xfrm>
            <a:off x="613976" y="2017713"/>
            <a:ext cx="8329961" cy="4114800"/>
          </a:xfrm>
        </p:spPr>
        <p:txBody>
          <a:bodyPr/>
          <a:lstStyle/>
          <a:p>
            <a:pPr marL="0" indent="0">
              <a:buNone/>
            </a:pPr>
            <a:r>
              <a:rPr lang="en-GB" sz="2000" b="1" u="sng">
                <a:ea typeface="+mn-lt"/>
                <a:cs typeface="+mn-lt"/>
              </a:rPr>
              <a:t>Conclusion </a:t>
            </a:r>
            <a:endParaRPr lang="en-GB" sz="2000" b="1" u="sng">
              <a:ea typeface="Tahoma"/>
              <a:cs typeface="Tahoma"/>
            </a:endParaRPr>
          </a:p>
          <a:p>
            <a:pPr marL="0" indent="0">
              <a:buNone/>
            </a:pPr>
            <a:endParaRPr lang="en-GB" sz="2000" b="1" u="sng">
              <a:ea typeface="+mn-lt"/>
              <a:cs typeface="+mn-lt"/>
            </a:endParaRPr>
          </a:p>
          <a:p>
            <a:pPr algn="just"/>
            <a:r>
              <a:rPr lang="en-US" sz="2000">
                <a:ea typeface="+mn-lt"/>
                <a:cs typeface="+mn-lt"/>
              </a:rPr>
              <a:t>Regulation based multiple scenario accomplishments can be properly defined with the help of the system as when we have channel various types of pages</a:t>
            </a:r>
          </a:p>
          <a:p>
            <a:pPr marL="0" indent="0" algn="just">
              <a:buNone/>
            </a:pPr>
            <a:endParaRPr lang="en-US" sz="2000">
              <a:ea typeface="+mn-lt"/>
              <a:cs typeface="+mn-lt"/>
            </a:endParaRPr>
          </a:p>
          <a:p>
            <a:pPr algn="just"/>
            <a:r>
              <a:rPr lang="en-US" sz="2000">
                <a:ea typeface="+mn-lt"/>
                <a:cs typeface="+mn-lt"/>
              </a:rPr>
              <a:t>We have also acknowledged that each page that is being referenced can be channel with multiple settings and elaborated editing is provided for managing the considerations which is very much helpful.</a:t>
            </a:r>
          </a:p>
          <a:p>
            <a:pPr marL="0" indent="0" algn="just">
              <a:buNone/>
            </a:pPr>
            <a:endParaRPr lang="en-US" sz="2000">
              <a:ea typeface="+mn-lt"/>
              <a:cs typeface="+mn-lt"/>
            </a:endParaRPr>
          </a:p>
          <a:p>
            <a:pPr algn="just"/>
            <a:r>
              <a:rPr lang="en-US" sz="2000">
                <a:ea typeface="+mn-lt"/>
                <a:cs typeface="+mn-lt"/>
              </a:rPr>
              <a:t>As the users were added multiple mechanism for the invitations and for the authentications were also presented which is helpful</a:t>
            </a:r>
            <a:endParaRPr lang="en-US" sz="2000">
              <a:ea typeface="Tahoma"/>
              <a:cs typeface="Tahoma"/>
            </a:endParaRPr>
          </a:p>
        </p:txBody>
      </p:sp>
    </p:spTree>
    <p:extLst>
      <p:ext uri="{BB962C8B-B14F-4D97-AF65-F5344CB8AC3E}">
        <p14:creationId xmlns:p14="http://schemas.microsoft.com/office/powerpoint/2010/main" val="10357431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673821-AA59-437E-BA16-93183CAE3E88}"/>
              </a:ext>
            </a:extLst>
          </p:cNvPr>
          <p:cNvSpPr>
            <a:spLocks noGrp="1"/>
          </p:cNvSpPr>
          <p:nvPr>
            <p:ph idx="1"/>
          </p:nvPr>
        </p:nvSpPr>
        <p:spPr>
          <a:xfrm>
            <a:off x="859303" y="2173830"/>
            <a:ext cx="8040029" cy="4114800"/>
          </a:xfrm>
        </p:spPr>
        <p:txBody>
          <a:bodyPr/>
          <a:lstStyle/>
          <a:p>
            <a:pPr marL="0" indent="0">
              <a:buNone/>
            </a:pPr>
            <a:r>
              <a:rPr lang="en-GB" sz="2000" b="1" u="sng">
                <a:ea typeface="Tahoma"/>
                <a:cs typeface="Tahoma"/>
              </a:rPr>
              <a:t>Limitations</a:t>
            </a:r>
          </a:p>
          <a:p>
            <a:endParaRPr lang="en-GB" sz="1400"/>
          </a:p>
          <a:p>
            <a:pPr algn="just"/>
            <a:r>
              <a:rPr lang="en-GB" sz="2000"/>
              <a:t>The system includes the facility to arrange the work as required plus multiple activities can be organized to provide effective way to have all in one work review with a flexible time understanding. The accomplishment can be achieved with all authenticated users that can be clubbed to the system all the single workspace defined by the admin as multiple setup options will be provided to conclude the monitoring and work liability requirements. All factors are available to help the trade management in respect to the requirements of the resources are included. </a:t>
            </a:r>
            <a:endParaRPr lang="en-GB" sz="2000">
              <a:ea typeface="Tahoma"/>
              <a:cs typeface="Tahoma"/>
            </a:endParaRPr>
          </a:p>
        </p:txBody>
      </p:sp>
    </p:spTree>
    <p:extLst>
      <p:ext uri="{BB962C8B-B14F-4D97-AF65-F5344CB8AC3E}">
        <p14:creationId xmlns:p14="http://schemas.microsoft.com/office/powerpoint/2010/main" val="14166526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6D415-07B3-4CD6-BFE3-BAAF6933E687}"/>
              </a:ext>
            </a:extLst>
          </p:cNvPr>
          <p:cNvSpPr>
            <a:spLocks noGrp="1"/>
          </p:cNvSpPr>
          <p:nvPr>
            <p:ph type="title"/>
          </p:nvPr>
        </p:nvSpPr>
        <p:spPr/>
        <p:txBody>
          <a:bodyPr/>
          <a:lstStyle/>
          <a:p>
            <a:r>
              <a:rPr lang="en-US" sz="3600" b="1" u="sng">
                <a:latin typeface="Times New Roman"/>
                <a:ea typeface="Tahoma"/>
                <a:cs typeface="Tahoma"/>
              </a:rPr>
              <a:t>Future Enhancement </a:t>
            </a:r>
            <a:endParaRPr lang="en-US" sz="3600">
              <a:latin typeface="Times New Roman"/>
              <a:ea typeface="Tahoma"/>
              <a:cs typeface="Tahoma"/>
            </a:endParaRPr>
          </a:p>
        </p:txBody>
      </p:sp>
      <p:sp>
        <p:nvSpPr>
          <p:cNvPr id="3" name="Content Placeholder 2">
            <a:extLst>
              <a:ext uri="{FF2B5EF4-FFF2-40B4-BE49-F238E27FC236}">
                <a16:creationId xmlns:a16="http://schemas.microsoft.com/office/drawing/2014/main" id="{3F8E23C9-2317-4262-A06E-1C3CBAFE6460}"/>
              </a:ext>
            </a:extLst>
          </p:cNvPr>
          <p:cNvSpPr>
            <a:spLocks noGrp="1"/>
          </p:cNvSpPr>
          <p:nvPr>
            <p:ph idx="1"/>
          </p:nvPr>
        </p:nvSpPr>
        <p:spPr/>
        <p:txBody>
          <a:bodyPr/>
          <a:lstStyle/>
          <a:p>
            <a:pPr algn="just">
              <a:buFont typeface="Wingdings"/>
              <a:buChar char="n"/>
            </a:pPr>
            <a:r>
              <a:rPr lang="en-US" sz="2000">
                <a:ea typeface="+mn-lt"/>
                <a:cs typeface="+mn-lt"/>
              </a:rPr>
              <a:t>Enhancement makes the system more compatible and directly implied the references for the usage provides more considerable Optimization in the future so we are regularly auditing the new requirements and accordingly the provisions will be added- </a:t>
            </a:r>
            <a:endParaRPr lang="en-GB" sz="2000">
              <a:ea typeface="+mn-lt"/>
              <a:cs typeface="+mn-lt"/>
            </a:endParaRPr>
          </a:p>
          <a:p>
            <a:pPr algn="just">
              <a:buFont typeface="Wingdings"/>
              <a:buChar char="n"/>
            </a:pPr>
            <a:r>
              <a:rPr lang="en-US" sz="2000">
                <a:ea typeface="+mn-lt"/>
                <a:cs typeface="+mn-lt"/>
              </a:rPr>
              <a:t>The most important reference that has to be channeled within the system is to provide the users with a set of new tools as it is required </a:t>
            </a:r>
            <a:endParaRPr lang="en-GB" sz="2000">
              <a:ea typeface="+mn-lt"/>
              <a:cs typeface="+mn-lt"/>
            </a:endParaRPr>
          </a:p>
          <a:p>
            <a:pPr algn="just">
              <a:buFont typeface="Wingdings"/>
              <a:buChar char="n"/>
            </a:pPr>
            <a:r>
              <a:rPr lang="en-US" sz="2000">
                <a:ea typeface="+mn-lt"/>
                <a:cs typeface="+mn-lt"/>
              </a:rPr>
              <a:t>More information channels in the compatibility to enhance more Complex data information can be added in the future and even if required more graphical display aspect can be added </a:t>
            </a:r>
            <a:endParaRPr lang="en-GB" sz="2000">
              <a:ea typeface="+mn-lt"/>
              <a:cs typeface="+mn-lt"/>
            </a:endParaRPr>
          </a:p>
          <a:p>
            <a:pPr algn="just">
              <a:buFont typeface="Wingdings"/>
              <a:buChar char="n"/>
            </a:pPr>
            <a:r>
              <a:rPr lang="en-US" sz="2000">
                <a:ea typeface="+mn-lt"/>
                <a:cs typeface="+mn-lt"/>
              </a:rPr>
              <a:t>Reports can be improved and more filters can be provided </a:t>
            </a:r>
            <a:endParaRPr lang="en-GB" sz="2000">
              <a:ea typeface="+mn-lt"/>
              <a:cs typeface="+mn-lt"/>
            </a:endParaRPr>
          </a:p>
          <a:p>
            <a:pPr algn="just">
              <a:buFont typeface="Wingdings"/>
              <a:buChar char="n"/>
            </a:pPr>
            <a:endParaRPr lang="en-GB" sz="2000">
              <a:ea typeface="+mn-lt"/>
              <a:cs typeface="+mn-lt"/>
            </a:endParaRPr>
          </a:p>
          <a:p>
            <a:pPr marL="0" indent="0" algn="just">
              <a:buNone/>
            </a:pPr>
            <a:endParaRPr lang="en-US" sz="2000" b="1" u="sng">
              <a:ea typeface="+mn-lt"/>
              <a:cs typeface="+mn-lt"/>
            </a:endParaRPr>
          </a:p>
        </p:txBody>
      </p:sp>
    </p:spTree>
    <p:extLst>
      <p:ext uri="{BB962C8B-B14F-4D97-AF65-F5344CB8AC3E}">
        <p14:creationId xmlns:p14="http://schemas.microsoft.com/office/powerpoint/2010/main" val="36801558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99385-5E4A-43DE-9F8F-4DCF049E3684}"/>
              </a:ext>
            </a:extLst>
          </p:cNvPr>
          <p:cNvSpPr>
            <a:spLocks noGrp="1"/>
          </p:cNvSpPr>
          <p:nvPr>
            <p:ph type="title"/>
          </p:nvPr>
        </p:nvSpPr>
        <p:spPr/>
        <p:txBody>
          <a:bodyPr/>
          <a:lstStyle/>
          <a:p>
            <a:r>
              <a:rPr lang="en-GB">
                <a:ea typeface="Tahoma"/>
                <a:cs typeface="Tahoma"/>
              </a:rPr>
              <a:t>References</a:t>
            </a:r>
            <a:endParaRPr lang="en-GB"/>
          </a:p>
        </p:txBody>
      </p:sp>
      <p:sp>
        <p:nvSpPr>
          <p:cNvPr id="3" name="Content Placeholder 2">
            <a:extLst>
              <a:ext uri="{FF2B5EF4-FFF2-40B4-BE49-F238E27FC236}">
                <a16:creationId xmlns:a16="http://schemas.microsoft.com/office/drawing/2014/main" id="{2A9A9FD9-A001-4F0B-943B-BC59E7C2F0BF}"/>
              </a:ext>
            </a:extLst>
          </p:cNvPr>
          <p:cNvSpPr>
            <a:spLocks noGrp="1"/>
          </p:cNvSpPr>
          <p:nvPr>
            <p:ph idx="1"/>
          </p:nvPr>
        </p:nvSpPr>
        <p:spPr>
          <a:xfrm>
            <a:off x="647430" y="2073469"/>
            <a:ext cx="8497230" cy="4114800"/>
          </a:xfrm>
        </p:spPr>
        <p:txBody>
          <a:bodyPr/>
          <a:lstStyle/>
          <a:p>
            <a:r>
              <a:rPr lang="en-GB" sz="2400">
                <a:ea typeface="Tahoma"/>
                <a:cs typeface="Tahoma"/>
              </a:rPr>
              <a:t>Internet</a:t>
            </a:r>
          </a:p>
          <a:p>
            <a:r>
              <a:rPr lang="en-GB" sz="2400">
                <a:ea typeface="Tahoma"/>
                <a:cs typeface="Tahoma"/>
              </a:rPr>
              <a:t>Mr. Ganesh D (Team Lead)                                </a:t>
            </a:r>
          </a:p>
          <a:p>
            <a:pPr marL="0" indent="0">
              <a:buNone/>
            </a:pPr>
            <a:r>
              <a:rPr lang="en-GB" sz="2400">
                <a:ea typeface="Tahoma"/>
                <a:cs typeface="Tahoma"/>
              </a:rPr>
              <a:t>    Tangent ProBiz Bangalore</a:t>
            </a:r>
          </a:p>
          <a:p>
            <a:endParaRPr lang="en-GB" sz="2400">
              <a:ea typeface="Tahoma"/>
              <a:cs typeface="Tahoma"/>
            </a:endParaRPr>
          </a:p>
          <a:p>
            <a:pPr marL="0" indent="0">
              <a:buNone/>
            </a:pPr>
            <a:r>
              <a:rPr lang="en-GB" sz="2400">
                <a:ea typeface="Tahoma"/>
                <a:cs typeface="Tahoma"/>
              </a:rPr>
              <a:t>All equipment gadgets have setup settings that can influence execution and framework work.  </a:t>
            </a:r>
          </a:p>
          <a:p>
            <a:pPr marL="0" indent="0">
              <a:buNone/>
            </a:pPr>
            <a:r>
              <a:rPr lang="en-GB" sz="2400">
                <a:ea typeface="Tahoma"/>
                <a:cs typeface="Tahoma"/>
              </a:rPr>
              <a:t>Equipment design data may include:</a:t>
            </a:r>
          </a:p>
          <a:p>
            <a:r>
              <a:rPr lang="en-GB" sz="2400">
                <a:ea typeface="Tahoma"/>
                <a:cs typeface="Tahoma"/>
              </a:rPr>
              <a:t>Accessible memory</a:t>
            </a:r>
          </a:p>
          <a:p>
            <a:r>
              <a:rPr lang="en-GB" sz="2400">
                <a:ea typeface="Tahoma"/>
                <a:cs typeface="Tahoma"/>
              </a:rPr>
              <a:t>Power the board highlights</a:t>
            </a:r>
          </a:p>
          <a:p>
            <a:r>
              <a:rPr lang="en-GB" sz="2400">
                <a:ea typeface="Tahoma"/>
                <a:cs typeface="Tahoma"/>
              </a:rPr>
              <a:t>Gadgets that are associated, for example, modems, plate drives and sequential ports.</a:t>
            </a:r>
          </a:p>
          <a:p>
            <a:pPr marL="0" indent="0">
              <a:buNone/>
            </a:pPr>
            <a:endParaRPr lang="en-GB" sz="2400">
              <a:ea typeface="Tahoma"/>
              <a:cs typeface="Tahoma"/>
            </a:endParaRPr>
          </a:p>
          <a:p>
            <a:pPr marL="0" indent="0">
              <a:buNone/>
            </a:pPr>
            <a:endParaRPr lang="en-GB" sz="2400">
              <a:ea typeface="Tahoma"/>
              <a:cs typeface="Tahoma"/>
            </a:endParaRPr>
          </a:p>
        </p:txBody>
      </p:sp>
    </p:spTree>
    <p:extLst>
      <p:ext uri="{BB962C8B-B14F-4D97-AF65-F5344CB8AC3E}">
        <p14:creationId xmlns:p14="http://schemas.microsoft.com/office/powerpoint/2010/main" val="17121179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3ADB2-DEBA-4D0A-B016-EE10AFAE77B3}"/>
              </a:ext>
            </a:extLst>
          </p:cNvPr>
          <p:cNvSpPr>
            <a:spLocks noGrp="1"/>
          </p:cNvSpPr>
          <p:nvPr>
            <p:ph type="title"/>
          </p:nvPr>
        </p:nvSpPr>
        <p:spPr/>
        <p:txBody>
          <a:bodyPr/>
          <a:lstStyle/>
          <a:p>
            <a:r>
              <a:rPr lang="en-GB">
                <a:ea typeface="Tahoma"/>
                <a:cs typeface="Tahoma"/>
              </a:rPr>
              <a:t>References</a:t>
            </a:r>
            <a:endParaRPr lang="en-US"/>
          </a:p>
        </p:txBody>
      </p:sp>
      <p:sp>
        <p:nvSpPr>
          <p:cNvPr id="3" name="Content Placeholder 2">
            <a:extLst>
              <a:ext uri="{FF2B5EF4-FFF2-40B4-BE49-F238E27FC236}">
                <a16:creationId xmlns:a16="http://schemas.microsoft.com/office/drawing/2014/main" id="{B2F51785-01AA-47E7-A5A9-1F9BD055F305}"/>
              </a:ext>
            </a:extLst>
          </p:cNvPr>
          <p:cNvSpPr>
            <a:spLocks noGrp="1"/>
          </p:cNvSpPr>
          <p:nvPr>
            <p:ph idx="1"/>
          </p:nvPr>
        </p:nvSpPr>
        <p:spPr>
          <a:xfrm>
            <a:off x="770093" y="2017713"/>
            <a:ext cx="7783551" cy="602166"/>
          </a:xfrm>
        </p:spPr>
        <p:txBody>
          <a:bodyPr/>
          <a:lstStyle/>
          <a:p>
            <a:pPr marL="0" indent="0">
              <a:buNone/>
            </a:pPr>
            <a:r>
              <a:rPr lang="en-GB" sz="2000" b="1" u="sng">
                <a:ea typeface="Tahoma"/>
                <a:cs typeface="Tahoma"/>
              </a:rPr>
              <a:t>Text References</a:t>
            </a:r>
            <a:endParaRPr lang="en-US"/>
          </a:p>
        </p:txBody>
      </p:sp>
      <p:sp>
        <p:nvSpPr>
          <p:cNvPr id="4" name="TextBox 3">
            <a:extLst>
              <a:ext uri="{FF2B5EF4-FFF2-40B4-BE49-F238E27FC236}">
                <a16:creationId xmlns:a16="http://schemas.microsoft.com/office/drawing/2014/main" id="{D50A4410-0EC5-4E39-B96C-D99057C5329B}"/>
              </a:ext>
            </a:extLst>
          </p:cNvPr>
          <p:cNvSpPr txBox="1"/>
          <p:nvPr/>
        </p:nvSpPr>
        <p:spPr>
          <a:xfrm>
            <a:off x="814039" y="2364059"/>
            <a:ext cx="6545765" cy="45981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arenR"/>
            </a:pPr>
            <a:r>
              <a:rPr lang="en-GB" sz="1600">
                <a:latin typeface="Tahoma"/>
                <a:ea typeface="Tahoma"/>
                <a:cs typeface="Tahoma"/>
              </a:rPr>
              <a:t>Operating System: Windows</a:t>
            </a:r>
            <a:endParaRPr lang="en-US" sz="1600">
              <a:ea typeface="Tahoma" panose="020B0604030504040204" pitchFamily="34" charset="0"/>
              <a:cs typeface="Tahoma" panose="020B0604030504040204" pitchFamily="34" charset="0"/>
            </a:endParaRPr>
          </a:p>
          <a:p>
            <a:pPr marL="342900" indent="-342900">
              <a:buAutoNum type="arabicParenR"/>
            </a:pPr>
            <a:endParaRPr lang="en-GB" sz="1600">
              <a:latin typeface="Tahoma"/>
              <a:ea typeface="Tahoma"/>
              <a:cs typeface="Tahoma"/>
            </a:endParaRPr>
          </a:p>
          <a:p>
            <a:pPr marL="342900" indent="-342900">
              <a:buAutoNum type="arabicParenR"/>
            </a:pPr>
            <a:r>
              <a:rPr lang="en-GB" sz="1600">
                <a:latin typeface="Tahoma"/>
                <a:ea typeface="Tahoma"/>
                <a:cs typeface="Tahoma"/>
              </a:rPr>
              <a:t>Visual studio 2019: To handle C# code</a:t>
            </a:r>
            <a:endParaRPr lang="en-GB" sz="1600">
              <a:ea typeface="Tahoma" panose="020B0604030504040204" pitchFamily="34" charset="0"/>
              <a:cs typeface="Tahoma" panose="020B0604030504040204" pitchFamily="34" charset="0"/>
            </a:endParaRPr>
          </a:p>
          <a:p>
            <a:pPr marL="342900" indent="-342900">
              <a:buAutoNum type="arabicParenR"/>
            </a:pPr>
            <a:endParaRPr lang="en-GB" sz="1600">
              <a:latin typeface="Tahoma"/>
              <a:ea typeface="Tahoma"/>
              <a:cs typeface="Tahoma"/>
            </a:endParaRPr>
          </a:p>
          <a:p>
            <a:pPr marL="342900" indent="-342900">
              <a:buAutoNum type="arabicParenR"/>
            </a:pPr>
            <a:r>
              <a:rPr lang="en-GB" sz="1600">
                <a:latin typeface="Tahoma"/>
                <a:ea typeface="Tahoma"/>
                <a:cs typeface="Tahoma"/>
              </a:rPr>
              <a:t>NET Framework 4.7.1: To handle environment</a:t>
            </a:r>
            <a:endParaRPr lang="en-GB" sz="1600">
              <a:ea typeface="Tahoma" panose="020B0604030504040204" pitchFamily="34" charset="0"/>
              <a:cs typeface="Tahoma" panose="020B0604030504040204" pitchFamily="34" charset="0"/>
            </a:endParaRPr>
          </a:p>
          <a:p>
            <a:pPr marL="342900" indent="-342900">
              <a:buAutoNum type="arabicParenR"/>
            </a:pPr>
            <a:endParaRPr lang="en-GB" sz="1600">
              <a:latin typeface="Tahoma"/>
              <a:ea typeface="Tahoma"/>
              <a:cs typeface="Tahoma"/>
            </a:endParaRPr>
          </a:p>
          <a:p>
            <a:pPr marL="342900" indent="-342900">
              <a:buAutoNum type="arabicParenR"/>
            </a:pPr>
            <a:r>
              <a:rPr lang="en-GB" sz="1600">
                <a:latin typeface="Tahoma"/>
                <a:ea typeface="Tahoma"/>
                <a:cs typeface="Tahoma"/>
              </a:rPr>
              <a:t>Sql server 2014/Oracle: To maintain database</a:t>
            </a:r>
            <a:endParaRPr lang="en-GB" sz="1600">
              <a:ea typeface="Tahoma" panose="020B0604030504040204" pitchFamily="34" charset="0"/>
              <a:cs typeface="Tahoma" panose="020B0604030504040204" pitchFamily="34" charset="0"/>
            </a:endParaRPr>
          </a:p>
          <a:p>
            <a:pPr marL="342900" indent="-342900">
              <a:buAutoNum type="arabicParenR"/>
            </a:pPr>
            <a:endParaRPr lang="en-GB" sz="1600">
              <a:latin typeface="Tahoma"/>
              <a:ea typeface="Tahoma"/>
              <a:cs typeface="Tahoma"/>
            </a:endParaRPr>
          </a:p>
          <a:p>
            <a:pPr marL="342900" indent="-342900">
              <a:buAutoNum type="arabicParenR"/>
            </a:pPr>
            <a:r>
              <a:rPr lang="en-GB" sz="1600">
                <a:latin typeface="Tahoma"/>
                <a:ea typeface="Tahoma"/>
                <a:cs typeface="Tahoma"/>
              </a:rPr>
              <a:t>Cloud service integration- Amazon S3 or EC2</a:t>
            </a:r>
            <a:endParaRPr lang="en-GB" sz="1600">
              <a:ea typeface="Tahoma" panose="020B0604030504040204" pitchFamily="34" charset="0"/>
              <a:cs typeface="Tahoma" panose="020B0604030504040204" pitchFamily="34" charset="0"/>
            </a:endParaRPr>
          </a:p>
          <a:p>
            <a:pPr marL="342900" indent="-342900">
              <a:buFontTx/>
              <a:buAutoNum type="arabicParenR"/>
            </a:pPr>
            <a:endParaRPr lang="en-GB" sz="1600">
              <a:latin typeface="Tahoma"/>
              <a:ea typeface="Tahoma"/>
              <a:cs typeface="Tahoma"/>
            </a:endParaRPr>
          </a:p>
          <a:p>
            <a:pPr>
              <a:spcBef>
                <a:spcPct val="20000"/>
              </a:spcBef>
            </a:pPr>
            <a:r>
              <a:rPr lang="en-GB" sz="2000" b="1" u="sng">
                <a:latin typeface="Tahoma"/>
                <a:ea typeface="Tahoma"/>
                <a:cs typeface="Tahoma"/>
              </a:rPr>
              <a:t>Web reference</a:t>
            </a:r>
            <a:endParaRPr lang="en-US" sz="2000">
              <a:latin typeface="Tahoma"/>
              <a:ea typeface="Tahoma"/>
              <a:cs typeface="Tahoma"/>
            </a:endParaRPr>
          </a:p>
          <a:p>
            <a:pPr marL="342900" indent="-342900">
              <a:spcBef>
                <a:spcPct val="20000"/>
              </a:spcBef>
              <a:buAutoNum type="arabicParenR"/>
            </a:pPr>
            <a:r>
              <a:rPr lang="en-GB" sz="1600">
                <a:latin typeface="Tahoma"/>
                <a:ea typeface="Tahoma"/>
                <a:cs typeface="Tahoma"/>
                <a:hlinkClick r:id="rId2"/>
              </a:rPr>
              <a:t>www.scribd.com</a:t>
            </a:r>
            <a:endParaRPr lang="en-GB" sz="1600">
              <a:latin typeface="Tahoma"/>
              <a:ea typeface="Tahoma"/>
              <a:cs typeface="Tahoma"/>
            </a:endParaRPr>
          </a:p>
          <a:p>
            <a:pPr marL="342900" indent="-342900">
              <a:spcBef>
                <a:spcPct val="20000"/>
              </a:spcBef>
              <a:buAutoNum type="arabicParenR"/>
            </a:pPr>
            <a:r>
              <a:rPr lang="en-GB" sz="1600">
                <a:latin typeface="Tahoma"/>
                <a:ea typeface="Tahoma"/>
                <a:cs typeface="Tahoma"/>
                <a:hlinkClick r:id="rId3"/>
              </a:rPr>
              <a:t>www.wikipedia.com</a:t>
            </a:r>
            <a:endParaRPr lang="en-GB" sz="1600">
              <a:latin typeface="Tahoma"/>
              <a:ea typeface="Tahoma"/>
              <a:cs typeface="Tahoma"/>
            </a:endParaRPr>
          </a:p>
          <a:p>
            <a:pPr marL="342900" indent="-342900">
              <a:spcBef>
                <a:spcPct val="20000"/>
              </a:spcBef>
              <a:buAutoNum type="arabicParenR"/>
            </a:pPr>
            <a:r>
              <a:rPr lang="en-GB" sz="1600">
                <a:latin typeface="Tahoma"/>
                <a:ea typeface="Tahoma"/>
                <a:cs typeface="Tahoma"/>
                <a:hlinkClick r:id="rId4"/>
              </a:rPr>
              <a:t>https://www.techopedia.com//definition/29998/system-design</a:t>
            </a:r>
            <a:endParaRPr lang="en-GB" sz="1600">
              <a:latin typeface="Tahoma"/>
              <a:ea typeface="Tahoma"/>
              <a:cs typeface="Tahoma"/>
            </a:endParaRPr>
          </a:p>
          <a:p>
            <a:pPr marL="342900" indent="-342900">
              <a:spcBef>
                <a:spcPct val="20000"/>
              </a:spcBef>
              <a:buAutoNum type="arabicParenR"/>
            </a:pPr>
            <a:r>
              <a:rPr lang="en-GB" sz="1600">
                <a:latin typeface="Tahoma"/>
                <a:ea typeface="Tahoma"/>
                <a:cs typeface="Tahoma"/>
                <a:hlinkClick r:id="rId5"/>
              </a:rPr>
              <a:t>http://www.visual-paradigm.com/guide/data-flow-diagram</a:t>
            </a:r>
            <a:endParaRPr lang="en-GB" sz="1600">
              <a:latin typeface="Tahoma"/>
              <a:ea typeface="Tahoma"/>
              <a:cs typeface="Tahoma"/>
            </a:endParaRPr>
          </a:p>
          <a:p>
            <a:pPr marL="342900" indent="-342900" algn="l">
              <a:buAutoNum type="arabicParenR"/>
            </a:pPr>
            <a:endParaRPr lang="en-GB" sz="1600">
              <a:ea typeface="Tahoma"/>
              <a:cs typeface="Tahoma"/>
            </a:endParaRPr>
          </a:p>
          <a:p>
            <a:pPr marL="342900" indent="-342900">
              <a:buAutoNum type="arabicParenR"/>
            </a:pPr>
            <a:endParaRPr lang="en-GB" sz="1600">
              <a:ea typeface="Tahoma"/>
              <a:cs typeface="Tahoma"/>
            </a:endParaRPr>
          </a:p>
        </p:txBody>
      </p:sp>
    </p:spTree>
    <p:extLst>
      <p:ext uri="{BB962C8B-B14F-4D97-AF65-F5344CB8AC3E}">
        <p14:creationId xmlns:p14="http://schemas.microsoft.com/office/powerpoint/2010/main" val="6532535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F927468-6954-4D83-BCA3-05393C2D7C5C}"/>
              </a:ext>
            </a:extLst>
          </p:cNvPr>
          <p:cNvSpPr>
            <a:spLocks noGrp="1" noChangeArrowheads="1"/>
          </p:cNvSpPr>
          <p:nvPr>
            <p:ph type="title"/>
          </p:nvPr>
        </p:nvSpPr>
        <p:spPr/>
        <p:txBody>
          <a:bodyPr/>
          <a:lstStyle/>
          <a:p>
            <a:r>
              <a:rPr lang="en-US" altLang="en-US"/>
              <a:t>      Comments</a:t>
            </a:r>
          </a:p>
        </p:txBody>
      </p:sp>
      <p:sp>
        <p:nvSpPr>
          <p:cNvPr id="19459" name="Rectangle 3">
            <a:extLst>
              <a:ext uri="{FF2B5EF4-FFF2-40B4-BE49-F238E27FC236}">
                <a16:creationId xmlns:a16="http://schemas.microsoft.com/office/drawing/2014/main" id="{FEE05133-AE6B-4327-84E9-69D11C3F00C9}"/>
              </a:ext>
            </a:extLst>
          </p:cNvPr>
          <p:cNvSpPr>
            <a:spLocks noGrp="1" noChangeArrowheads="1"/>
          </p:cNvSpPr>
          <p:nvPr>
            <p:ph type="body" idx="1"/>
          </p:nvPr>
        </p:nvSpPr>
        <p:spPr>
          <a:xfrm>
            <a:off x="1182688" y="2017713"/>
            <a:ext cx="7772400" cy="725487"/>
          </a:xfrm>
        </p:spPr>
        <p:txBody>
          <a:bodyPr/>
          <a:lstStyle/>
          <a:p>
            <a:r>
              <a:rPr lang="en-US" altLang="en-US"/>
              <a:t>Thank you!..</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 calcmode="lin" valueType="num">
                                      <p:cBhvr additive="base">
                                        <p:cTn id="7" dur="500" fill="hold"/>
                                        <p:tgtEl>
                                          <p:spTgt spid="1945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945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09855813-D746-4E6A-B25F-13E9A82E356C}"/>
              </a:ext>
            </a:extLst>
          </p:cNvPr>
          <p:cNvSpPr>
            <a:spLocks noGrp="1" noChangeArrowheads="1"/>
          </p:cNvSpPr>
          <p:nvPr>
            <p:ph type="title"/>
          </p:nvPr>
        </p:nvSpPr>
        <p:spPr/>
        <p:txBody>
          <a:bodyPr/>
          <a:lstStyle/>
          <a:p>
            <a:r>
              <a:rPr lang="en-US" altLang="en-US"/>
              <a:t>Project Overview and Scope and Objective</a:t>
            </a:r>
          </a:p>
        </p:txBody>
      </p:sp>
      <p:sp>
        <p:nvSpPr>
          <p:cNvPr id="32771" name="Rectangle 3">
            <a:extLst>
              <a:ext uri="{FF2B5EF4-FFF2-40B4-BE49-F238E27FC236}">
                <a16:creationId xmlns:a16="http://schemas.microsoft.com/office/drawing/2014/main" id="{443DB495-9800-44CB-976B-0E6BE51FA973}"/>
              </a:ext>
            </a:extLst>
          </p:cNvPr>
          <p:cNvSpPr>
            <a:spLocks noGrp="1" noChangeArrowheads="1"/>
          </p:cNvSpPr>
          <p:nvPr>
            <p:ph type="body" idx="1"/>
          </p:nvPr>
        </p:nvSpPr>
        <p:spPr>
          <a:xfrm>
            <a:off x="663597" y="2017713"/>
            <a:ext cx="8281509" cy="4713751"/>
          </a:xfrm>
        </p:spPr>
        <p:txBody>
          <a:bodyPr/>
          <a:lstStyle/>
          <a:p>
            <a:pPr marL="457200" lvl="1" indent="0">
              <a:buClr>
                <a:srgbClr val="FF0000"/>
              </a:buClr>
              <a:buNone/>
            </a:pPr>
            <a:r>
              <a:rPr lang="en-US" altLang="en-US" sz="2400" b="1" u="sng">
                <a:ea typeface="Tahoma"/>
                <a:cs typeface="Tahoma"/>
              </a:rPr>
              <a:t>User</a:t>
            </a:r>
            <a:endParaRPr lang="en-US" sz="2400" u="sng">
              <a:ea typeface="Tahoma"/>
              <a:cs typeface="Tahoma"/>
            </a:endParaRPr>
          </a:p>
          <a:p>
            <a:pPr lvl="1"/>
            <a:r>
              <a:rPr lang="en-US" altLang="en-US" sz="2400">
                <a:ea typeface="Tahoma"/>
                <a:cs typeface="Tahoma"/>
              </a:rPr>
              <a:t>Administrator</a:t>
            </a:r>
          </a:p>
          <a:p>
            <a:pPr marL="457200" lvl="1" indent="0">
              <a:buClr>
                <a:srgbClr val="FF0000"/>
              </a:buClr>
              <a:buNone/>
            </a:pPr>
            <a:endParaRPr lang="en-US" altLang="en-US" sz="2400">
              <a:ea typeface="Tahoma"/>
              <a:cs typeface="Tahoma"/>
            </a:endParaRPr>
          </a:p>
          <a:p>
            <a:pPr lvl="1">
              <a:buClr>
                <a:srgbClr val="FF0000"/>
              </a:buClr>
            </a:pPr>
            <a:r>
              <a:rPr lang="en-US" altLang="en-US" sz="2400">
                <a:ea typeface="Tahoma"/>
                <a:cs typeface="Tahoma"/>
              </a:rPr>
              <a:t>Associate</a:t>
            </a:r>
          </a:p>
          <a:p>
            <a:pPr marL="457200" lvl="1" indent="0">
              <a:buClr>
                <a:srgbClr val="FF0000"/>
              </a:buClr>
              <a:buNone/>
            </a:pPr>
            <a:endParaRPr lang="en-US" altLang="en-US" sz="2400">
              <a:ea typeface="Tahoma"/>
              <a:cs typeface="Tahoma"/>
            </a:endParaRPr>
          </a:p>
          <a:p>
            <a:pPr marL="457200" lvl="1" indent="0">
              <a:buClr>
                <a:srgbClr val="FF0000"/>
              </a:buClr>
              <a:buNone/>
            </a:pPr>
            <a:r>
              <a:rPr lang="en-US" altLang="en-US" sz="2400" b="1" u="sng">
                <a:ea typeface="Tahoma"/>
                <a:cs typeface="Tahoma"/>
              </a:rPr>
              <a:t>Scope and Objective</a:t>
            </a:r>
          </a:p>
          <a:p>
            <a:pPr algn="just"/>
            <a:r>
              <a:rPr lang="en-US" sz="2400">
                <a:ea typeface="+mn-lt"/>
                <a:cs typeface="+mn-lt"/>
              </a:rPr>
              <a:t>Multiple teams can be regulated at the same time and these teams will be having individual rights to access the system and this will be done by the control panel which will be accessible only to the administrator.</a:t>
            </a:r>
            <a:endParaRPr lang="en-US" altLang="en-US" sz="2400">
              <a:ea typeface="Tahoma"/>
              <a:cs typeface="Tahoma"/>
            </a:endParaRPr>
          </a:p>
        </p:txBody>
      </p:sp>
    </p:spTree>
    <p:extLst>
      <p:ext uri="{BB962C8B-B14F-4D97-AF65-F5344CB8AC3E}">
        <p14:creationId xmlns:p14="http://schemas.microsoft.com/office/powerpoint/2010/main" val="1410722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09855813-D746-4E6A-B25F-13E9A82E356C}"/>
              </a:ext>
            </a:extLst>
          </p:cNvPr>
          <p:cNvSpPr>
            <a:spLocks noGrp="1" noChangeArrowheads="1"/>
          </p:cNvSpPr>
          <p:nvPr>
            <p:ph type="title"/>
          </p:nvPr>
        </p:nvSpPr>
        <p:spPr>
          <a:xfrm>
            <a:off x="1491833" y="214313"/>
            <a:ext cx="7793037" cy="1462087"/>
          </a:xfrm>
        </p:spPr>
        <p:txBody>
          <a:bodyPr/>
          <a:lstStyle/>
          <a:p>
            <a:r>
              <a:rPr lang="en-US" altLang="en-US"/>
              <a:t> Scope and Objective</a:t>
            </a:r>
          </a:p>
        </p:txBody>
      </p:sp>
      <p:sp>
        <p:nvSpPr>
          <p:cNvPr id="32771" name="Rectangle 3">
            <a:extLst>
              <a:ext uri="{FF2B5EF4-FFF2-40B4-BE49-F238E27FC236}">
                <a16:creationId xmlns:a16="http://schemas.microsoft.com/office/drawing/2014/main" id="{443DB495-9800-44CB-976B-0E6BE51FA973}"/>
              </a:ext>
            </a:extLst>
          </p:cNvPr>
          <p:cNvSpPr>
            <a:spLocks noGrp="1" noChangeArrowheads="1"/>
          </p:cNvSpPr>
          <p:nvPr>
            <p:ph type="body" idx="1"/>
          </p:nvPr>
        </p:nvSpPr>
        <p:spPr>
          <a:xfrm>
            <a:off x="623667" y="2017713"/>
            <a:ext cx="8321439" cy="4114800"/>
          </a:xfrm>
        </p:spPr>
        <p:txBody>
          <a:bodyPr/>
          <a:lstStyle/>
          <a:p>
            <a:pPr marL="285750" indent="-285750" algn="just">
              <a:spcBef>
                <a:spcPct val="0"/>
              </a:spcBef>
              <a:buFont typeface="Wingdings,Sans-Serif" panose="05000000000000000000" pitchFamily="2" charset="2"/>
              <a:buChar char="q"/>
            </a:pPr>
            <a:r>
              <a:rPr lang="en-GB" sz="2000">
                <a:ea typeface="+mn-lt"/>
                <a:cs typeface="+mn-lt"/>
              </a:rPr>
              <a:t>The scope of the system is that by incorporating different types of wizards the users can have multiple operations conducted at the same time and this will be helpful for the organizations those who want multiple types of business projections on a global scale</a:t>
            </a:r>
            <a:endParaRPr lang="en-US"/>
          </a:p>
          <a:p>
            <a:r>
              <a:rPr lang="en-US" sz="2000">
                <a:ea typeface="+mn-lt"/>
                <a:cs typeface="+mn-lt"/>
              </a:rPr>
              <a:t>Other features…</a:t>
            </a:r>
            <a:endParaRPr lang="en-US" altLang="en-US" sz="2000">
              <a:ea typeface="Tahoma"/>
              <a:cs typeface="Tahoma"/>
            </a:endParaRPr>
          </a:p>
        </p:txBody>
      </p:sp>
      <p:pic>
        <p:nvPicPr>
          <p:cNvPr id="3" name="Picture 3" descr="Diagram&#10;&#10;Description automatically generated">
            <a:extLst>
              <a:ext uri="{FF2B5EF4-FFF2-40B4-BE49-F238E27FC236}">
                <a16:creationId xmlns:a16="http://schemas.microsoft.com/office/drawing/2014/main" id="{5B05A761-3972-4675-9C6A-169ED540DDFE}"/>
              </a:ext>
            </a:extLst>
          </p:cNvPr>
          <p:cNvPicPr>
            <a:picLocks noChangeAspect="1"/>
          </p:cNvPicPr>
          <p:nvPr/>
        </p:nvPicPr>
        <p:blipFill>
          <a:blip r:embed="rId2"/>
          <a:stretch>
            <a:fillRect/>
          </a:stretch>
        </p:blipFill>
        <p:spPr>
          <a:xfrm>
            <a:off x="1493388" y="3666445"/>
            <a:ext cx="6157224" cy="3078893"/>
          </a:xfrm>
          <a:prstGeom prst="rect">
            <a:avLst/>
          </a:prstGeom>
        </p:spPr>
      </p:pic>
    </p:spTree>
    <p:extLst>
      <p:ext uri="{BB962C8B-B14F-4D97-AF65-F5344CB8AC3E}">
        <p14:creationId xmlns:p14="http://schemas.microsoft.com/office/powerpoint/2010/main" val="1669970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3CA29-C761-40BB-B755-4E70811F991D}"/>
              </a:ext>
            </a:extLst>
          </p:cNvPr>
          <p:cNvSpPr>
            <a:spLocks noGrp="1"/>
          </p:cNvSpPr>
          <p:nvPr>
            <p:ph type="title"/>
          </p:nvPr>
        </p:nvSpPr>
        <p:spPr/>
        <p:txBody>
          <a:bodyPr/>
          <a:lstStyle/>
          <a:p>
            <a:r>
              <a:rPr lang="en-GB">
                <a:ea typeface="Tahoma"/>
                <a:cs typeface="Tahoma"/>
              </a:rPr>
              <a:t>Problem Statement</a:t>
            </a:r>
            <a:endParaRPr lang="en-GB"/>
          </a:p>
        </p:txBody>
      </p:sp>
      <p:sp>
        <p:nvSpPr>
          <p:cNvPr id="3" name="Content Placeholder 2">
            <a:extLst>
              <a:ext uri="{FF2B5EF4-FFF2-40B4-BE49-F238E27FC236}">
                <a16:creationId xmlns:a16="http://schemas.microsoft.com/office/drawing/2014/main" id="{EC3143A4-9F4B-4A40-859A-16125BDD72F4}"/>
              </a:ext>
            </a:extLst>
          </p:cNvPr>
          <p:cNvSpPr>
            <a:spLocks noGrp="1"/>
          </p:cNvSpPr>
          <p:nvPr>
            <p:ph idx="1"/>
          </p:nvPr>
        </p:nvSpPr>
        <p:spPr>
          <a:xfrm>
            <a:off x="665497" y="2017713"/>
            <a:ext cx="8479161" cy="4538546"/>
          </a:xfrm>
        </p:spPr>
        <p:txBody>
          <a:bodyPr/>
          <a:lstStyle/>
          <a:p>
            <a:pPr algn="just"/>
            <a:r>
              <a:rPr lang="en-GB" sz="2400">
                <a:ea typeface="+mn-lt"/>
                <a:cs typeface="+mn-lt"/>
              </a:rPr>
              <a:t>As the companies are working on a larger scale they have to manage media channels so the system provides multiple media channel integrations with various types of API and guidelines collections so that with proper authorization they can be controlled.</a:t>
            </a:r>
            <a:endParaRPr lang="en-US"/>
          </a:p>
          <a:p>
            <a:r>
              <a:rPr lang="en-GB" sz="2400">
                <a:ea typeface="+mn-lt"/>
                <a:cs typeface="+mn-lt"/>
              </a:rPr>
              <a:t>Providing multiple frame status is quite difficult</a:t>
            </a:r>
          </a:p>
          <a:p>
            <a:r>
              <a:rPr lang="en-GB" sz="2400">
                <a:ea typeface="+mn-lt"/>
                <a:cs typeface="+mn-lt"/>
              </a:rPr>
              <a:t>Providing various types of cloud references of resources</a:t>
            </a:r>
          </a:p>
          <a:p>
            <a:r>
              <a:rPr lang="en-GB" sz="2400">
                <a:ea typeface="+mn-lt"/>
                <a:cs typeface="+mn-lt"/>
              </a:rPr>
              <a:t>Provided objectives of the settings related to the analytics</a:t>
            </a:r>
          </a:p>
          <a:p>
            <a:r>
              <a:rPr lang="en-GB" sz="2400">
                <a:ea typeface="Tahoma"/>
                <a:cs typeface="Tahoma"/>
              </a:rPr>
              <a:t>The system also provides analytical information</a:t>
            </a:r>
          </a:p>
        </p:txBody>
      </p:sp>
    </p:spTree>
    <p:extLst>
      <p:ext uri="{BB962C8B-B14F-4D97-AF65-F5344CB8AC3E}">
        <p14:creationId xmlns:p14="http://schemas.microsoft.com/office/powerpoint/2010/main" val="3047100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827F8F1-0AE4-491B-95BF-6EA4136E0D4E}"/>
              </a:ext>
            </a:extLst>
          </p:cNvPr>
          <p:cNvSpPr>
            <a:spLocks noGrp="1" noChangeArrowheads="1"/>
          </p:cNvSpPr>
          <p:nvPr>
            <p:ph type="title"/>
          </p:nvPr>
        </p:nvSpPr>
        <p:spPr/>
        <p:txBody>
          <a:bodyPr/>
          <a:lstStyle/>
          <a:p>
            <a:r>
              <a:rPr lang="en-US" altLang="en-US"/>
              <a:t>Project Metrics – Source Code</a:t>
            </a:r>
          </a:p>
        </p:txBody>
      </p:sp>
      <p:sp>
        <p:nvSpPr>
          <p:cNvPr id="21507" name="Rectangle 3">
            <a:extLst>
              <a:ext uri="{FF2B5EF4-FFF2-40B4-BE49-F238E27FC236}">
                <a16:creationId xmlns:a16="http://schemas.microsoft.com/office/drawing/2014/main" id="{9C21E6A2-0055-49BB-9B28-11980DA7ACC7}"/>
              </a:ext>
            </a:extLst>
          </p:cNvPr>
          <p:cNvSpPr>
            <a:spLocks noGrp="1" noChangeArrowheads="1"/>
          </p:cNvSpPr>
          <p:nvPr>
            <p:ph type="body" sz="half" idx="1"/>
          </p:nvPr>
        </p:nvSpPr>
        <p:spPr>
          <a:xfrm>
            <a:off x="1182688" y="4953000"/>
            <a:ext cx="6894512" cy="1219200"/>
          </a:xfrm>
        </p:spPr>
        <p:txBody>
          <a:bodyPr/>
          <a:lstStyle/>
          <a:p>
            <a:pPr>
              <a:lnSpc>
                <a:spcPct val="80000"/>
              </a:lnSpc>
            </a:pPr>
            <a:r>
              <a:rPr lang="en-US" altLang="en-US" sz="2000"/>
              <a:t>Some additional metrics</a:t>
            </a:r>
          </a:p>
          <a:p>
            <a:pPr lvl="1">
              <a:lnSpc>
                <a:spcPct val="80000"/>
              </a:lnSpc>
            </a:pPr>
            <a:r>
              <a:rPr lang="en-US" altLang="en-US" sz="1800"/>
              <a:t>Number of OO-classes: 19</a:t>
            </a:r>
            <a:endParaRPr lang="en-US" altLang="en-US" sz="1800">
              <a:ea typeface="Tahoma"/>
              <a:cs typeface="Tahoma"/>
            </a:endParaRPr>
          </a:p>
          <a:p>
            <a:pPr lvl="1">
              <a:lnSpc>
                <a:spcPct val="80000"/>
              </a:lnSpc>
            </a:pPr>
            <a:r>
              <a:rPr lang="en-US" altLang="en-US" sz="1800"/>
              <a:t>Number of Requirements: 22</a:t>
            </a:r>
            <a:endParaRPr lang="en-US" altLang="en-US" sz="1800">
              <a:ea typeface="Tahoma"/>
              <a:cs typeface="Tahoma"/>
            </a:endParaRPr>
          </a:p>
          <a:p>
            <a:pPr lvl="1">
              <a:lnSpc>
                <a:spcPct val="80000"/>
              </a:lnSpc>
            </a:pPr>
            <a:r>
              <a:rPr lang="en-US" altLang="en-US" sz="1800"/>
              <a:t>Number of pages of source code (*.cs/*.h): 63</a:t>
            </a:r>
            <a:endParaRPr lang="en-US" altLang="en-US" sz="1800">
              <a:ea typeface="Tahoma"/>
              <a:cs typeface="Tahoma"/>
            </a:endParaRPr>
          </a:p>
        </p:txBody>
      </p:sp>
      <p:pic>
        <p:nvPicPr>
          <p:cNvPr id="21513" name="Picture 9">
            <a:extLst>
              <a:ext uri="{FF2B5EF4-FFF2-40B4-BE49-F238E27FC236}">
                <a16:creationId xmlns:a16="http://schemas.microsoft.com/office/drawing/2014/main" id="{EE0EAFA0-D510-4643-A835-EAAABF51CDC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209800" y="2057400"/>
            <a:ext cx="4191000" cy="2752725"/>
          </a:xfrm>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952FE-6376-4F4F-B556-646E87462C09}"/>
              </a:ext>
            </a:extLst>
          </p:cNvPr>
          <p:cNvSpPr>
            <a:spLocks noGrp="1"/>
          </p:cNvSpPr>
          <p:nvPr>
            <p:ph type="title"/>
          </p:nvPr>
        </p:nvSpPr>
        <p:spPr/>
        <p:txBody>
          <a:bodyPr/>
          <a:lstStyle/>
          <a:p>
            <a:r>
              <a:rPr lang="en-US">
                <a:ea typeface="Tahoma"/>
                <a:cs typeface="Tahoma"/>
              </a:rPr>
              <a:t>Existing System</a:t>
            </a:r>
            <a:endParaRPr lang="en-US"/>
          </a:p>
        </p:txBody>
      </p:sp>
      <p:sp>
        <p:nvSpPr>
          <p:cNvPr id="3" name="Content Placeholder 2">
            <a:extLst>
              <a:ext uri="{FF2B5EF4-FFF2-40B4-BE49-F238E27FC236}">
                <a16:creationId xmlns:a16="http://schemas.microsoft.com/office/drawing/2014/main" id="{72637FFE-32E2-4B43-94CE-5BED1AED55E7}"/>
              </a:ext>
            </a:extLst>
          </p:cNvPr>
          <p:cNvSpPr>
            <a:spLocks noGrp="1"/>
          </p:cNvSpPr>
          <p:nvPr>
            <p:ph idx="1"/>
          </p:nvPr>
        </p:nvSpPr>
        <p:spPr>
          <a:xfrm>
            <a:off x="798580" y="2186151"/>
            <a:ext cx="7499268" cy="4114800"/>
          </a:xfrm>
        </p:spPr>
        <p:txBody>
          <a:bodyPr/>
          <a:lstStyle/>
          <a:p>
            <a:pPr algn="just"/>
            <a:r>
              <a:rPr lang="en-GB" sz="2400">
                <a:ea typeface="+mn-lt"/>
                <a:cs typeface="+mn-lt"/>
              </a:rPr>
              <a:t>In the existing system the integrated infrastructure</a:t>
            </a:r>
            <a:endParaRPr lang="en-US"/>
          </a:p>
          <a:p>
            <a:pPr marL="0" indent="0" algn="just">
              <a:buNone/>
            </a:pPr>
            <a:endParaRPr lang="en-GB" sz="2400">
              <a:ea typeface="+mn-lt"/>
              <a:cs typeface="+mn-lt"/>
            </a:endParaRPr>
          </a:p>
          <a:p>
            <a:pPr algn="just"/>
            <a:r>
              <a:rPr lang="en-GB" sz="2400">
                <a:ea typeface="+mn-lt"/>
                <a:cs typeface="+mn-lt"/>
              </a:rPr>
              <a:t>As multiple components are required for the environment setup</a:t>
            </a:r>
          </a:p>
          <a:p>
            <a:pPr marL="0" indent="0" algn="just">
              <a:buNone/>
            </a:pPr>
            <a:endParaRPr lang="en-GB" sz="2400">
              <a:ea typeface="+mn-lt"/>
              <a:cs typeface="+mn-lt"/>
            </a:endParaRPr>
          </a:p>
          <a:p>
            <a:pPr algn="just"/>
            <a:r>
              <a:rPr lang="en-GB" sz="2400">
                <a:ea typeface="+mn-lt"/>
                <a:cs typeface="+mn-lt"/>
              </a:rPr>
              <a:t>we do not have multiple parallel framework workability which makes the control quite difficult.</a:t>
            </a:r>
          </a:p>
          <a:p>
            <a:pPr marL="0" indent="0" algn="just">
              <a:buNone/>
            </a:pPr>
            <a:endParaRPr lang="en-GB" sz="2400">
              <a:ea typeface="+mn-lt"/>
              <a:cs typeface="+mn-lt"/>
            </a:endParaRPr>
          </a:p>
          <a:p>
            <a:pPr algn="just"/>
            <a:r>
              <a:rPr lang="en-GB" sz="2400">
                <a:ea typeface="+mn-lt"/>
                <a:cs typeface="+mn-lt"/>
              </a:rPr>
              <a:t>single Framework settings with multiple types</a:t>
            </a:r>
          </a:p>
        </p:txBody>
      </p:sp>
    </p:spTree>
    <p:extLst>
      <p:ext uri="{BB962C8B-B14F-4D97-AF65-F5344CB8AC3E}">
        <p14:creationId xmlns:p14="http://schemas.microsoft.com/office/powerpoint/2010/main" val="1578965654"/>
      </p:ext>
    </p:extLst>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0</TotalTime>
  <Words>1780</Words>
  <Application>Microsoft Office PowerPoint</Application>
  <PresentationFormat>On-screen Show (4:3)</PresentationFormat>
  <Paragraphs>307</Paragraphs>
  <Slides>48</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6" baseType="lpstr">
      <vt:lpstr>Arial</vt:lpstr>
      <vt:lpstr>Cambria</vt:lpstr>
      <vt:lpstr>Tahoma</vt:lpstr>
      <vt:lpstr>Times New Roman</vt:lpstr>
      <vt:lpstr>Wingdings</vt:lpstr>
      <vt:lpstr>Wingdings,Sans-Serif</vt:lpstr>
      <vt:lpstr>Blends</vt:lpstr>
      <vt:lpstr>Visio</vt:lpstr>
      <vt:lpstr>Enterprise groupware computing solution with engagement   </vt:lpstr>
      <vt:lpstr>Presentation Agenda</vt:lpstr>
      <vt:lpstr>Project Overview </vt:lpstr>
      <vt:lpstr>Scope and Objective </vt:lpstr>
      <vt:lpstr>Project Overview and Scope and Objective</vt:lpstr>
      <vt:lpstr> Scope and Objective</vt:lpstr>
      <vt:lpstr>Problem Statement</vt:lpstr>
      <vt:lpstr>Project Metrics – Source Code</vt:lpstr>
      <vt:lpstr>Existing System</vt:lpstr>
      <vt:lpstr>PowerPoint Presentation</vt:lpstr>
      <vt:lpstr>Objective of the Proposed System</vt:lpstr>
      <vt:lpstr>REVIEW OF LITERATION</vt:lpstr>
      <vt:lpstr>REVIEW OF LITERATION</vt:lpstr>
      <vt:lpstr>FUNCTION REQUIREMENT</vt:lpstr>
      <vt:lpstr>FUNCTION REQUIREMENT</vt:lpstr>
      <vt:lpstr>FUNCTION REQUIREMENT</vt:lpstr>
      <vt:lpstr>Nonfunction Requirement </vt:lpstr>
      <vt:lpstr>NON FUNCTION REQUIREMENT</vt:lpstr>
      <vt:lpstr>SYSTEM CONFIGURATION</vt:lpstr>
      <vt:lpstr>SYSTEM CONFIFURATION</vt:lpstr>
      <vt:lpstr>Project Deliverables</vt:lpstr>
      <vt:lpstr>3rd Party Software Packages</vt:lpstr>
      <vt:lpstr>Software Development Model</vt:lpstr>
      <vt:lpstr>System Architecture Design – Package Diagram</vt:lpstr>
      <vt:lpstr>System Architecture Design – Use Case Model</vt:lpstr>
      <vt:lpstr>System Architecture Design – Use Case Model </vt:lpstr>
      <vt:lpstr>System Architecture Design – Subsystem Breakdown</vt:lpstr>
      <vt:lpstr>PowerPoint Presentation</vt:lpstr>
      <vt:lpstr>System Detailed Design - Strategy</vt:lpstr>
      <vt:lpstr>Sequence diagram</vt:lpstr>
      <vt:lpstr>Expected Outcome Of The Proposed System or System demonstration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And Discussions</vt:lpstr>
      <vt:lpstr>PowerPoint Presentation</vt:lpstr>
      <vt:lpstr>Future Enhancement </vt:lpstr>
      <vt:lpstr>References</vt:lpstr>
      <vt:lpstr>References</vt:lpstr>
      <vt:lpstr>      Comments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Faizan</cp:lastModifiedBy>
  <cp:revision>2</cp:revision>
  <dcterms:created xsi:type="dcterms:W3CDTF">1601-01-01T00:00:00Z</dcterms:created>
  <dcterms:modified xsi:type="dcterms:W3CDTF">2021-08-15T10:45:39Z</dcterms:modified>
</cp:coreProperties>
</file>