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70" r:id="rId5"/>
    <p:sldId id="260" r:id="rId6"/>
    <p:sldId id="261" r:id="rId7"/>
    <p:sldId id="262" r:id="rId8"/>
    <p:sldId id="263" r:id="rId9"/>
    <p:sldId id="264" r:id="rId10"/>
    <p:sldId id="265" r:id="rId11"/>
    <p:sldId id="268" r:id="rId12"/>
    <p:sldId id="269"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B5A88C-3F94-5F60-F8F1-18E3E0C954BE}" v="208" dt="2024-10-25T15:39:50.2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IZAN ALI" userId="1c078adc4f193086" providerId="Windows Live" clId="Web-{45B5A88C-3F94-5F60-F8F1-18E3E0C954BE}"/>
    <pc:docChg chg="addSld delSld modSld sldOrd addMainMaster delMainMaster">
      <pc:chgData name="FAIZAN ALI" userId="1c078adc4f193086" providerId="Windows Live" clId="Web-{45B5A88C-3F94-5F60-F8F1-18E3E0C954BE}" dt="2024-10-25T15:39:13.836" v="226" actId="20577"/>
      <pc:docMkLst>
        <pc:docMk/>
      </pc:docMkLst>
      <pc:sldChg chg="addSp delSp modSp mod setBg modClrScheme chgLayout">
        <pc:chgData name="FAIZAN ALI" userId="1c078adc4f193086" providerId="Windows Live" clId="Web-{45B5A88C-3F94-5F60-F8F1-18E3E0C954BE}" dt="2024-10-25T15:35:33.438" v="178"/>
        <pc:sldMkLst>
          <pc:docMk/>
          <pc:sldMk cId="109857222" sldId="256"/>
        </pc:sldMkLst>
        <pc:spChg chg="mod ord">
          <ac:chgData name="FAIZAN ALI" userId="1c078adc4f193086" providerId="Windows Live" clId="Web-{45B5A88C-3F94-5F60-F8F1-18E3E0C954BE}" dt="2024-10-25T15:35:33.438" v="178"/>
          <ac:spMkLst>
            <pc:docMk/>
            <pc:sldMk cId="109857222" sldId="256"/>
            <ac:spMk id="2" creationId="{00000000-0000-0000-0000-000000000000}"/>
          </ac:spMkLst>
        </pc:spChg>
        <pc:spChg chg="mod">
          <ac:chgData name="FAIZAN ALI" userId="1c078adc4f193086" providerId="Windows Live" clId="Web-{45B5A88C-3F94-5F60-F8F1-18E3E0C954BE}" dt="2024-10-25T15:35:33.438" v="178"/>
          <ac:spMkLst>
            <pc:docMk/>
            <pc:sldMk cId="109857222" sldId="256"/>
            <ac:spMk id="3" creationId="{00000000-0000-0000-0000-000000000000}"/>
          </ac:spMkLst>
        </pc:spChg>
        <pc:spChg chg="add del">
          <ac:chgData name="FAIZAN ALI" userId="1c078adc4f193086" providerId="Windows Live" clId="Web-{45B5A88C-3F94-5F60-F8F1-18E3E0C954BE}" dt="2024-10-25T14:25:06.166" v="4"/>
          <ac:spMkLst>
            <pc:docMk/>
            <pc:sldMk cId="109857222" sldId="256"/>
            <ac:spMk id="11" creationId="{7BAB60E1-3066-43D0-BDD2-96DC8AC584FC}"/>
          </ac:spMkLst>
        </pc:spChg>
        <pc:spChg chg="add del">
          <ac:chgData name="FAIZAN ALI" userId="1c078adc4f193086" providerId="Windows Live" clId="Web-{45B5A88C-3F94-5F60-F8F1-18E3E0C954BE}" dt="2024-10-25T14:25:06.166" v="4"/>
          <ac:spMkLst>
            <pc:docMk/>
            <pc:sldMk cId="109857222" sldId="256"/>
            <ac:spMk id="13" creationId="{1A67FB93-E092-450C-8675-960F10D5CBD6}"/>
          </ac:spMkLst>
        </pc:spChg>
        <pc:spChg chg="add del">
          <ac:chgData name="FAIZAN ALI" userId="1c078adc4f193086" providerId="Windows Live" clId="Web-{45B5A88C-3F94-5F60-F8F1-18E3E0C954BE}" dt="2024-10-25T14:25:18.198" v="6"/>
          <ac:spMkLst>
            <pc:docMk/>
            <pc:sldMk cId="109857222" sldId="256"/>
            <ac:spMk id="20" creationId="{E20BB609-EF92-42DB-836C-0699A590B5CF}"/>
          </ac:spMkLst>
        </pc:spChg>
        <pc:spChg chg="add del">
          <ac:chgData name="FAIZAN ALI" userId="1c078adc4f193086" providerId="Windows Live" clId="Web-{45B5A88C-3F94-5F60-F8F1-18E3E0C954BE}" dt="2024-10-25T14:25:18.198" v="6"/>
          <ac:spMkLst>
            <pc:docMk/>
            <pc:sldMk cId="109857222" sldId="256"/>
            <ac:spMk id="21" creationId="{A37A46C7-8B27-4C69-A8D1-516FBC1EF200}"/>
          </ac:spMkLst>
        </pc:spChg>
        <pc:spChg chg="add del">
          <ac:chgData name="FAIZAN ALI" userId="1c078adc4f193086" providerId="Windows Live" clId="Web-{45B5A88C-3F94-5F60-F8F1-18E3E0C954BE}" dt="2024-10-25T14:25:18.198" v="6"/>
          <ac:spMkLst>
            <pc:docMk/>
            <pc:sldMk cId="109857222" sldId="256"/>
            <ac:spMk id="31" creationId="{ABC37145-583D-4973-AE68-23CB73494C8C}"/>
          </ac:spMkLst>
        </pc:spChg>
        <pc:spChg chg="add del">
          <ac:chgData name="FAIZAN ALI" userId="1c078adc4f193086" providerId="Windows Live" clId="Web-{45B5A88C-3F94-5F60-F8F1-18E3E0C954BE}" dt="2024-10-25T14:47:51.855" v="110"/>
          <ac:spMkLst>
            <pc:docMk/>
            <pc:sldMk cId="109857222" sldId="256"/>
            <ac:spMk id="35" creationId="{3268346D-5E77-4906-AC8D-57FB88F111CD}"/>
          </ac:spMkLst>
        </pc:spChg>
        <pc:spChg chg="add del">
          <ac:chgData name="FAIZAN ALI" userId="1c078adc4f193086" providerId="Windows Live" clId="Web-{45B5A88C-3F94-5F60-F8F1-18E3E0C954BE}" dt="2024-10-25T15:35:33.438" v="178"/>
          <ac:spMkLst>
            <pc:docMk/>
            <pc:sldMk cId="109857222" sldId="256"/>
            <ac:spMk id="42" creationId="{1F4CD6D0-88B6-45F4-AC60-54587D3C92A0}"/>
          </ac:spMkLst>
        </pc:spChg>
        <pc:spChg chg="add del">
          <ac:chgData name="FAIZAN ALI" userId="1c078adc4f193086" providerId="Windows Live" clId="Web-{45B5A88C-3F94-5F60-F8F1-18E3E0C954BE}" dt="2024-10-25T15:35:33.438" v="178"/>
          <ac:spMkLst>
            <pc:docMk/>
            <pc:sldMk cId="109857222" sldId="256"/>
            <ac:spMk id="44" creationId="{DCFCE6BC-4706-49A2-816A-A44669F98A30}"/>
          </ac:spMkLst>
        </pc:spChg>
        <pc:spChg chg="add">
          <ac:chgData name="FAIZAN ALI" userId="1c078adc4f193086" providerId="Windows Live" clId="Web-{45B5A88C-3F94-5F60-F8F1-18E3E0C954BE}" dt="2024-10-25T15:35:33.438" v="178"/>
          <ac:spMkLst>
            <pc:docMk/>
            <pc:sldMk cId="109857222" sldId="256"/>
            <ac:spMk id="51" creationId="{B65AA36A-D7CC-493C-A0EE-F8AC3564D17D}"/>
          </ac:spMkLst>
        </pc:spChg>
        <pc:grpChg chg="add del">
          <ac:chgData name="FAIZAN ALI" userId="1c078adc4f193086" providerId="Windows Live" clId="Web-{45B5A88C-3F94-5F60-F8F1-18E3E0C954BE}" dt="2024-10-25T14:25:18.198" v="6"/>
          <ac:grpSpMkLst>
            <pc:docMk/>
            <pc:sldMk cId="109857222" sldId="256"/>
            <ac:grpSpMk id="23" creationId="{553453FD-7767-485F-BAF4-00C9DA305514}"/>
          </ac:grpSpMkLst>
        </pc:grpChg>
        <pc:grpChg chg="add del">
          <ac:chgData name="FAIZAN ALI" userId="1c078adc4f193086" providerId="Windows Live" clId="Web-{45B5A88C-3F94-5F60-F8F1-18E3E0C954BE}" dt="2024-10-25T14:25:18.198" v="6"/>
          <ac:grpSpMkLst>
            <pc:docMk/>
            <pc:sldMk cId="109857222" sldId="256"/>
            <ac:grpSpMk id="32" creationId="{674FBD09-398F-4886-8D52-3CCAB16ED12F}"/>
          </ac:grpSpMkLst>
        </pc:grpChg>
        <pc:picChg chg="add del">
          <ac:chgData name="FAIZAN ALI" userId="1c078adc4f193086" providerId="Windows Live" clId="Web-{45B5A88C-3F94-5F60-F8F1-18E3E0C954BE}" dt="2024-10-25T14:25:06.166" v="4"/>
          <ac:picMkLst>
            <pc:docMk/>
            <pc:sldMk cId="109857222" sldId="256"/>
            <ac:picMk id="4" creationId="{1ABF608D-F529-18EE-253C-FBFAC43E4F12}"/>
          </ac:picMkLst>
        </pc:picChg>
        <pc:picChg chg="add del">
          <ac:chgData name="FAIZAN ALI" userId="1c078adc4f193086" providerId="Windows Live" clId="Web-{45B5A88C-3F94-5F60-F8F1-18E3E0C954BE}" dt="2024-10-25T14:25:18.198" v="6"/>
          <ac:picMkLst>
            <pc:docMk/>
            <pc:sldMk cId="109857222" sldId="256"/>
            <ac:picMk id="22" creationId="{10B00CFA-53D0-1813-D8C9-0824978C8636}"/>
          </ac:picMkLst>
        </pc:picChg>
        <pc:picChg chg="add mod ord">
          <ac:chgData name="FAIZAN ALI" userId="1c078adc4f193086" providerId="Windows Live" clId="Web-{45B5A88C-3F94-5F60-F8F1-18E3E0C954BE}" dt="2024-10-25T15:35:33.438" v="178"/>
          <ac:picMkLst>
            <pc:docMk/>
            <pc:sldMk cId="109857222" sldId="256"/>
            <ac:picMk id="36" creationId="{FEEE971A-F905-CF96-9A7A-6DE008550367}"/>
          </ac:picMkLst>
        </pc:picChg>
        <pc:cxnChg chg="add del">
          <ac:chgData name="FAIZAN ALI" userId="1c078adc4f193086" providerId="Windows Live" clId="Web-{45B5A88C-3F94-5F60-F8F1-18E3E0C954BE}" dt="2024-10-25T14:25:06.166" v="4"/>
          <ac:cxnSpMkLst>
            <pc:docMk/>
            <pc:sldMk cId="109857222" sldId="256"/>
            <ac:cxnSpMk id="9" creationId="{D8689CE0-64D2-447C-9C1F-872D111D8AC3}"/>
          </ac:cxnSpMkLst>
        </pc:cxnChg>
        <pc:cxnChg chg="add del">
          <ac:chgData name="FAIZAN ALI" userId="1c078adc4f193086" providerId="Windows Live" clId="Web-{45B5A88C-3F94-5F60-F8F1-18E3E0C954BE}" dt="2024-10-25T14:25:06.166" v="4"/>
          <ac:cxnSpMkLst>
            <pc:docMk/>
            <pc:sldMk cId="109857222" sldId="256"/>
            <ac:cxnSpMk id="15" creationId="{F0748755-DDBC-46D0-91EC-1212A8EE2B40}"/>
          </ac:cxnSpMkLst>
        </pc:cxnChg>
        <pc:cxnChg chg="add del">
          <ac:chgData name="FAIZAN ALI" userId="1c078adc4f193086" providerId="Windows Live" clId="Web-{45B5A88C-3F94-5F60-F8F1-18E3E0C954BE}" dt="2024-10-25T14:47:51.855" v="110"/>
          <ac:cxnSpMkLst>
            <pc:docMk/>
            <pc:sldMk cId="109857222" sldId="256"/>
            <ac:cxnSpMk id="37" creationId="{4CBC1FDF-AE13-4731-B38F-2761BDFDBB0E}"/>
          </ac:cxnSpMkLst>
        </pc:cxnChg>
        <pc:cxnChg chg="add del">
          <ac:chgData name="FAIZAN ALI" userId="1c078adc4f193086" providerId="Windows Live" clId="Web-{45B5A88C-3F94-5F60-F8F1-18E3E0C954BE}" dt="2024-10-25T15:35:33.438" v="178"/>
          <ac:cxnSpMkLst>
            <pc:docMk/>
            <pc:sldMk cId="109857222" sldId="256"/>
            <ac:cxnSpMk id="46" creationId="{9E7C23BC-DAA6-40E1-8166-B8C4439D1430}"/>
          </ac:cxnSpMkLst>
        </pc:cxnChg>
        <pc:cxnChg chg="add">
          <ac:chgData name="FAIZAN ALI" userId="1c078adc4f193086" providerId="Windows Live" clId="Web-{45B5A88C-3F94-5F60-F8F1-18E3E0C954BE}" dt="2024-10-25T15:35:33.438" v="178"/>
          <ac:cxnSpMkLst>
            <pc:docMk/>
            <pc:sldMk cId="109857222" sldId="256"/>
            <ac:cxnSpMk id="53" creationId="{E1C2E33F-4B1D-4F8B-B721-96313EA29404}"/>
          </ac:cxnSpMkLst>
        </pc:cxnChg>
      </pc:sldChg>
      <pc:sldChg chg="addSp delSp modSp new mod setBg">
        <pc:chgData name="FAIZAN ALI" userId="1c078adc4f193086" providerId="Windows Live" clId="Web-{45B5A88C-3F94-5F60-F8F1-18E3E0C954BE}" dt="2024-10-25T15:37:22.098" v="192" actId="20577"/>
        <pc:sldMkLst>
          <pc:docMk/>
          <pc:sldMk cId="1619848366" sldId="257"/>
        </pc:sldMkLst>
        <pc:spChg chg="mod">
          <ac:chgData name="FAIZAN ALI" userId="1c078adc4f193086" providerId="Windows Live" clId="Web-{45B5A88C-3F94-5F60-F8F1-18E3E0C954BE}" dt="2024-10-25T14:48:17.622" v="113"/>
          <ac:spMkLst>
            <pc:docMk/>
            <pc:sldMk cId="1619848366" sldId="257"/>
            <ac:spMk id="2" creationId="{06CFBCC4-ECD5-8D5C-356A-E920F3615DFB}"/>
          </ac:spMkLst>
        </pc:spChg>
        <pc:spChg chg="add del mod">
          <ac:chgData name="FAIZAN ALI" userId="1c078adc4f193086" providerId="Windows Live" clId="Web-{45B5A88C-3F94-5F60-F8F1-18E3E0C954BE}" dt="2024-10-25T14:48:17.622" v="113"/>
          <ac:spMkLst>
            <pc:docMk/>
            <pc:sldMk cId="1619848366" sldId="257"/>
            <ac:spMk id="3" creationId="{A53C1205-6587-3DDE-DBF2-12580329AD52}"/>
          </ac:spMkLst>
        </pc:spChg>
        <pc:spChg chg="add del">
          <ac:chgData name="FAIZAN ALI" userId="1c078adc4f193086" providerId="Windows Live" clId="Web-{45B5A88C-3F94-5F60-F8F1-18E3E0C954BE}" dt="2024-10-25T14:48:17.606" v="112"/>
          <ac:spMkLst>
            <pc:docMk/>
            <pc:sldMk cId="1619848366" sldId="257"/>
            <ac:spMk id="9" creationId="{EEE96A74-B62B-4642-AB22-7776A5F48CE7}"/>
          </ac:spMkLst>
        </pc:spChg>
        <pc:spChg chg="add">
          <ac:chgData name="FAIZAN ALI" userId="1c078adc4f193086" providerId="Windows Live" clId="Web-{45B5A88C-3F94-5F60-F8F1-18E3E0C954BE}" dt="2024-10-25T14:48:17.622" v="113"/>
          <ac:spMkLst>
            <pc:docMk/>
            <pc:sldMk cId="1619848366" sldId="257"/>
            <ac:spMk id="13" creationId="{C279C8A1-C4E4-4DE9-934E-91221AC99393}"/>
          </ac:spMkLst>
        </pc:spChg>
        <pc:spChg chg="add mod">
          <ac:chgData name="FAIZAN ALI" userId="1c078adc4f193086" providerId="Windows Live" clId="Web-{45B5A88C-3F94-5F60-F8F1-18E3E0C954BE}" dt="2024-10-25T15:37:22.098" v="192" actId="20577"/>
          <ac:spMkLst>
            <pc:docMk/>
            <pc:sldMk cId="1619848366" sldId="257"/>
            <ac:spMk id="16" creationId="{A53C1205-6587-3DDE-DBF2-12580329AD52}"/>
          </ac:spMkLst>
        </pc:spChg>
        <pc:graphicFrameChg chg="add del">
          <ac:chgData name="FAIZAN ALI" userId="1c078adc4f193086" providerId="Windows Live" clId="Web-{45B5A88C-3F94-5F60-F8F1-18E3E0C954BE}" dt="2024-10-25T14:48:17.606" v="112"/>
          <ac:graphicFrameMkLst>
            <pc:docMk/>
            <pc:sldMk cId="1619848366" sldId="257"/>
            <ac:graphicFrameMk id="5" creationId="{83F0504E-AD1B-075C-F3A8-3ACC9C5977D4}"/>
          </ac:graphicFrameMkLst>
        </pc:graphicFrameChg>
        <pc:picChg chg="add">
          <ac:chgData name="FAIZAN ALI" userId="1c078adc4f193086" providerId="Windows Live" clId="Web-{45B5A88C-3F94-5F60-F8F1-18E3E0C954BE}" dt="2024-10-25T14:48:17.622" v="113"/>
          <ac:picMkLst>
            <pc:docMk/>
            <pc:sldMk cId="1619848366" sldId="257"/>
            <ac:picMk id="14" creationId="{083D8F2D-9C47-2E9D-905C-EC110272D145}"/>
          </ac:picMkLst>
        </pc:picChg>
        <pc:cxnChg chg="add del">
          <ac:chgData name="FAIZAN ALI" userId="1c078adc4f193086" providerId="Windows Live" clId="Web-{45B5A88C-3F94-5F60-F8F1-18E3E0C954BE}" dt="2024-10-25T14:48:17.606" v="112"/>
          <ac:cxnSpMkLst>
            <pc:docMk/>
            <pc:sldMk cId="1619848366" sldId="257"/>
            <ac:cxnSpMk id="11" creationId="{3A513CAD-9784-4D35-BAF9-1F7DDD697BDB}"/>
          </ac:cxnSpMkLst>
        </pc:cxnChg>
        <pc:cxnChg chg="add">
          <ac:chgData name="FAIZAN ALI" userId="1c078adc4f193086" providerId="Windows Live" clId="Web-{45B5A88C-3F94-5F60-F8F1-18E3E0C954BE}" dt="2024-10-25T14:48:17.622" v="113"/>
          <ac:cxnSpMkLst>
            <pc:docMk/>
            <pc:sldMk cId="1619848366" sldId="257"/>
            <ac:cxnSpMk id="15" creationId="{26C7ED5D-77C4-4564-8B1A-E55609CF44C4}"/>
          </ac:cxnSpMkLst>
        </pc:cxnChg>
      </pc:sldChg>
      <pc:sldChg chg="addSp delSp modSp new mod setBg">
        <pc:chgData name="FAIZAN ALI" userId="1c078adc4f193086" providerId="Windows Live" clId="Web-{45B5A88C-3F94-5F60-F8F1-18E3E0C954BE}" dt="2024-10-25T14:51:44.504" v="131"/>
        <pc:sldMkLst>
          <pc:docMk/>
          <pc:sldMk cId="14213179" sldId="258"/>
        </pc:sldMkLst>
        <pc:spChg chg="mod">
          <ac:chgData name="FAIZAN ALI" userId="1c078adc4f193086" providerId="Windows Live" clId="Web-{45B5A88C-3F94-5F60-F8F1-18E3E0C954BE}" dt="2024-10-25T14:51:44.504" v="131"/>
          <ac:spMkLst>
            <pc:docMk/>
            <pc:sldMk cId="14213179" sldId="258"/>
            <ac:spMk id="2" creationId="{EE9DF6E5-07E5-8019-E23F-3DF0E4F4C59D}"/>
          </ac:spMkLst>
        </pc:spChg>
        <pc:spChg chg="del mod">
          <ac:chgData name="FAIZAN ALI" userId="1c078adc4f193086" providerId="Windows Live" clId="Web-{45B5A88C-3F94-5F60-F8F1-18E3E0C954BE}" dt="2024-10-25T14:51:44.504" v="131"/>
          <ac:spMkLst>
            <pc:docMk/>
            <pc:sldMk cId="14213179" sldId="258"/>
            <ac:spMk id="3" creationId="{C5C04E38-9529-6462-7DE9-D9AE7848FCF4}"/>
          </ac:spMkLst>
        </pc:spChg>
        <pc:spChg chg="add">
          <ac:chgData name="FAIZAN ALI" userId="1c078adc4f193086" providerId="Windows Live" clId="Web-{45B5A88C-3F94-5F60-F8F1-18E3E0C954BE}" dt="2024-10-25T14:51:44.504" v="131"/>
          <ac:spMkLst>
            <pc:docMk/>
            <pc:sldMk cId="14213179" sldId="258"/>
            <ac:spMk id="9" creationId="{DB66C9CD-6BF4-44CA-8078-0BB819080761}"/>
          </ac:spMkLst>
        </pc:spChg>
        <pc:spChg chg="add">
          <ac:chgData name="FAIZAN ALI" userId="1c078adc4f193086" providerId="Windows Live" clId="Web-{45B5A88C-3F94-5F60-F8F1-18E3E0C954BE}" dt="2024-10-25T14:51:44.504" v="131"/>
          <ac:spMkLst>
            <pc:docMk/>
            <pc:sldMk cId="14213179" sldId="258"/>
            <ac:spMk id="11" creationId="{F883A8D1-ED1B-47A1-AA44-289C080EDDB9}"/>
          </ac:spMkLst>
        </pc:spChg>
        <pc:graphicFrameChg chg="add">
          <ac:chgData name="FAIZAN ALI" userId="1c078adc4f193086" providerId="Windows Live" clId="Web-{45B5A88C-3F94-5F60-F8F1-18E3E0C954BE}" dt="2024-10-25T14:51:44.504" v="131"/>
          <ac:graphicFrameMkLst>
            <pc:docMk/>
            <pc:sldMk cId="14213179" sldId="258"/>
            <ac:graphicFrameMk id="5" creationId="{7D1989BB-E12D-DDF7-4942-4F38B673830E}"/>
          </ac:graphicFrameMkLst>
        </pc:graphicFrameChg>
      </pc:sldChg>
      <pc:sldChg chg="addSp delSp modSp new del mod setBg">
        <pc:chgData name="FAIZAN ALI" userId="1c078adc4f193086" providerId="Windows Live" clId="Web-{45B5A88C-3F94-5F60-F8F1-18E3E0C954BE}" dt="2024-10-25T14:54:39.823" v="147"/>
        <pc:sldMkLst>
          <pc:docMk/>
          <pc:sldMk cId="2923519577" sldId="259"/>
        </pc:sldMkLst>
        <pc:spChg chg="mod">
          <ac:chgData name="FAIZAN ALI" userId="1c078adc4f193086" providerId="Windows Live" clId="Web-{45B5A88C-3F94-5F60-F8F1-18E3E0C954BE}" dt="2024-10-25T14:53:55.899" v="138" actId="20577"/>
          <ac:spMkLst>
            <pc:docMk/>
            <pc:sldMk cId="2923519577" sldId="259"/>
            <ac:spMk id="2" creationId="{6EF8EC8B-95BD-6FD2-FE9C-16C4CB8990E0}"/>
          </ac:spMkLst>
        </pc:spChg>
        <pc:spChg chg="mod">
          <ac:chgData name="FAIZAN ALI" userId="1c078adc4f193086" providerId="Windows Live" clId="Web-{45B5A88C-3F94-5F60-F8F1-18E3E0C954BE}" dt="2024-10-25T14:52:03.458" v="134"/>
          <ac:spMkLst>
            <pc:docMk/>
            <pc:sldMk cId="2923519577" sldId="259"/>
            <ac:spMk id="3" creationId="{B9BDBCF9-1F96-5700-9C16-45552E39B627}"/>
          </ac:spMkLst>
        </pc:spChg>
        <pc:spChg chg="add del">
          <ac:chgData name="FAIZAN ALI" userId="1c078adc4f193086" providerId="Windows Live" clId="Web-{45B5A88C-3F94-5F60-F8F1-18E3E0C954BE}" dt="2024-10-25T14:52:03.458" v="133"/>
          <ac:spMkLst>
            <pc:docMk/>
            <pc:sldMk cId="2923519577" sldId="259"/>
            <ac:spMk id="9" creationId="{EEE96A74-B62B-4642-AB22-7776A5F48CE7}"/>
          </ac:spMkLst>
        </pc:spChg>
        <pc:spChg chg="add">
          <ac:chgData name="FAIZAN ALI" userId="1c078adc4f193086" providerId="Windows Live" clId="Web-{45B5A88C-3F94-5F60-F8F1-18E3E0C954BE}" dt="2024-10-25T14:52:03.458" v="134"/>
          <ac:spMkLst>
            <pc:docMk/>
            <pc:sldMk cId="2923519577" sldId="259"/>
            <ac:spMk id="13" creationId="{EEE96A74-B62B-4642-AB22-7776A5F48CE7}"/>
          </ac:spMkLst>
        </pc:spChg>
        <pc:picChg chg="add del mod">
          <ac:chgData name="FAIZAN ALI" userId="1c078adc4f193086" providerId="Windows Live" clId="Web-{45B5A88C-3F94-5F60-F8F1-18E3E0C954BE}" dt="2024-10-25T14:54:29.119" v="144"/>
          <ac:picMkLst>
            <pc:docMk/>
            <pc:sldMk cId="2923519577" sldId="259"/>
            <ac:picMk id="4" creationId="{CA2D5F12-A81C-AB6C-B68B-86F6B0C1B5E6}"/>
          </ac:picMkLst>
        </pc:picChg>
        <pc:cxnChg chg="add del">
          <ac:chgData name="FAIZAN ALI" userId="1c078adc4f193086" providerId="Windows Live" clId="Web-{45B5A88C-3F94-5F60-F8F1-18E3E0C954BE}" dt="2024-10-25T14:52:03.458" v="133"/>
          <ac:cxnSpMkLst>
            <pc:docMk/>
            <pc:sldMk cId="2923519577" sldId="259"/>
            <ac:cxnSpMk id="11" creationId="{3A513CAD-9784-4D35-BAF9-1F7DDD697BDB}"/>
          </ac:cxnSpMkLst>
        </pc:cxnChg>
        <pc:cxnChg chg="add">
          <ac:chgData name="FAIZAN ALI" userId="1c078adc4f193086" providerId="Windows Live" clId="Web-{45B5A88C-3F94-5F60-F8F1-18E3E0C954BE}" dt="2024-10-25T14:52:03.458" v="134"/>
          <ac:cxnSpMkLst>
            <pc:docMk/>
            <pc:sldMk cId="2923519577" sldId="259"/>
            <ac:cxnSpMk id="14" creationId="{3A513CAD-9784-4D35-BAF9-1F7DDD697BDB}"/>
          </ac:cxnSpMkLst>
        </pc:cxnChg>
      </pc:sldChg>
      <pc:sldChg chg="addSp delSp modSp new mod setBg">
        <pc:chgData name="FAIZAN ALI" userId="1c078adc4f193086" providerId="Windows Live" clId="Web-{45B5A88C-3F94-5F60-F8F1-18E3E0C954BE}" dt="2024-10-25T15:39:13.836" v="226" actId="20577"/>
        <pc:sldMkLst>
          <pc:docMk/>
          <pc:sldMk cId="1785936352" sldId="260"/>
        </pc:sldMkLst>
        <pc:spChg chg="mod">
          <ac:chgData name="FAIZAN ALI" userId="1c078adc4f193086" providerId="Windows Live" clId="Web-{45B5A88C-3F94-5F60-F8F1-18E3E0C954BE}" dt="2024-10-25T14:52:39.178" v="135"/>
          <ac:spMkLst>
            <pc:docMk/>
            <pc:sldMk cId="1785936352" sldId="260"/>
            <ac:spMk id="2" creationId="{9F7AB8D3-DF1E-580C-5208-93390128AD01}"/>
          </ac:spMkLst>
        </pc:spChg>
        <pc:spChg chg="del mod">
          <ac:chgData name="FAIZAN ALI" userId="1c078adc4f193086" providerId="Windows Live" clId="Web-{45B5A88C-3F94-5F60-F8F1-18E3E0C954BE}" dt="2024-10-25T14:52:39.178" v="135"/>
          <ac:spMkLst>
            <pc:docMk/>
            <pc:sldMk cId="1785936352" sldId="260"/>
            <ac:spMk id="3" creationId="{01554A7F-C93C-4C7B-7A57-C6A678435B8B}"/>
          </ac:spMkLst>
        </pc:spChg>
        <pc:spChg chg="add">
          <ac:chgData name="FAIZAN ALI" userId="1c078adc4f193086" providerId="Windows Live" clId="Web-{45B5A88C-3F94-5F60-F8F1-18E3E0C954BE}" dt="2024-10-25T14:52:39.178" v="135"/>
          <ac:spMkLst>
            <pc:docMk/>
            <pc:sldMk cId="1785936352" sldId="260"/>
            <ac:spMk id="9" creationId="{DB66C9CD-6BF4-44CA-8078-0BB819080761}"/>
          </ac:spMkLst>
        </pc:spChg>
        <pc:spChg chg="add">
          <ac:chgData name="FAIZAN ALI" userId="1c078adc4f193086" providerId="Windows Live" clId="Web-{45B5A88C-3F94-5F60-F8F1-18E3E0C954BE}" dt="2024-10-25T14:52:39.178" v="135"/>
          <ac:spMkLst>
            <pc:docMk/>
            <pc:sldMk cId="1785936352" sldId="260"/>
            <ac:spMk id="11" creationId="{F883A8D1-ED1B-47A1-AA44-289C080EDDB9}"/>
          </ac:spMkLst>
        </pc:spChg>
        <pc:graphicFrameChg chg="add modGraphic">
          <ac:chgData name="FAIZAN ALI" userId="1c078adc4f193086" providerId="Windows Live" clId="Web-{45B5A88C-3F94-5F60-F8F1-18E3E0C954BE}" dt="2024-10-25T15:39:13.836" v="226" actId="20577"/>
          <ac:graphicFrameMkLst>
            <pc:docMk/>
            <pc:sldMk cId="1785936352" sldId="260"/>
            <ac:graphicFrameMk id="5" creationId="{40DFFF92-FCD4-8FC0-59F2-746D427F7005}"/>
          </ac:graphicFrameMkLst>
        </pc:graphicFrameChg>
      </pc:sldChg>
      <pc:sldChg chg="addSp modSp new">
        <pc:chgData name="FAIZAN ALI" userId="1c078adc4f193086" providerId="Windows Live" clId="Web-{45B5A88C-3F94-5F60-F8F1-18E3E0C954BE}" dt="2024-10-25T15:33:33.824" v="162" actId="20577"/>
        <pc:sldMkLst>
          <pc:docMk/>
          <pc:sldMk cId="3970792223" sldId="261"/>
        </pc:sldMkLst>
        <pc:spChg chg="mod">
          <ac:chgData name="FAIZAN ALI" userId="1c078adc4f193086" providerId="Windows Live" clId="Web-{45B5A88C-3F94-5F60-F8F1-18E3E0C954BE}" dt="2024-10-25T15:33:33.824" v="162" actId="20577"/>
          <ac:spMkLst>
            <pc:docMk/>
            <pc:sldMk cId="3970792223" sldId="261"/>
            <ac:spMk id="2" creationId="{4795CEC6-DE8A-99AC-42DE-A71A0118F393}"/>
          </ac:spMkLst>
        </pc:spChg>
        <pc:spChg chg="mod">
          <ac:chgData name="FAIZAN ALI" userId="1c078adc4f193086" providerId="Windows Live" clId="Web-{45B5A88C-3F94-5F60-F8F1-18E3E0C954BE}" dt="2024-10-25T14:48:45.060" v="114" actId="20577"/>
          <ac:spMkLst>
            <pc:docMk/>
            <pc:sldMk cId="3970792223" sldId="261"/>
            <ac:spMk id="3" creationId="{319BA45E-8EC3-D85B-6ACC-A7C836E4DF91}"/>
          </ac:spMkLst>
        </pc:spChg>
        <pc:picChg chg="add mod">
          <ac:chgData name="FAIZAN ALI" userId="1c078adc4f193086" providerId="Windows Live" clId="Web-{45B5A88C-3F94-5F60-F8F1-18E3E0C954BE}" dt="2024-10-25T14:48:46.607" v="115"/>
          <ac:picMkLst>
            <pc:docMk/>
            <pc:sldMk cId="3970792223" sldId="261"/>
            <ac:picMk id="4" creationId="{2DD531F7-8EEE-CC86-B57D-DC0837C4BAFE}"/>
          </ac:picMkLst>
        </pc:picChg>
      </pc:sldChg>
      <pc:sldChg chg="addSp modSp new">
        <pc:chgData name="FAIZAN ALI" userId="1c078adc4f193086" providerId="Windows Live" clId="Web-{45B5A88C-3F94-5F60-F8F1-18E3E0C954BE}" dt="2024-10-25T15:33:57.153" v="166" actId="1076"/>
        <pc:sldMkLst>
          <pc:docMk/>
          <pc:sldMk cId="923732512" sldId="262"/>
        </pc:sldMkLst>
        <pc:spChg chg="mod">
          <ac:chgData name="FAIZAN ALI" userId="1c078adc4f193086" providerId="Windows Live" clId="Web-{45B5A88C-3F94-5F60-F8F1-18E3E0C954BE}" dt="2024-10-25T15:33:47.028" v="163" actId="20577"/>
          <ac:spMkLst>
            <pc:docMk/>
            <pc:sldMk cId="923732512" sldId="262"/>
            <ac:spMk id="2" creationId="{0036CED4-CF51-0BDC-FABA-74352D93463B}"/>
          </ac:spMkLst>
        </pc:spChg>
        <pc:spChg chg="mod">
          <ac:chgData name="FAIZAN ALI" userId="1c078adc4f193086" providerId="Windows Live" clId="Web-{45B5A88C-3F94-5F60-F8F1-18E3E0C954BE}" dt="2024-10-25T14:48:51.779" v="116" actId="20577"/>
          <ac:spMkLst>
            <pc:docMk/>
            <pc:sldMk cId="923732512" sldId="262"/>
            <ac:spMk id="3" creationId="{F7E30647-AD87-51B2-D626-68CF0F3E9687}"/>
          </ac:spMkLst>
        </pc:spChg>
        <pc:picChg chg="add mod">
          <ac:chgData name="FAIZAN ALI" userId="1c078adc4f193086" providerId="Windows Live" clId="Web-{45B5A88C-3F94-5F60-F8F1-18E3E0C954BE}" dt="2024-10-25T15:33:57.153" v="166" actId="1076"/>
          <ac:picMkLst>
            <pc:docMk/>
            <pc:sldMk cId="923732512" sldId="262"/>
            <ac:picMk id="4" creationId="{9E391598-D8B2-1D4E-5C2A-3B3DF8058797}"/>
          </ac:picMkLst>
        </pc:picChg>
      </pc:sldChg>
      <pc:sldChg chg="addSp modSp new">
        <pc:chgData name="FAIZAN ALI" userId="1c078adc4f193086" providerId="Windows Live" clId="Web-{45B5A88C-3F94-5F60-F8F1-18E3E0C954BE}" dt="2024-10-25T15:34:02.388" v="167" actId="1076"/>
        <pc:sldMkLst>
          <pc:docMk/>
          <pc:sldMk cId="1722241015" sldId="263"/>
        </pc:sldMkLst>
        <pc:spChg chg="mod">
          <ac:chgData name="FAIZAN ALI" userId="1c078adc4f193086" providerId="Windows Live" clId="Web-{45B5A88C-3F94-5F60-F8F1-18E3E0C954BE}" dt="2024-10-25T14:39:11.164" v="85" actId="20577"/>
          <ac:spMkLst>
            <pc:docMk/>
            <pc:sldMk cId="1722241015" sldId="263"/>
            <ac:spMk id="2" creationId="{836AC7A4-4B2B-2C47-7981-CFBC6D0FF756}"/>
          </ac:spMkLst>
        </pc:spChg>
        <pc:spChg chg="mod">
          <ac:chgData name="FAIZAN ALI" userId="1c078adc4f193086" providerId="Windows Live" clId="Web-{45B5A88C-3F94-5F60-F8F1-18E3E0C954BE}" dt="2024-10-25T14:49:15.781" v="118" actId="20577"/>
          <ac:spMkLst>
            <pc:docMk/>
            <pc:sldMk cId="1722241015" sldId="263"/>
            <ac:spMk id="3" creationId="{9425FF7F-79AD-6AE2-601B-55574F07CDB8}"/>
          </ac:spMkLst>
        </pc:spChg>
        <pc:picChg chg="add mod">
          <ac:chgData name="FAIZAN ALI" userId="1c078adc4f193086" providerId="Windows Live" clId="Web-{45B5A88C-3F94-5F60-F8F1-18E3E0C954BE}" dt="2024-10-25T15:34:02.388" v="167" actId="1076"/>
          <ac:picMkLst>
            <pc:docMk/>
            <pc:sldMk cId="1722241015" sldId="263"/>
            <ac:picMk id="4" creationId="{031935DE-8EAA-DA9A-0DBF-5A9B0C910EB7}"/>
          </ac:picMkLst>
        </pc:picChg>
      </pc:sldChg>
      <pc:sldChg chg="addSp modSp new">
        <pc:chgData name="FAIZAN ALI" userId="1c078adc4f193086" providerId="Windows Live" clId="Web-{45B5A88C-3F94-5F60-F8F1-18E3E0C954BE}" dt="2024-10-25T15:34:32.482" v="171" actId="14100"/>
        <pc:sldMkLst>
          <pc:docMk/>
          <pc:sldMk cId="1716702205" sldId="264"/>
        </pc:sldMkLst>
        <pc:spChg chg="mod">
          <ac:chgData name="FAIZAN ALI" userId="1c078adc4f193086" providerId="Windows Live" clId="Web-{45B5A88C-3F94-5F60-F8F1-18E3E0C954BE}" dt="2024-10-25T14:39:40.478" v="90" actId="20577"/>
          <ac:spMkLst>
            <pc:docMk/>
            <pc:sldMk cId="1716702205" sldId="264"/>
            <ac:spMk id="2" creationId="{E0DE4D48-D973-15A7-2056-F0BAE5004970}"/>
          </ac:spMkLst>
        </pc:spChg>
        <pc:spChg chg="mod">
          <ac:chgData name="FAIZAN ALI" userId="1c078adc4f193086" providerId="Windows Live" clId="Web-{45B5A88C-3F94-5F60-F8F1-18E3E0C954BE}" dt="2024-10-25T14:49:32.812" v="120" actId="20577"/>
          <ac:spMkLst>
            <pc:docMk/>
            <pc:sldMk cId="1716702205" sldId="264"/>
            <ac:spMk id="3" creationId="{795D438F-219F-1B35-49A3-FCDE5074B682}"/>
          </ac:spMkLst>
        </pc:spChg>
        <pc:picChg chg="add mod">
          <ac:chgData name="FAIZAN ALI" userId="1c078adc4f193086" providerId="Windows Live" clId="Web-{45B5A88C-3F94-5F60-F8F1-18E3E0C954BE}" dt="2024-10-25T15:34:32.482" v="171" actId="14100"/>
          <ac:picMkLst>
            <pc:docMk/>
            <pc:sldMk cId="1716702205" sldId="264"/>
            <ac:picMk id="4" creationId="{50453282-E90E-28F7-C4F4-B1C91C13EAD0}"/>
          </ac:picMkLst>
        </pc:picChg>
      </pc:sldChg>
      <pc:sldChg chg="addSp delSp modSp new mod setBg">
        <pc:chgData name="FAIZAN ALI" userId="1c078adc4f193086" providerId="Windows Live" clId="Web-{45B5A88C-3F94-5F60-F8F1-18E3E0C954BE}" dt="2024-10-25T14:54:54.823" v="148"/>
        <pc:sldMkLst>
          <pc:docMk/>
          <pc:sldMk cId="2812812890" sldId="265"/>
        </pc:sldMkLst>
        <pc:spChg chg="mod">
          <ac:chgData name="FAIZAN ALI" userId="1c078adc4f193086" providerId="Windows Live" clId="Web-{45B5A88C-3F94-5F60-F8F1-18E3E0C954BE}" dt="2024-10-25T14:54:54.823" v="148"/>
          <ac:spMkLst>
            <pc:docMk/>
            <pc:sldMk cId="2812812890" sldId="265"/>
            <ac:spMk id="2" creationId="{457B2A01-8C28-B23D-0948-C246D39C8038}"/>
          </ac:spMkLst>
        </pc:spChg>
        <pc:spChg chg="del mod">
          <ac:chgData name="FAIZAN ALI" userId="1c078adc4f193086" providerId="Windows Live" clId="Web-{45B5A88C-3F94-5F60-F8F1-18E3E0C954BE}" dt="2024-10-25T14:54:54.823" v="148"/>
          <ac:spMkLst>
            <pc:docMk/>
            <pc:sldMk cId="2812812890" sldId="265"/>
            <ac:spMk id="3" creationId="{FEF1F195-3E8D-C489-1F64-A7E17C6322DC}"/>
          </ac:spMkLst>
        </pc:spChg>
        <pc:spChg chg="add">
          <ac:chgData name="FAIZAN ALI" userId="1c078adc4f193086" providerId="Windows Live" clId="Web-{45B5A88C-3F94-5F60-F8F1-18E3E0C954BE}" dt="2024-10-25T14:54:54.823" v="148"/>
          <ac:spMkLst>
            <pc:docMk/>
            <pc:sldMk cId="2812812890" sldId="265"/>
            <ac:spMk id="9" creationId="{DB66C9CD-6BF4-44CA-8078-0BB819080761}"/>
          </ac:spMkLst>
        </pc:spChg>
        <pc:spChg chg="add">
          <ac:chgData name="FAIZAN ALI" userId="1c078adc4f193086" providerId="Windows Live" clId="Web-{45B5A88C-3F94-5F60-F8F1-18E3E0C954BE}" dt="2024-10-25T14:54:54.823" v="148"/>
          <ac:spMkLst>
            <pc:docMk/>
            <pc:sldMk cId="2812812890" sldId="265"/>
            <ac:spMk id="11" creationId="{F883A8D1-ED1B-47A1-AA44-289C080EDDB9}"/>
          </ac:spMkLst>
        </pc:spChg>
        <pc:graphicFrameChg chg="add">
          <ac:chgData name="FAIZAN ALI" userId="1c078adc4f193086" providerId="Windows Live" clId="Web-{45B5A88C-3F94-5F60-F8F1-18E3E0C954BE}" dt="2024-10-25T14:54:54.823" v="148"/>
          <ac:graphicFrameMkLst>
            <pc:docMk/>
            <pc:sldMk cId="2812812890" sldId="265"/>
            <ac:graphicFrameMk id="5" creationId="{18261AC9-AAB3-5C6F-78FC-06E3F4539470}"/>
          </ac:graphicFrameMkLst>
        </pc:graphicFrameChg>
      </pc:sldChg>
      <pc:sldChg chg="addSp delSp modSp new">
        <pc:chgData name="FAIZAN ALI" userId="1c078adc4f193086" providerId="Windows Live" clId="Web-{45B5A88C-3F94-5F60-F8F1-18E3E0C954BE}" dt="2024-10-25T14:43:25.080" v="106"/>
        <pc:sldMkLst>
          <pc:docMk/>
          <pc:sldMk cId="339460948" sldId="266"/>
        </pc:sldMkLst>
        <pc:spChg chg="mod">
          <ac:chgData name="FAIZAN ALI" userId="1c078adc4f193086" providerId="Windows Live" clId="Web-{45B5A88C-3F94-5F60-F8F1-18E3E0C954BE}" dt="2024-10-25T14:40:49.324" v="98" actId="20577"/>
          <ac:spMkLst>
            <pc:docMk/>
            <pc:sldMk cId="339460948" sldId="266"/>
            <ac:spMk id="2" creationId="{BEA3389F-13BD-A2CF-8EB7-BF8F529364FC}"/>
          </ac:spMkLst>
        </pc:spChg>
        <pc:spChg chg="del">
          <ac:chgData name="FAIZAN ALI" userId="1c078adc4f193086" providerId="Windows Live" clId="Web-{45B5A88C-3F94-5F60-F8F1-18E3E0C954BE}" dt="2024-10-25T14:43:25.080" v="106"/>
          <ac:spMkLst>
            <pc:docMk/>
            <pc:sldMk cId="339460948" sldId="266"/>
            <ac:spMk id="3" creationId="{24763D56-6320-54C1-F63C-1748D87D5D4E}"/>
          </ac:spMkLst>
        </pc:spChg>
        <pc:picChg chg="add mod ord">
          <ac:chgData name="FAIZAN ALI" userId="1c078adc4f193086" providerId="Windows Live" clId="Web-{45B5A88C-3F94-5F60-F8F1-18E3E0C954BE}" dt="2024-10-25T14:43:25.080" v="106"/>
          <ac:picMkLst>
            <pc:docMk/>
            <pc:sldMk cId="339460948" sldId="266"/>
            <ac:picMk id="4" creationId="{17E75E4C-9F43-C4EC-3031-A1B4BA7FBBFB}"/>
          </ac:picMkLst>
        </pc:picChg>
      </pc:sldChg>
      <pc:sldChg chg="addSp modSp new mod setBg">
        <pc:chgData name="FAIZAN ALI" userId="1c078adc4f193086" providerId="Windows Live" clId="Web-{45B5A88C-3F94-5F60-F8F1-18E3E0C954BE}" dt="2024-10-25T14:55:11.855" v="149"/>
        <pc:sldMkLst>
          <pc:docMk/>
          <pc:sldMk cId="258601318" sldId="267"/>
        </pc:sldMkLst>
        <pc:spChg chg="mod">
          <ac:chgData name="FAIZAN ALI" userId="1c078adc4f193086" providerId="Windows Live" clId="Web-{45B5A88C-3F94-5F60-F8F1-18E3E0C954BE}" dt="2024-10-25T14:55:11.855" v="149"/>
          <ac:spMkLst>
            <pc:docMk/>
            <pc:sldMk cId="258601318" sldId="267"/>
            <ac:spMk id="2" creationId="{5EC4688F-24A5-A7B5-FC4E-669985FC3EFB}"/>
          </ac:spMkLst>
        </pc:spChg>
        <pc:spChg chg="mod">
          <ac:chgData name="FAIZAN ALI" userId="1c078adc4f193086" providerId="Windows Live" clId="Web-{45B5A88C-3F94-5F60-F8F1-18E3E0C954BE}" dt="2024-10-25T14:55:11.855" v="149"/>
          <ac:spMkLst>
            <pc:docMk/>
            <pc:sldMk cId="258601318" sldId="267"/>
            <ac:spMk id="3" creationId="{13EA2B5F-9058-CC28-EE27-284D933136D9}"/>
          </ac:spMkLst>
        </pc:spChg>
        <pc:spChg chg="add">
          <ac:chgData name="FAIZAN ALI" userId="1c078adc4f193086" providerId="Windows Live" clId="Web-{45B5A88C-3F94-5F60-F8F1-18E3E0C954BE}" dt="2024-10-25T14:55:11.855" v="149"/>
          <ac:spMkLst>
            <pc:docMk/>
            <pc:sldMk cId="258601318" sldId="267"/>
            <ac:spMk id="9" creationId="{C279C8A1-C4E4-4DE9-934E-91221AC99393}"/>
          </ac:spMkLst>
        </pc:spChg>
        <pc:picChg chg="add">
          <ac:chgData name="FAIZAN ALI" userId="1c078adc4f193086" providerId="Windows Live" clId="Web-{45B5A88C-3F94-5F60-F8F1-18E3E0C954BE}" dt="2024-10-25T14:55:11.855" v="149"/>
          <ac:picMkLst>
            <pc:docMk/>
            <pc:sldMk cId="258601318" sldId="267"/>
            <ac:picMk id="5" creationId="{E359E8EF-27D0-5248-5F00-AAE253710076}"/>
          </ac:picMkLst>
        </pc:picChg>
        <pc:cxnChg chg="add">
          <ac:chgData name="FAIZAN ALI" userId="1c078adc4f193086" providerId="Windows Live" clId="Web-{45B5A88C-3F94-5F60-F8F1-18E3E0C954BE}" dt="2024-10-25T14:55:11.855" v="149"/>
          <ac:cxnSpMkLst>
            <pc:docMk/>
            <pc:sldMk cId="258601318" sldId="267"/>
            <ac:cxnSpMk id="11" creationId="{26C7ED5D-77C4-4564-8B1A-E55609CF44C4}"/>
          </ac:cxnSpMkLst>
        </pc:cxnChg>
      </pc:sldChg>
      <pc:sldChg chg="addSp delSp modSp new">
        <pc:chgData name="FAIZAN ALI" userId="1c078adc4f193086" providerId="Windows Live" clId="Web-{45B5A88C-3F94-5F60-F8F1-18E3E0C954BE}" dt="2024-10-25T15:34:47.483" v="174" actId="1076"/>
        <pc:sldMkLst>
          <pc:docMk/>
          <pc:sldMk cId="3100339157" sldId="268"/>
        </pc:sldMkLst>
        <pc:spChg chg="mod">
          <ac:chgData name="FAIZAN ALI" userId="1c078adc4f193086" providerId="Windows Live" clId="Web-{45B5A88C-3F94-5F60-F8F1-18E3E0C954BE}" dt="2024-10-25T14:50:20.923" v="125" actId="20577"/>
          <ac:spMkLst>
            <pc:docMk/>
            <pc:sldMk cId="3100339157" sldId="268"/>
            <ac:spMk id="2" creationId="{71C57FB4-C227-16BA-75FC-D5A6F71D8652}"/>
          </ac:spMkLst>
        </pc:spChg>
        <pc:spChg chg="del">
          <ac:chgData name="FAIZAN ALI" userId="1c078adc4f193086" providerId="Windows Live" clId="Web-{45B5A88C-3F94-5F60-F8F1-18E3E0C954BE}" dt="2024-10-25T14:50:10.079" v="123"/>
          <ac:spMkLst>
            <pc:docMk/>
            <pc:sldMk cId="3100339157" sldId="268"/>
            <ac:spMk id="3" creationId="{5B29B8C4-52FF-F4FE-AA7D-9886D41FB08C}"/>
          </ac:spMkLst>
        </pc:spChg>
        <pc:picChg chg="add mod ord">
          <ac:chgData name="FAIZAN ALI" userId="1c078adc4f193086" providerId="Windows Live" clId="Web-{45B5A88C-3F94-5F60-F8F1-18E3E0C954BE}" dt="2024-10-25T15:34:47.483" v="174" actId="1076"/>
          <ac:picMkLst>
            <pc:docMk/>
            <pc:sldMk cId="3100339157" sldId="268"/>
            <ac:picMk id="4" creationId="{55737DFA-2770-33AC-ABC3-C29DAD320836}"/>
          </ac:picMkLst>
        </pc:picChg>
      </pc:sldChg>
      <pc:sldChg chg="addSp delSp modSp new">
        <pc:chgData name="FAIZAN ALI" userId="1c078adc4f193086" providerId="Windows Live" clId="Web-{45B5A88C-3F94-5F60-F8F1-18E3E0C954BE}" dt="2024-10-25T15:35:03.280" v="177" actId="1076"/>
        <pc:sldMkLst>
          <pc:docMk/>
          <pc:sldMk cId="1131688963" sldId="269"/>
        </pc:sldMkLst>
        <pc:spChg chg="mod">
          <ac:chgData name="FAIZAN ALI" userId="1c078adc4f193086" providerId="Windows Live" clId="Web-{45B5A88C-3F94-5F60-F8F1-18E3E0C954BE}" dt="2024-10-25T14:50:29.564" v="129" actId="20577"/>
          <ac:spMkLst>
            <pc:docMk/>
            <pc:sldMk cId="1131688963" sldId="269"/>
            <ac:spMk id="2" creationId="{2EE36F68-493C-35CE-A652-8025BC1ED663}"/>
          </ac:spMkLst>
        </pc:spChg>
        <pc:spChg chg="del">
          <ac:chgData name="FAIZAN ALI" userId="1c078adc4f193086" providerId="Windows Live" clId="Web-{45B5A88C-3F94-5F60-F8F1-18E3E0C954BE}" dt="2024-10-25T14:50:54.237" v="130"/>
          <ac:spMkLst>
            <pc:docMk/>
            <pc:sldMk cId="1131688963" sldId="269"/>
            <ac:spMk id="3" creationId="{A526B9C7-A767-C8DB-74A9-A08482655886}"/>
          </ac:spMkLst>
        </pc:spChg>
        <pc:picChg chg="add mod ord">
          <ac:chgData name="FAIZAN ALI" userId="1c078adc4f193086" providerId="Windows Live" clId="Web-{45B5A88C-3F94-5F60-F8F1-18E3E0C954BE}" dt="2024-10-25T15:35:03.280" v="177" actId="1076"/>
          <ac:picMkLst>
            <pc:docMk/>
            <pc:sldMk cId="1131688963" sldId="269"/>
            <ac:picMk id="4" creationId="{78974D48-06E7-09BF-F457-3D8F80A168E7}"/>
          </ac:picMkLst>
        </pc:picChg>
      </pc:sldChg>
      <pc:sldChg chg="addSp delSp modSp add ord replId">
        <pc:chgData name="FAIZAN ALI" userId="1c078adc4f193086" providerId="Windows Live" clId="Web-{45B5A88C-3F94-5F60-F8F1-18E3E0C954BE}" dt="2024-10-25T15:33:19.870" v="161" actId="1076"/>
        <pc:sldMkLst>
          <pc:docMk/>
          <pc:sldMk cId="207186186" sldId="270"/>
        </pc:sldMkLst>
        <pc:spChg chg="mod">
          <ac:chgData name="FAIZAN ALI" userId="1c078adc4f193086" providerId="Windows Live" clId="Web-{45B5A88C-3F94-5F60-F8F1-18E3E0C954BE}" dt="2024-10-25T14:54:00.524" v="139" actId="20577"/>
          <ac:spMkLst>
            <pc:docMk/>
            <pc:sldMk cId="207186186" sldId="270"/>
            <ac:spMk id="2" creationId="{4795CEC6-DE8A-99AC-42DE-A71A0118F393}"/>
          </ac:spMkLst>
        </pc:spChg>
        <pc:spChg chg="mod">
          <ac:chgData name="FAIZAN ALI" userId="1c078adc4f193086" providerId="Windows Live" clId="Web-{45B5A88C-3F94-5F60-F8F1-18E3E0C954BE}" dt="2024-10-25T15:32:53.651" v="157" actId="20577"/>
          <ac:spMkLst>
            <pc:docMk/>
            <pc:sldMk cId="207186186" sldId="270"/>
            <ac:spMk id="3" creationId="{319BA45E-8EC3-D85B-6ACC-A7C836E4DF91}"/>
          </ac:spMkLst>
        </pc:spChg>
        <pc:picChg chg="del">
          <ac:chgData name="FAIZAN ALI" userId="1c078adc4f193086" providerId="Windows Live" clId="Web-{45B5A88C-3F94-5F60-F8F1-18E3E0C954BE}" dt="2024-10-25T14:54:23.213" v="143"/>
          <ac:picMkLst>
            <pc:docMk/>
            <pc:sldMk cId="207186186" sldId="270"/>
            <ac:picMk id="4" creationId="{2DD531F7-8EEE-CC86-B57D-DC0837C4BAFE}"/>
          </ac:picMkLst>
        </pc:picChg>
        <pc:picChg chg="add mod">
          <ac:chgData name="FAIZAN ALI" userId="1c078adc4f193086" providerId="Windows Live" clId="Web-{45B5A88C-3F94-5F60-F8F1-18E3E0C954BE}" dt="2024-10-25T15:33:19.870" v="161" actId="1076"/>
          <ac:picMkLst>
            <pc:docMk/>
            <pc:sldMk cId="207186186" sldId="270"/>
            <ac:picMk id="5" creationId="{56D9FD10-3CB2-5130-4D42-9870D9B6DCAE}"/>
          </ac:picMkLst>
        </pc:picChg>
      </pc:sldChg>
      <pc:sldMasterChg chg="add del addSldLayout delSldLayout">
        <pc:chgData name="FAIZAN ALI" userId="1c078adc4f193086" providerId="Windows Live" clId="Web-{45B5A88C-3F94-5F60-F8F1-18E3E0C954BE}" dt="2024-10-25T14:25:18.307" v="7"/>
        <pc:sldMasterMkLst>
          <pc:docMk/>
          <pc:sldMasterMk cId="2460954070" sldId="2147483660"/>
        </pc:sldMasterMkLst>
        <pc:sldLayoutChg chg="add del">
          <pc:chgData name="FAIZAN ALI" userId="1c078adc4f193086" providerId="Windows Live" clId="Web-{45B5A88C-3F94-5F60-F8F1-18E3E0C954BE}" dt="2024-10-25T14:25:18.307" v="7"/>
          <pc:sldLayoutMkLst>
            <pc:docMk/>
            <pc:sldMasterMk cId="2460954070" sldId="2147483660"/>
            <pc:sldLayoutMk cId="2385387890" sldId="2147483661"/>
          </pc:sldLayoutMkLst>
        </pc:sldLayoutChg>
        <pc:sldLayoutChg chg="add del">
          <pc:chgData name="FAIZAN ALI" userId="1c078adc4f193086" providerId="Windows Live" clId="Web-{45B5A88C-3F94-5F60-F8F1-18E3E0C954BE}" dt="2024-10-25T14:25:18.307" v="7"/>
          <pc:sldLayoutMkLst>
            <pc:docMk/>
            <pc:sldMasterMk cId="2460954070" sldId="2147483660"/>
            <pc:sldLayoutMk cId="949138452" sldId="2147483662"/>
          </pc:sldLayoutMkLst>
        </pc:sldLayoutChg>
        <pc:sldLayoutChg chg="add del">
          <pc:chgData name="FAIZAN ALI" userId="1c078adc4f193086" providerId="Windows Live" clId="Web-{45B5A88C-3F94-5F60-F8F1-18E3E0C954BE}" dt="2024-10-25T14:25:18.307" v="7"/>
          <pc:sldLayoutMkLst>
            <pc:docMk/>
            <pc:sldMasterMk cId="2460954070" sldId="2147483660"/>
            <pc:sldLayoutMk cId="2591524520" sldId="2147483663"/>
          </pc:sldLayoutMkLst>
        </pc:sldLayoutChg>
        <pc:sldLayoutChg chg="add del">
          <pc:chgData name="FAIZAN ALI" userId="1c078adc4f193086" providerId="Windows Live" clId="Web-{45B5A88C-3F94-5F60-F8F1-18E3E0C954BE}" dt="2024-10-25T14:25:18.307" v="7"/>
          <pc:sldLayoutMkLst>
            <pc:docMk/>
            <pc:sldMasterMk cId="2460954070" sldId="2147483660"/>
            <pc:sldLayoutMk cId="1203092039" sldId="2147483664"/>
          </pc:sldLayoutMkLst>
        </pc:sldLayoutChg>
        <pc:sldLayoutChg chg="add del">
          <pc:chgData name="FAIZAN ALI" userId="1c078adc4f193086" providerId="Windows Live" clId="Web-{45B5A88C-3F94-5F60-F8F1-18E3E0C954BE}" dt="2024-10-25T14:25:18.307" v="7"/>
          <pc:sldLayoutMkLst>
            <pc:docMk/>
            <pc:sldMasterMk cId="2460954070" sldId="2147483660"/>
            <pc:sldLayoutMk cId="3733172339" sldId="2147483665"/>
          </pc:sldLayoutMkLst>
        </pc:sldLayoutChg>
        <pc:sldLayoutChg chg="add del">
          <pc:chgData name="FAIZAN ALI" userId="1c078adc4f193086" providerId="Windows Live" clId="Web-{45B5A88C-3F94-5F60-F8F1-18E3E0C954BE}" dt="2024-10-25T14:25:18.307" v="7"/>
          <pc:sldLayoutMkLst>
            <pc:docMk/>
            <pc:sldMasterMk cId="2460954070" sldId="2147483660"/>
            <pc:sldLayoutMk cId="3210312558" sldId="2147483666"/>
          </pc:sldLayoutMkLst>
        </pc:sldLayoutChg>
        <pc:sldLayoutChg chg="add del">
          <pc:chgData name="FAIZAN ALI" userId="1c078adc4f193086" providerId="Windows Live" clId="Web-{45B5A88C-3F94-5F60-F8F1-18E3E0C954BE}" dt="2024-10-25T14:25:18.307" v="7"/>
          <pc:sldLayoutMkLst>
            <pc:docMk/>
            <pc:sldMasterMk cId="2460954070" sldId="2147483660"/>
            <pc:sldLayoutMk cId="3146388984" sldId="2147483667"/>
          </pc:sldLayoutMkLst>
        </pc:sldLayoutChg>
        <pc:sldLayoutChg chg="add del">
          <pc:chgData name="FAIZAN ALI" userId="1c078adc4f193086" providerId="Windows Live" clId="Web-{45B5A88C-3F94-5F60-F8F1-18E3E0C954BE}" dt="2024-10-25T14:25:18.307" v="7"/>
          <pc:sldLayoutMkLst>
            <pc:docMk/>
            <pc:sldMasterMk cId="2460954070" sldId="2147483660"/>
            <pc:sldLayoutMk cId="3171841454" sldId="2147483668"/>
          </pc:sldLayoutMkLst>
        </pc:sldLayoutChg>
        <pc:sldLayoutChg chg="add del">
          <pc:chgData name="FAIZAN ALI" userId="1c078adc4f193086" providerId="Windows Live" clId="Web-{45B5A88C-3F94-5F60-F8F1-18E3E0C954BE}" dt="2024-10-25T14:25:18.307" v="7"/>
          <pc:sldLayoutMkLst>
            <pc:docMk/>
            <pc:sldMasterMk cId="2460954070" sldId="2147483660"/>
            <pc:sldLayoutMk cId="1718958274" sldId="2147483669"/>
          </pc:sldLayoutMkLst>
        </pc:sldLayoutChg>
        <pc:sldLayoutChg chg="add del">
          <pc:chgData name="FAIZAN ALI" userId="1c078adc4f193086" providerId="Windows Live" clId="Web-{45B5A88C-3F94-5F60-F8F1-18E3E0C954BE}" dt="2024-10-25T14:25:18.307" v="7"/>
          <pc:sldLayoutMkLst>
            <pc:docMk/>
            <pc:sldMasterMk cId="2460954070" sldId="2147483660"/>
            <pc:sldLayoutMk cId="2202905451" sldId="2147483670"/>
          </pc:sldLayoutMkLst>
        </pc:sldLayoutChg>
        <pc:sldLayoutChg chg="add del">
          <pc:chgData name="FAIZAN ALI" userId="1c078adc4f193086" providerId="Windows Live" clId="Web-{45B5A88C-3F94-5F60-F8F1-18E3E0C954BE}" dt="2024-10-25T14:25:18.307" v="7"/>
          <pc:sldLayoutMkLst>
            <pc:docMk/>
            <pc:sldMasterMk cId="2460954070" sldId="2147483660"/>
            <pc:sldLayoutMk cId="3479445657" sldId="2147483671"/>
          </pc:sldLayoutMkLst>
        </pc:sldLayoutChg>
      </pc:sldMasterChg>
      <pc:sldMasterChg chg="add del replId addSldLayout delSldLayout">
        <pc:chgData name="FAIZAN ALI" userId="1c078adc4f193086" providerId="Windows Live" clId="Web-{45B5A88C-3F94-5F60-F8F1-18E3E0C954BE}" dt="2024-10-25T14:25:18.198" v="6"/>
        <pc:sldMasterMkLst>
          <pc:docMk/>
          <pc:sldMasterMk cId="4156158953" sldId="2147483672"/>
        </pc:sldMasterMkLst>
        <pc:sldLayoutChg chg="add del">
          <pc:chgData name="FAIZAN ALI" userId="1c078adc4f193086" providerId="Windows Live" clId="Web-{45B5A88C-3F94-5F60-F8F1-18E3E0C954BE}" dt="2024-10-25T14:25:18.198" v="6"/>
          <pc:sldLayoutMkLst>
            <pc:docMk/>
            <pc:sldMasterMk cId="4156158953" sldId="2147483672"/>
            <pc:sldLayoutMk cId="667195972" sldId="2147483673"/>
          </pc:sldLayoutMkLst>
        </pc:sldLayoutChg>
        <pc:sldLayoutChg chg="add del replId">
          <pc:chgData name="FAIZAN ALI" userId="1c078adc4f193086" providerId="Windows Live" clId="Web-{45B5A88C-3F94-5F60-F8F1-18E3E0C954BE}" dt="2024-10-25T14:25:18.198" v="6"/>
          <pc:sldLayoutMkLst>
            <pc:docMk/>
            <pc:sldMasterMk cId="4156158953" sldId="2147483672"/>
            <pc:sldLayoutMk cId="561853318" sldId="2147483674"/>
          </pc:sldLayoutMkLst>
        </pc:sldLayoutChg>
        <pc:sldLayoutChg chg="add del replId">
          <pc:chgData name="FAIZAN ALI" userId="1c078adc4f193086" providerId="Windows Live" clId="Web-{45B5A88C-3F94-5F60-F8F1-18E3E0C954BE}" dt="2024-10-25T14:25:18.198" v="6"/>
          <pc:sldLayoutMkLst>
            <pc:docMk/>
            <pc:sldMasterMk cId="4156158953" sldId="2147483672"/>
            <pc:sldLayoutMk cId="4235680577" sldId="2147483675"/>
          </pc:sldLayoutMkLst>
        </pc:sldLayoutChg>
        <pc:sldLayoutChg chg="add del replId">
          <pc:chgData name="FAIZAN ALI" userId="1c078adc4f193086" providerId="Windows Live" clId="Web-{45B5A88C-3F94-5F60-F8F1-18E3E0C954BE}" dt="2024-10-25T14:25:18.198" v="6"/>
          <pc:sldLayoutMkLst>
            <pc:docMk/>
            <pc:sldMasterMk cId="4156158953" sldId="2147483672"/>
            <pc:sldLayoutMk cId="3157373274" sldId="2147483676"/>
          </pc:sldLayoutMkLst>
        </pc:sldLayoutChg>
        <pc:sldLayoutChg chg="add del replId">
          <pc:chgData name="FAIZAN ALI" userId="1c078adc4f193086" providerId="Windows Live" clId="Web-{45B5A88C-3F94-5F60-F8F1-18E3E0C954BE}" dt="2024-10-25T14:25:18.198" v="6"/>
          <pc:sldLayoutMkLst>
            <pc:docMk/>
            <pc:sldMasterMk cId="4156158953" sldId="2147483672"/>
            <pc:sldLayoutMk cId="3445384774" sldId="2147483677"/>
          </pc:sldLayoutMkLst>
        </pc:sldLayoutChg>
        <pc:sldLayoutChg chg="add del replId">
          <pc:chgData name="FAIZAN ALI" userId="1c078adc4f193086" providerId="Windows Live" clId="Web-{45B5A88C-3F94-5F60-F8F1-18E3E0C954BE}" dt="2024-10-25T14:25:18.198" v="6"/>
          <pc:sldLayoutMkLst>
            <pc:docMk/>
            <pc:sldMasterMk cId="4156158953" sldId="2147483672"/>
            <pc:sldLayoutMk cId="2215046294" sldId="2147483678"/>
          </pc:sldLayoutMkLst>
        </pc:sldLayoutChg>
        <pc:sldLayoutChg chg="add del replId">
          <pc:chgData name="FAIZAN ALI" userId="1c078adc4f193086" providerId="Windows Live" clId="Web-{45B5A88C-3F94-5F60-F8F1-18E3E0C954BE}" dt="2024-10-25T14:25:18.198" v="6"/>
          <pc:sldLayoutMkLst>
            <pc:docMk/>
            <pc:sldMasterMk cId="4156158953" sldId="2147483672"/>
            <pc:sldLayoutMk cId="3918022907" sldId="2147483679"/>
          </pc:sldLayoutMkLst>
        </pc:sldLayoutChg>
        <pc:sldLayoutChg chg="add del replId">
          <pc:chgData name="FAIZAN ALI" userId="1c078adc4f193086" providerId="Windows Live" clId="Web-{45B5A88C-3F94-5F60-F8F1-18E3E0C954BE}" dt="2024-10-25T14:25:18.198" v="6"/>
          <pc:sldLayoutMkLst>
            <pc:docMk/>
            <pc:sldMasterMk cId="4156158953" sldId="2147483672"/>
            <pc:sldLayoutMk cId="3219088611" sldId="2147483680"/>
          </pc:sldLayoutMkLst>
        </pc:sldLayoutChg>
        <pc:sldLayoutChg chg="add del replId">
          <pc:chgData name="FAIZAN ALI" userId="1c078adc4f193086" providerId="Windows Live" clId="Web-{45B5A88C-3F94-5F60-F8F1-18E3E0C954BE}" dt="2024-10-25T14:25:18.198" v="6"/>
          <pc:sldLayoutMkLst>
            <pc:docMk/>
            <pc:sldMasterMk cId="4156158953" sldId="2147483672"/>
            <pc:sldLayoutMk cId="3295418860" sldId="2147483681"/>
          </pc:sldLayoutMkLst>
        </pc:sldLayoutChg>
        <pc:sldLayoutChg chg="add del replId">
          <pc:chgData name="FAIZAN ALI" userId="1c078adc4f193086" providerId="Windows Live" clId="Web-{45B5A88C-3F94-5F60-F8F1-18E3E0C954BE}" dt="2024-10-25T14:25:18.198" v="6"/>
          <pc:sldLayoutMkLst>
            <pc:docMk/>
            <pc:sldMasterMk cId="4156158953" sldId="2147483672"/>
            <pc:sldLayoutMk cId="3141851144" sldId="2147483682"/>
          </pc:sldLayoutMkLst>
        </pc:sldLayoutChg>
        <pc:sldLayoutChg chg="add del replId">
          <pc:chgData name="FAIZAN ALI" userId="1c078adc4f193086" providerId="Windows Live" clId="Web-{45B5A88C-3F94-5F60-F8F1-18E3E0C954BE}" dt="2024-10-25T14:25:18.198" v="6"/>
          <pc:sldLayoutMkLst>
            <pc:docMk/>
            <pc:sldMasterMk cId="4156158953" sldId="2147483672"/>
            <pc:sldLayoutMk cId="51243171" sldId="2147483683"/>
          </pc:sldLayoutMkLst>
        </pc:sldLayoutChg>
      </pc:sldMasterChg>
      <pc:sldMasterChg chg="add addSldLayout">
        <pc:chgData name="FAIZAN ALI" userId="1c078adc4f193086" providerId="Windows Live" clId="Web-{45B5A88C-3F94-5F60-F8F1-18E3E0C954BE}" dt="2024-10-25T14:25:18.307" v="7"/>
        <pc:sldMasterMkLst>
          <pc:docMk/>
          <pc:sldMasterMk cId="1556346696" sldId="2147483685"/>
        </pc:sldMasterMkLst>
        <pc:sldLayoutChg chg="add">
          <pc:chgData name="FAIZAN ALI" userId="1c078adc4f193086" providerId="Windows Live" clId="Web-{45B5A88C-3F94-5F60-F8F1-18E3E0C954BE}" dt="2024-10-25T14:25:18.307" v="7"/>
          <pc:sldLayoutMkLst>
            <pc:docMk/>
            <pc:sldMasterMk cId="1556346696" sldId="2147483685"/>
            <pc:sldLayoutMk cId="2263223771" sldId="2147483674"/>
          </pc:sldLayoutMkLst>
        </pc:sldLayoutChg>
        <pc:sldLayoutChg chg="add">
          <pc:chgData name="FAIZAN ALI" userId="1c078adc4f193086" providerId="Windows Live" clId="Web-{45B5A88C-3F94-5F60-F8F1-18E3E0C954BE}" dt="2024-10-25T14:25:18.307" v="7"/>
          <pc:sldLayoutMkLst>
            <pc:docMk/>
            <pc:sldMasterMk cId="1556346696" sldId="2147483685"/>
            <pc:sldLayoutMk cId="4045953315" sldId="2147483675"/>
          </pc:sldLayoutMkLst>
        </pc:sldLayoutChg>
        <pc:sldLayoutChg chg="add">
          <pc:chgData name="FAIZAN ALI" userId="1c078adc4f193086" providerId="Windows Live" clId="Web-{45B5A88C-3F94-5F60-F8F1-18E3E0C954BE}" dt="2024-10-25T14:25:18.307" v="7"/>
          <pc:sldLayoutMkLst>
            <pc:docMk/>
            <pc:sldMasterMk cId="1556346696" sldId="2147483685"/>
            <pc:sldLayoutMk cId="334917933" sldId="2147483676"/>
          </pc:sldLayoutMkLst>
        </pc:sldLayoutChg>
        <pc:sldLayoutChg chg="add">
          <pc:chgData name="FAIZAN ALI" userId="1c078adc4f193086" providerId="Windows Live" clId="Web-{45B5A88C-3F94-5F60-F8F1-18E3E0C954BE}" dt="2024-10-25T14:25:18.307" v="7"/>
          <pc:sldLayoutMkLst>
            <pc:docMk/>
            <pc:sldMasterMk cId="1556346696" sldId="2147483685"/>
            <pc:sldLayoutMk cId="585840496" sldId="2147483677"/>
          </pc:sldLayoutMkLst>
        </pc:sldLayoutChg>
        <pc:sldLayoutChg chg="add">
          <pc:chgData name="FAIZAN ALI" userId="1c078adc4f193086" providerId="Windows Live" clId="Web-{45B5A88C-3F94-5F60-F8F1-18E3E0C954BE}" dt="2024-10-25T14:25:18.307" v="7"/>
          <pc:sldLayoutMkLst>
            <pc:docMk/>
            <pc:sldMasterMk cId="1556346696" sldId="2147483685"/>
            <pc:sldLayoutMk cId="3450548240" sldId="2147483678"/>
          </pc:sldLayoutMkLst>
        </pc:sldLayoutChg>
        <pc:sldLayoutChg chg="add">
          <pc:chgData name="FAIZAN ALI" userId="1c078adc4f193086" providerId="Windows Live" clId="Web-{45B5A88C-3F94-5F60-F8F1-18E3E0C954BE}" dt="2024-10-25T14:25:18.307" v="7"/>
          <pc:sldLayoutMkLst>
            <pc:docMk/>
            <pc:sldMasterMk cId="1556346696" sldId="2147483685"/>
            <pc:sldLayoutMk cId="4158946550" sldId="2147483679"/>
          </pc:sldLayoutMkLst>
        </pc:sldLayoutChg>
        <pc:sldLayoutChg chg="add">
          <pc:chgData name="FAIZAN ALI" userId="1c078adc4f193086" providerId="Windows Live" clId="Web-{45B5A88C-3F94-5F60-F8F1-18E3E0C954BE}" dt="2024-10-25T14:25:18.307" v="7"/>
          <pc:sldLayoutMkLst>
            <pc:docMk/>
            <pc:sldMasterMk cId="1556346696" sldId="2147483685"/>
            <pc:sldLayoutMk cId="2124711839" sldId="2147483680"/>
          </pc:sldLayoutMkLst>
        </pc:sldLayoutChg>
        <pc:sldLayoutChg chg="add">
          <pc:chgData name="FAIZAN ALI" userId="1c078adc4f193086" providerId="Windows Live" clId="Web-{45B5A88C-3F94-5F60-F8F1-18E3E0C954BE}" dt="2024-10-25T14:25:18.307" v="7"/>
          <pc:sldLayoutMkLst>
            <pc:docMk/>
            <pc:sldMasterMk cId="1556346696" sldId="2147483685"/>
            <pc:sldLayoutMk cId="1865690169" sldId="2147483681"/>
          </pc:sldLayoutMkLst>
        </pc:sldLayoutChg>
        <pc:sldLayoutChg chg="add">
          <pc:chgData name="FAIZAN ALI" userId="1c078adc4f193086" providerId="Windows Live" clId="Web-{45B5A88C-3F94-5F60-F8F1-18E3E0C954BE}" dt="2024-10-25T14:25:18.307" v="7"/>
          <pc:sldLayoutMkLst>
            <pc:docMk/>
            <pc:sldMasterMk cId="1556346696" sldId="2147483685"/>
            <pc:sldLayoutMk cId="3027807652" sldId="2147483682"/>
          </pc:sldLayoutMkLst>
        </pc:sldLayoutChg>
        <pc:sldLayoutChg chg="add">
          <pc:chgData name="FAIZAN ALI" userId="1c078adc4f193086" providerId="Windows Live" clId="Web-{45B5A88C-3F94-5F60-F8F1-18E3E0C954BE}" dt="2024-10-25T14:25:18.307" v="7"/>
          <pc:sldLayoutMkLst>
            <pc:docMk/>
            <pc:sldMasterMk cId="1556346696" sldId="2147483685"/>
            <pc:sldLayoutMk cId="3923074869" sldId="2147483683"/>
          </pc:sldLayoutMkLst>
        </pc:sldLayoutChg>
        <pc:sldLayoutChg chg="add">
          <pc:chgData name="FAIZAN ALI" userId="1c078adc4f193086" providerId="Windows Live" clId="Web-{45B5A88C-3F94-5F60-F8F1-18E3E0C954BE}" dt="2024-10-25T14:25:18.307" v="7"/>
          <pc:sldLayoutMkLst>
            <pc:docMk/>
            <pc:sldMasterMk cId="1556346696" sldId="2147483685"/>
            <pc:sldLayoutMk cId="1572855296" sldId="2147483684"/>
          </pc:sldLayoutMkLst>
        </pc:sldLayoutChg>
      </pc:sldMasterChg>
      <pc:sldMasterChg chg="add del addSldLayout delSldLayout">
        <pc:chgData name="FAIZAN ALI" userId="1c078adc4f193086" providerId="Windows Live" clId="Web-{45B5A88C-3F94-5F60-F8F1-18E3E0C954BE}" dt="2024-10-25T14:25:06.166" v="4"/>
        <pc:sldMasterMkLst>
          <pc:docMk/>
          <pc:sldMasterMk cId="1648744353" sldId="2147483698"/>
        </pc:sldMasterMkLst>
        <pc:sldLayoutChg chg="add del">
          <pc:chgData name="FAIZAN ALI" userId="1c078adc4f193086" providerId="Windows Live" clId="Web-{45B5A88C-3F94-5F60-F8F1-18E3E0C954BE}" dt="2024-10-25T14:25:06.166" v="4"/>
          <pc:sldLayoutMkLst>
            <pc:docMk/>
            <pc:sldMasterMk cId="1648744353" sldId="2147483698"/>
            <pc:sldLayoutMk cId="2292557573" sldId="2147483687"/>
          </pc:sldLayoutMkLst>
        </pc:sldLayoutChg>
        <pc:sldLayoutChg chg="add del">
          <pc:chgData name="FAIZAN ALI" userId="1c078adc4f193086" providerId="Windows Live" clId="Web-{45B5A88C-3F94-5F60-F8F1-18E3E0C954BE}" dt="2024-10-25T14:25:06.166" v="4"/>
          <pc:sldLayoutMkLst>
            <pc:docMk/>
            <pc:sldMasterMk cId="1648744353" sldId="2147483698"/>
            <pc:sldLayoutMk cId="642401599" sldId="2147483688"/>
          </pc:sldLayoutMkLst>
        </pc:sldLayoutChg>
        <pc:sldLayoutChg chg="add del">
          <pc:chgData name="FAIZAN ALI" userId="1c078adc4f193086" providerId="Windows Live" clId="Web-{45B5A88C-3F94-5F60-F8F1-18E3E0C954BE}" dt="2024-10-25T14:25:06.166" v="4"/>
          <pc:sldLayoutMkLst>
            <pc:docMk/>
            <pc:sldMasterMk cId="1648744353" sldId="2147483698"/>
            <pc:sldLayoutMk cId="842849984" sldId="2147483689"/>
          </pc:sldLayoutMkLst>
        </pc:sldLayoutChg>
        <pc:sldLayoutChg chg="add del">
          <pc:chgData name="FAIZAN ALI" userId="1c078adc4f193086" providerId="Windows Live" clId="Web-{45B5A88C-3F94-5F60-F8F1-18E3E0C954BE}" dt="2024-10-25T14:25:06.166" v="4"/>
          <pc:sldLayoutMkLst>
            <pc:docMk/>
            <pc:sldMasterMk cId="1648744353" sldId="2147483698"/>
            <pc:sldLayoutMk cId="3910424119" sldId="2147483690"/>
          </pc:sldLayoutMkLst>
        </pc:sldLayoutChg>
        <pc:sldLayoutChg chg="add del">
          <pc:chgData name="FAIZAN ALI" userId="1c078adc4f193086" providerId="Windows Live" clId="Web-{45B5A88C-3F94-5F60-F8F1-18E3E0C954BE}" dt="2024-10-25T14:25:06.166" v="4"/>
          <pc:sldLayoutMkLst>
            <pc:docMk/>
            <pc:sldMasterMk cId="1648744353" sldId="2147483698"/>
            <pc:sldLayoutMk cId="1555499095" sldId="2147483691"/>
          </pc:sldLayoutMkLst>
        </pc:sldLayoutChg>
        <pc:sldLayoutChg chg="add del">
          <pc:chgData name="FAIZAN ALI" userId="1c078adc4f193086" providerId="Windows Live" clId="Web-{45B5A88C-3F94-5F60-F8F1-18E3E0C954BE}" dt="2024-10-25T14:25:06.166" v="4"/>
          <pc:sldLayoutMkLst>
            <pc:docMk/>
            <pc:sldMasterMk cId="1648744353" sldId="2147483698"/>
            <pc:sldLayoutMk cId="3433349835" sldId="2147483692"/>
          </pc:sldLayoutMkLst>
        </pc:sldLayoutChg>
        <pc:sldLayoutChg chg="add del">
          <pc:chgData name="FAIZAN ALI" userId="1c078adc4f193086" providerId="Windows Live" clId="Web-{45B5A88C-3F94-5F60-F8F1-18E3E0C954BE}" dt="2024-10-25T14:25:06.166" v="4"/>
          <pc:sldLayoutMkLst>
            <pc:docMk/>
            <pc:sldMasterMk cId="1648744353" sldId="2147483698"/>
            <pc:sldLayoutMk cId="2497094654" sldId="2147483693"/>
          </pc:sldLayoutMkLst>
        </pc:sldLayoutChg>
        <pc:sldLayoutChg chg="add del">
          <pc:chgData name="FAIZAN ALI" userId="1c078adc4f193086" providerId="Windows Live" clId="Web-{45B5A88C-3F94-5F60-F8F1-18E3E0C954BE}" dt="2024-10-25T14:25:06.166" v="4"/>
          <pc:sldLayoutMkLst>
            <pc:docMk/>
            <pc:sldMasterMk cId="1648744353" sldId="2147483698"/>
            <pc:sldLayoutMk cId="3628805300" sldId="2147483694"/>
          </pc:sldLayoutMkLst>
        </pc:sldLayoutChg>
        <pc:sldLayoutChg chg="add del">
          <pc:chgData name="FAIZAN ALI" userId="1c078adc4f193086" providerId="Windows Live" clId="Web-{45B5A88C-3F94-5F60-F8F1-18E3E0C954BE}" dt="2024-10-25T14:25:06.166" v="4"/>
          <pc:sldLayoutMkLst>
            <pc:docMk/>
            <pc:sldMasterMk cId="1648744353" sldId="2147483698"/>
            <pc:sldLayoutMk cId="1077626200" sldId="2147483695"/>
          </pc:sldLayoutMkLst>
        </pc:sldLayoutChg>
        <pc:sldLayoutChg chg="add del">
          <pc:chgData name="FAIZAN ALI" userId="1c078adc4f193086" providerId="Windows Live" clId="Web-{45B5A88C-3F94-5F60-F8F1-18E3E0C954BE}" dt="2024-10-25T14:25:06.166" v="4"/>
          <pc:sldLayoutMkLst>
            <pc:docMk/>
            <pc:sldMasterMk cId="1648744353" sldId="2147483698"/>
            <pc:sldLayoutMk cId="1466540981" sldId="2147483696"/>
          </pc:sldLayoutMkLst>
        </pc:sldLayoutChg>
        <pc:sldLayoutChg chg="add del">
          <pc:chgData name="FAIZAN ALI" userId="1c078adc4f193086" providerId="Windows Live" clId="Web-{45B5A88C-3F94-5F60-F8F1-18E3E0C954BE}" dt="2024-10-25T14:25:06.166" v="4"/>
          <pc:sldLayoutMkLst>
            <pc:docMk/>
            <pc:sldMasterMk cId="1648744353" sldId="2147483698"/>
            <pc:sldLayoutMk cId="592012496" sldId="214748369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E58B69-3C20-4D6B-8D24-CFD09B680359}" type="doc">
      <dgm:prSet loTypeId="urn:microsoft.com/office/officeart/2005/8/layout/vProcess5" loCatId="process" qsTypeId="urn:microsoft.com/office/officeart/2005/8/quickstyle/simple4" qsCatId="simple" csTypeId="urn:microsoft.com/office/officeart/2005/8/colors/colorful5" csCatId="colorful"/>
      <dgm:spPr/>
      <dgm:t>
        <a:bodyPr/>
        <a:lstStyle/>
        <a:p>
          <a:endParaRPr lang="en-US"/>
        </a:p>
      </dgm:t>
    </dgm:pt>
    <dgm:pt modelId="{68510328-72C8-4906-B4F5-26767DACCB64}">
      <dgm:prSet/>
      <dgm:spPr/>
      <dgm:t>
        <a:bodyPr/>
        <a:lstStyle/>
        <a:p>
          <a:r>
            <a:rPr lang="en-US"/>
            <a:t>Add products to the cart</a:t>
          </a:r>
        </a:p>
      </dgm:t>
    </dgm:pt>
    <dgm:pt modelId="{D0619FB5-F682-44E8-BF4D-06FD2E61C162}" type="parTrans" cxnId="{AF0C42FE-C89B-424A-A8BE-7D4D547BD406}">
      <dgm:prSet/>
      <dgm:spPr/>
      <dgm:t>
        <a:bodyPr/>
        <a:lstStyle/>
        <a:p>
          <a:endParaRPr lang="en-US"/>
        </a:p>
      </dgm:t>
    </dgm:pt>
    <dgm:pt modelId="{F14884C0-1B37-42AD-8D5B-B00FDF1DF3F3}" type="sibTrans" cxnId="{AF0C42FE-C89B-424A-A8BE-7D4D547BD406}">
      <dgm:prSet/>
      <dgm:spPr/>
      <dgm:t>
        <a:bodyPr/>
        <a:lstStyle/>
        <a:p>
          <a:endParaRPr lang="en-US"/>
        </a:p>
      </dgm:t>
    </dgm:pt>
    <dgm:pt modelId="{08D5D746-46DD-4181-B7D9-BB3C279E6E82}">
      <dgm:prSet/>
      <dgm:spPr/>
      <dgm:t>
        <a:bodyPr/>
        <a:lstStyle/>
        <a:p>
          <a:r>
            <a:rPr lang="en-US"/>
            <a:t>Remove products from the cart</a:t>
          </a:r>
        </a:p>
      </dgm:t>
    </dgm:pt>
    <dgm:pt modelId="{F80C359B-B225-4411-8296-0538EF54BE46}" type="parTrans" cxnId="{E8987209-5897-4EBD-82CD-89608EAA84D5}">
      <dgm:prSet/>
      <dgm:spPr/>
      <dgm:t>
        <a:bodyPr/>
        <a:lstStyle/>
        <a:p>
          <a:endParaRPr lang="en-US"/>
        </a:p>
      </dgm:t>
    </dgm:pt>
    <dgm:pt modelId="{FF5DA815-923E-4836-AE0E-61F86C5F87D5}" type="sibTrans" cxnId="{E8987209-5897-4EBD-82CD-89608EAA84D5}">
      <dgm:prSet/>
      <dgm:spPr/>
      <dgm:t>
        <a:bodyPr/>
        <a:lstStyle/>
        <a:p>
          <a:endParaRPr lang="en-US"/>
        </a:p>
      </dgm:t>
    </dgm:pt>
    <dgm:pt modelId="{5C6201F4-84A2-4F16-AF25-5D164C0DF123}">
      <dgm:prSet/>
      <dgm:spPr/>
      <dgm:t>
        <a:bodyPr/>
        <a:lstStyle/>
        <a:p>
          <a:r>
            <a:rPr lang="en-US"/>
            <a:t>View the cart</a:t>
          </a:r>
        </a:p>
      </dgm:t>
    </dgm:pt>
    <dgm:pt modelId="{3649F82D-1BAC-4305-B789-E5FB4282B3F1}" type="parTrans" cxnId="{4F60410F-CE42-4A3A-A3D7-CAC7CC3BE2D5}">
      <dgm:prSet/>
      <dgm:spPr/>
      <dgm:t>
        <a:bodyPr/>
        <a:lstStyle/>
        <a:p>
          <a:endParaRPr lang="en-US"/>
        </a:p>
      </dgm:t>
    </dgm:pt>
    <dgm:pt modelId="{A3850A4C-B541-417E-B110-02AE0F0DF2A0}" type="sibTrans" cxnId="{4F60410F-CE42-4A3A-A3D7-CAC7CC3BE2D5}">
      <dgm:prSet/>
      <dgm:spPr/>
      <dgm:t>
        <a:bodyPr/>
        <a:lstStyle/>
        <a:p>
          <a:endParaRPr lang="en-US"/>
        </a:p>
      </dgm:t>
    </dgm:pt>
    <dgm:pt modelId="{9EDAD84F-0CFC-41BA-AC5B-ADBD61755B19}">
      <dgm:prSet/>
      <dgm:spPr/>
      <dgm:t>
        <a:bodyPr/>
        <a:lstStyle/>
        <a:p>
          <a:r>
            <a:rPr lang="en-US"/>
            <a:t>Checkout and total calculation in PKR</a:t>
          </a:r>
        </a:p>
      </dgm:t>
    </dgm:pt>
    <dgm:pt modelId="{274C37E8-E46E-4FCE-A51A-87F54031433C}" type="parTrans" cxnId="{047F2A8F-31EA-46BA-994C-E507A1E8B07B}">
      <dgm:prSet/>
      <dgm:spPr/>
      <dgm:t>
        <a:bodyPr/>
        <a:lstStyle/>
        <a:p>
          <a:endParaRPr lang="en-US"/>
        </a:p>
      </dgm:t>
    </dgm:pt>
    <dgm:pt modelId="{A2C2DC41-94F3-4D66-925D-D155C0001A4E}" type="sibTrans" cxnId="{047F2A8F-31EA-46BA-994C-E507A1E8B07B}">
      <dgm:prSet/>
      <dgm:spPr/>
      <dgm:t>
        <a:bodyPr/>
        <a:lstStyle/>
        <a:p>
          <a:endParaRPr lang="en-US"/>
        </a:p>
      </dgm:t>
    </dgm:pt>
    <dgm:pt modelId="{22B31623-9AF3-4B41-9412-0D97B0304D36}" type="pres">
      <dgm:prSet presAssocID="{37E58B69-3C20-4D6B-8D24-CFD09B680359}" presName="outerComposite" presStyleCnt="0">
        <dgm:presLayoutVars>
          <dgm:chMax val="5"/>
          <dgm:dir/>
          <dgm:resizeHandles val="exact"/>
        </dgm:presLayoutVars>
      </dgm:prSet>
      <dgm:spPr/>
    </dgm:pt>
    <dgm:pt modelId="{C685F647-BEE0-4C50-B626-4C20CE680DB3}" type="pres">
      <dgm:prSet presAssocID="{37E58B69-3C20-4D6B-8D24-CFD09B680359}" presName="dummyMaxCanvas" presStyleCnt="0">
        <dgm:presLayoutVars/>
      </dgm:prSet>
      <dgm:spPr/>
    </dgm:pt>
    <dgm:pt modelId="{919BB88F-CF3A-4529-BF21-369E2F31680C}" type="pres">
      <dgm:prSet presAssocID="{37E58B69-3C20-4D6B-8D24-CFD09B680359}" presName="FourNodes_1" presStyleLbl="node1" presStyleIdx="0" presStyleCnt="4">
        <dgm:presLayoutVars>
          <dgm:bulletEnabled val="1"/>
        </dgm:presLayoutVars>
      </dgm:prSet>
      <dgm:spPr/>
    </dgm:pt>
    <dgm:pt modelId="{5EEA181A-9A79-42AD-B90B-DD273D62F12B}" type="pres">
      <dgm:prSet presAssocID="{37E58B69-3C20-4D6B-8D24-CFD09B680359}" presName="FourNodes_2" presStyleLbl="node1" presStyleIdx="1" presStyleCnt="4">
        <dgm:presLayoutVars>
          <dgm:bulletEnabled val="1"/>
        </dgm:presLayoutVars>
      </dgm:prSet>
      <dgm:spPr/>
    </dgm:pt>
    <dgm:pt modelId="{04EB6DC4-4081-4987-A673-DF9AE323C8CC}" type="pres">
      <dgm:prSet presAssocID="{37E58B69-3C20-4D6B-8D24-CFD09B680359}" presName="FourNodes_3" presStyleLbl="node1" presStyleIdx="2" presStyleCnt="4">
        <dgm:presLayoutVars>
          <dgm:bulletEnabled val="1"/>
        </dgm:presLayoutVars>
      </dgm:prSet>
      <dgm:spPr/>
    </dgm:pt>
    <dgm:pt modelId="{A6875B2B-50A7-4435-B03E-A2CCE648230A}" type="pres">
      <dgm:prSet presAssocID="{37E58B69-3C20-4D6B-8D24-CFD09B680359}" presName="FourNodes_4" presStyleLbl="node1" presStyleIdx="3" presStyleCnt="4">
        <dgm:presLayoutVars>
          <dgm:bulletEnabled val="1"/>
        </dgm:presLayoutVars>
      </dgm:prSet>
      <dgm:spPr/>
    </dgm:pt>
    <dgm:pt modelId="{3D2F84A3-5224-41D7-8FD6-E5DD1101D705}" type="pres">
      <dgm:prSet presAssocID="{37E58B69-3C20-4D6B-8D24-CFD09B680359}" presName="FourConn_1-2" presStyleLbl="fgAccFollowNode1" presStyleIdx="0" presStyleCnt="3">
        <dgm:presLayoutVars>
          <dgm:bulletEnabled val="1"/>
        </dgm:presLayoutVars>
      </dgm:prSet>
      <dgm:spPr/>
    </dgm:pt>
    <dgm:pt modelId="{ACC321F5-FA2D-4F35-8466-D98E09703769}" type="pres">
      <dgm:prSet presAssocID="{37E58B69-3C20-4D6B-8D24-CFD09B680359}" presName="FourConn_2-3" presStyleLbl="fgAccFollowNode1" presStyleIdx="1" presStyleCnt="3">
        <dgm:presLayoutVars>
          <dgm:bulletEnabled val="1"/>
        </dgm:presLayoutVars>
      </dgm:prSet>
      <dgm:spPr/>
    </dgm:pt>
    <dgm:pt modelId="{D79B4F09-74ED-4DE5-9F4F-EABCC206EC63}" type="pres">
      <dgm:prSet presAssocID="{37E58B69-3C20-4D6B-8D24-CFD09B680359}" presName="FourConn_3-4" presStyleLbl="fgAccFollowNode1" presStyleIdx="2" presStyleCnt="3">
        <dgm:presLayoutVars>
          <dgm:bulletEnabled val="1"/>
        </dgm:presLayoutVars>
      </dgm:prSet>
      <dgm:spPr/>
    </dgm:pt>
    <dgm:pt modelId="{EE881350-8F8F-4DED-B461-441ECC7CDFB7}" type="pres">
      <dgm:prSet presAssocID="{37E58B69-3C20-4D6B-8D24-CFD09B680359}" presName="FourNodes_1_text" presStyleLbl="node1" presStyleIdx="3" presStyleCnt="4">
        <dgm:presLayoutVars>
          <dgm:bulletEnabled val="1"/>
        </dgm:presLayoutVars>
      </dgm:prSet>
      <dgm:spPr/>
    </dgm:pt>
    <dgm:pt modelId="{6D5C56B0-61BB-4A0E-80C9-12765C1C07EE}" type="pres">
      <dgm:prSet presAssocID="{37E58B69-3C20-4D6B-8D24-CFD09B680359}" presName="FourNodes_2_text" presStyleLbl="node1" presStyleIdx="3" presStyleCnt="4">
        <dgm:presLayoutVars>
          <dgm:bulletEnabled val="1"/>
        </dgm:presLayoutVars>
      </dgm:prSet>
      <dgm:spPr/>
    </dgm:pt>
    <dgm:pt modelId="{E4DB4F9A-CB19-46B4-820B-1C6A39B0D708}" type="pres">
      <dgm:prSet presAssocID="{37E58B69-3C20-4D6B-8D24-CFD09B680359}" presName="FourNodes_3_text" presStyleLbl="node1" presStyleIdx="3" presStyleCnt="4">
        <dgm:presLayoutVars>
          <dgm:bulletEnabled val="1"/>
        </dgm:presLayoutVars>
      </dgm:prSet>
      <dgm:spPr/>
    </dgm:pt>
    <dgm:pt modelId="{1D072104-8056-4B31-9CA6-4F8507EB82AC}" type="pres">
      <dgm:prSet presAssocID="{37E58B69-3C20-4D6B-8D24-CFD09B680359}" presName="FourNodes_4_text" presStyleLbl="node1" presStyleIdx="3" presStyleCnt="4">
        <dgm:presLayoutVars>
          <dgm:bulletEnabled val="1"/>
        </dgm:presLayoutVars>
      </dgm:prSet>
      <dgm:spPr/>
    </dgm:pt>
  </dgm:ptLst>
  <dgm:cxnLst>
    <dgm:cxn modelId="{5ADBA200-10B7-4497-9658-384D8F9937FE}" type="presOf" srcId="{08D5D746-46DD-4181-B7D9-BB3C279E6E82}" destId="{5EEA181A-9A79-42AD-B90B-DD273D62F12B}" srcOrd="0" destOrd="0" presId="urn:microsoft.com/office/officeart/2005/8/layout/vProcess5"/>
    <dgm:cxn modelId="{E8987209-5897-4EBD-82CD-89608EAA84D5}" srcId="{37E58B69-3C20-4D6B-8D24-CFD09B680359}" destId="{08D5D746-46DD-4181-B7D9-BB3C279E6E82}" srcOrd="1" destOrd="0" parTransId="{F80C359B-B225-4411-8296-0538EF54BE46}" sibTransId="{FF5DA815-923E-4836-AE0E-61F86C5F87D5}"/>
    <dgm:cxn modelId="{4F60410F-CE42-4A3A-A3D7-CAC7CC3BE2D5}" srcId="{37E58B69-3C20-4D6B-8D24-CFD09B680359}" destId="{5C6201F4-84A2-4F16-AF25-5D164C0DF123}" srcOrd="2" destOrd="0" parTransId="{3649F82D-1BAC-4305-B789-E5FB4282B3F1}" sibTransId="{A3850A4C-B541-417E-B110-02AE0F0DF2A0}"/>
    <dgm:cxn modelId="{9B912626-209C-479F-A690-F1B087B0E088}" type="presOf" srcId="{9EDAD84F-0CFC-41BA-AC5B-ADBD61755B19}" destId="{A6875B2B-50A7-4435-B03E-A2CCE648230A}" srcOrd="0" destOrd="0" presId="urn:microsoft.com/office/officeart/2005/8/layout/vProcess5"/>
    <dgm:cxn modelId="{E5D2F24A-34AB-4CFA-BD38-EA7E4A577F97}" type="presOf" srcId="{A3850A4C-B541-417E-B110-02AE0F0DF2A0}" destId="{D79B4F09-74ED-4DE5-9F4F-EABCC206EC63}" srcOrd="0" destOrd="0" presId="urn:microsoft.com/office/officeart/2005/8/layout/vProcess5"/>
    <dgm:cxn modelId="{4C4E3270-90EC-463C-801F-8132D7B05D10}" type="presOf" srcId="{37E58B69-3C20-4D6B-8D24-CFD09B680359}" destId="{22B31623-9AF3-4B41-9412-0D97B0304D36}" srcOrd="0" destOrd="0" presId="urn:microsoft.com/office/officeart/2005/8/layout/vProcess5"/>
    <dgm:cxn modelId="{4AAB375A-D4A8-49EB-9CF8-0F9035665784}" type="presOf" srcId="{68510328-72C8-4906-B4F5-26767DACCB64}" destId="{EE881350-8F8F-4DED-B461-441ECC7CDFB7}" srcOrd="1" destOrd="0" presId="urn:microsoft.com/office/officeart/2005/8/layout/vProcess5"/>
    <dgm:cxn modelId="{93C1147E-E6CA-4B0D-BC5C-EE622D403497}" type="presOf" srcId="{FF5DA815-923E-4836-AE0E-61F86C5F87D5}" destId="{ACC321F5-FA2D-4F35-8466-D98E09703769}" srcOrd="0" destOrd="0" presId="urn:microsoft.com/office/officeart/2005/8/layout/vProcess5"/>
    <dgm:cxn modelId="{047F2A8F-31EA-46BA-994C-E507A1E8B07B}" srcId="{37E58B69-3C20-4D6B-8D24-CFD09B680359}" destId="{9EDAD84F-0CFC-41BA-AC5B-ADBD61755B19}" srcOrd="3" destOrd="0" parTransId="{274C37E8-E46E-4FCE-A51A-87F54031433C}" sibTransId="{A2C2DC41-94F3-4D66-925D-D155C0001A4E}"/>
    <dgm:cxn modelId="{27ACA89E-B0BF-4494-9DF3-291B90043088}" type="presOf" srcId="{68510328-72C8-4906-B4F5-26767DACCB64}" destId="{919BB88F-CF3A-4529-BF21-369E2F31680C}" srcOrd="0" destOrd="0" presId="urn:microsoft.com/office/officeart/2005/8/layout/vProcess5"/>
    <dgm:cxn modelId="{4D4C4EA4-DFB6-4F04-9323-65A57C1995B8}" type="presOf" srcId="{08D5D746-46DD-4181-B7D9-BB3C279E6E82}" destId="{6D5C56B0-61BB-4A0E-80C9-12765C1C07EE}" srcOrd="1" destOrd="0" presId="urn:microsoft.com/office/officeart/2005/8/layout/vProcess5"/>
    <dgm:cxn modelId="{58C77AA7-3D22-4EFF-A332-D8E8DB9A2380}" type="presOf" srcId="{5C6201F4-84A2-4F16-AF25-5D164C0DF123}" destId="{04EB6DC4-4081-4987-A673-DF9AE323C8CC}" srcOrd="0" destOrd="0" presId="urn:microsoft.com/office/officeart/2005/8/layout/vProcess5"/>
    <dgm:cxn modelId="{BBB8A9AB-293C-4FAD-8C0D-D4A1E3509FF0}" type="presOf" srcId="{F14884C0-1B37-42AD-8D5B-B00FDF1DF3F3}" destId="{3D2F84A3-5224-41D7-8FD6-E5DD1101D705}" srcOrd="0" destOrd="0" presId="urn:microsoft.com/office/officeart/2005/8/layout/vProcess5"/>
    <dgm:cxn modelId="{57DFADB7-85F3-4336-BB80-99BCF83E5604}" type="presOf" srcId="{5C6201F4-84A2-4F16-AF25-5D164C0DF123}" destId="{E4DB4F9A-CB19-46B4-820B-1C6A39B0D708}" srcOrd="1" destOrd="0" presId="urn:microsoft.com/office/officeart/2005/8/layout/vProcess5"/>
    <dgm:cxn modelId="{18E5F6BD-F936-4148-BB83-DFCA8553D531}" type="presOf" srcId="{9EDAD84F-0CFC-41BA-AC5B-ADBD61755B19}" destId="{1D072104-8056-4B31-9CA6-4F8507EB82AC}" srcOrd="1" destOrd="0" presId="urn:microsoft.com/office/officeart/2005/8/layout/vProcess5"/>
    <dgm:cxn modelId="{AF0C42FE-C89B-424A-A8BE-7D4D547BD406}" srcId="{37E58B69-3C20-4D6B-8D24-CFD09B680359}" destId="{68510328-72C8-4906-B4F5-26767DACCB64}" srcOrd="0" destOrd="0" parTransId="{D0619FB5-F682-44E8-BF4D-06FD2E61C162}" sibTransId="{F14884C0-1B37-42AD-8D5B-B00FDF1DF3F3}"/>
    <dgm:cxn modelId="{1D98CAEC-03E7-4512-8CDA-B61BC8728B72}" type="presParOf" srcId="{22B31623-9AF3-4B41-9412-0D97B0304D36}" destId="{C685F647-BEE0-4C50-B626-4C20CE680DB3}" srcOrd="0" destOrd="0" presId="urn:microsoft.com/office/officeart/2005/8/layout/vProcess5"/>
    <dgm:cxn modelId="{FA9DA021-FA87-4EB9-B373-E69D0C51CF94}" type="presParOf" srcId="{22B31623-9AF3-4B41-9412-0D97B0304D36}" destId="{919BB88F-CF3A-4529-BF21-369E2F31680C}" srcOrd="1" destOrd="0" presId="urn:microsoft.com/office/officeart/2005/8/layout/vProcess5"/>
    <dgm:cxn modelId="{6C1FAAF8-A719-4533-BF2D-0F60722F3739}" type="presParOf" srcId="{22B31623-9AF3-4B41-9412-0D97B0304D36}" destId="{5EEA181A-9A79-42AD-B90B-DD273D62F12B}" srcOrd="2" destOrd="0" presId="urn:microsoft.com/office/officeart/2005/8/layout/vProcess5"/>
    <dgm:cxn modelId="{2810C507-E565-4A5F-A313-77663CD744E9}" type="presParOf" srcId="{22B31623-9AF3-4B41-9412-0D97B0304D36}" destId="{04EB6DC4-4081-4987-A673-DF9AE323C8CC}" srcOrd="3" destOrd="0" presId="urn:microsoft.com/office/officeart/2005/8/layout/vProcess5"/>
    <dgm:cxn modelId="{C8D211C5-91BD-4915-A5A0-0C4AE20DE41F}" type="presParOf" srcId="{22B31623-9AF3-4B41-9412-0D97B0304D36}" destId="{A6875B2B-50A7-4435-B03E-A2CCE648230A}" srcOrd="4" destOrd="0" presId="urn:microsoft.com/office/officeart/2005/8/layout/vProcess5"/>
    <dgm:cxn modelId="{57AD2F5D-C816-4C9A-8165-AAC5B8E3D729}" type="presParOf" srcId="{22B31623-9AF3-4B41-9412-0D97B0304D36}" destId="{3D2F84A3-5224-41D7-8FD6-E5DD1101D705}" srcOrd="5" destOrd="0" presId="urn:microsoft.com/office/officeart/2005/8/layout/vProcess5"/>
    <dgm:cxn modelId="{42E213FC-4C83-42A2-8D7F-2A08997F154A}" type="presParOf" srcId="{22B31623-9AF3-4B41-9412-0D97B0304D36}" destId="{ACC321F5-FA2D-4F35-8466-D98E09703769}" srcOrd="6" destOrd="0" presId="urn:microsoft.com/office/officeart/2005/8/layout/vProcess5"/>
    <dgm:cxn modelId="{7E9AAD05-16D9-4C10-BB86-F6C03B810960}" type="presParOf" srcId="{22B31623-9AF3-4B41-9412-0D97B0304D36}" destId="{D79B4F09-74ED-4DE5-9F4F-EABCC206EC63}" srcOrd="7" destOrd="0" presId="urn:microsoft.com/office/officeart/2005/8/layout/vProcess5"/>
    <dgm:cxn modelId="{EC409C2D-3358-418A-8C5E-2C37E066AE81}" type="presParOf" srcId="{22B31623-9AF3-4B41-9412-0D97B0304D36}" destId="{EE881350-8F8F-4DED-B461-441ECC7CDFB7}" srcOrd="8" destOrd="0" presId="urn:microsoft.com/office/officeart/2005/8/layout/vProcess5"/>
    <dgm:cxn modelId="{03BD02B2-7899-4EB2-A394-8F72E9814026}" type="presParOf" srcId="{22B31623-9AF3-4B41-9412-0D97B0304D36}" destId="{6D5C56B0-61BB-4A0E-80C9-12765C1C07EE}" srcOrd="9" destOrd="0" presId="urn:microsoft.com/office/officeart/2005/8/layout/vProcess5"/>
    <dgm:cxn modelId="{8B0FDB56-E9A9-4DD5-8DC4-6AC41D248211}" type="presParOf" srcId="{22B31623-9AF3-4B41-9412-0D97B0304D36}" destId="{E4DB4F9A-CB19-46B4-820B-1C6A39B0D708}" srcOrd="10" destOrd="0" presId="urn:microsoft.com/office/officeart/2005/8/layout/vProcess5"/>
    <dgm:cxn modelId="{563B2B4B-AAD0-4B67-B337-5EB13D44F8C6}" type="presParOf" srcId="{22B31623-9AF3-4B41-9412-0D97B0304D36}" destId="{1D072104-8056-4B31-9CA6-4F8507EB82A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865E73-01B1-4713-AF0E-C31C5B7F4513}"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A67F826F-B0DC-4099-99BF-E2821E21BC96}">
      <dgm:prSet/>
      <dgm:spPr/>
      <dgm:t>
        <a:bodyPr/>
        <a:lstStyle/>
        <a:p>
          <a:pPr rtl="0"/>
          <a:r>
            <a:rPr lang="en-US" dirty="0">
              <a:latin typeface="Goudy Old Style"/>
            </a:rPr>
            <a:t>The</a:t>
          </a:r>
          <a:r>
            <a:rPr lang="en-US" dirty="0"/>
            <a:t> </a:t>
          </a:r>
          <a:r>
            <a:rPr lang="en-US" b="1" dirty="0"/>
            <a:t>Cart</a:t>
          </a:r>
          <a:r>
            <a:rPr lang="en-US" dirty="0"/>
            <a:t> class</a:t>
          </a:r>
          <a:r>
            <a:rPr lang="en-US" dirty="0">
              <a:latin typeface="Goudy Old Style"/>
            </a:rPr>
            <a:t> can deals with</a:t>
          </a:r>
          <a:r>
            <a:rPr lang="en-US" dirty="0"/>
            <a:t> cart operations </a:t>
          </a:r>
          <a:r>
            <a:rPr lang="en-US" dirty="0">
              <a:latin typeface="Goudy Old Style"/>
            </a:rPr>
            <a:t>like </a:t>
          </a:r>
          <a:r>
            <a:rPr lang="en-US" dirty="0"/>
            <a:t>(add, remove, view, and checkout).</a:t>
          </a:r>
        </a:p>
      </dgm:t>
    </dgm:pt>
    <dgm:pt modelId="{DE63F108-5DCE-45F8-B206-BDE83501CFAF}" type="parTrans" cxnId="{4B5035C1-60A6-431A-BE90-DBEACD557214}">
      <dgm:prSet/>
      <dgm:spPr/>
      <dgm:t>
        <a:bodyPr/>
        <a:lstStyle/>
        <a:p>
          <a:endParaRPr lang="en-US"/>
        </a:p>
      </dgm:t>
    </dgm:pt>
    <dgm:pt modelId="{E3FD46BC-6E1D-4A92-A9EE-09F699CFA84C}" type="sibTrans" cxnId="{4B5035C1-60A6-431A-BE90-DBEACD557214}">
      <dgm:prSet/>
      <dgm:spPr/>
      <dgm:t>
        <a:bodyPr/>
        <a:lstStyle/>
        <a:p>
          <a:endParaRPr lang="en-US"/>
        </a:p>
      </dgm:t>
    </dgm:pt>
    <dgm:pt modelId="{4CADF242-F396-426B-BDD2-C56E86F4266B}">
      <dgm:prSet/>
      <dgm:spPr/>
      <dgm:t>
        <a:bodyPr/>
        <a:lstStyle/>
        <a:p>
          <a:r>
            <a:rPr lang="en-US" dirty="0">
              <a:latin typeface="Goudy Old Style"/>
            </a:rPr>
            <a:t>It</a:t>
          </a:r>
          <a:r>
            <a:rPr lang="en-US" dirty="0"/>
            <a:t> uses a list for products but only temporarily.</a:t>
          </a:r>
        </a:p>
      </dgm:t>
    </dgm:pt>
    <dgm:pt modelId="{22EF19C8-28A6-4D07-AFB5-F43150B7D8AC}" type="parTrans" cxnId="{20BE4672-EA12-4E73-A9E4-4C5FF713B359}">
      <dgm:prSet/>
      <dgm:spPr/>
      <dgm:t>
        <a:bodyPr/>
        <a:lstStyle/>
        <a:p>
          <a:endParaRPr lang="en-US"/>
        </a:p>
      </dgm:t>
    </dgm:pt>
    <dgm:pt modelId="{9945D046-4554-4C00-BB6A-A13A06EEDCB0}" type="sibTrans" cxnId="{20BE4672-EA12-4E73-A9E4-4C5FF713B359}">
      <dgm:prSet/>
      <dgm:spPr/>
      <dgm:t>
        <a:bodyPr/>
        <a:lstStyle/>
        <a:p>
          <a:endParaRPr lang="en-US"/>
        </a:p>
      </dgm:t>
    </dgm:pt>
    <dgm:pt modelId="{8D5D4730-C278-426D-82E4-15B5F88A7764}" type="pres">
      <dgm:prSet presAssocID="{D6865E73-01B1-4713-AF0E-C31C5B7F4513}" presName="outerComposite" presStyleCnt="0">
        <dgm:presLayoutVars>
          <dgm:chMax val="5"/>
          <dgm:dir/>
          <dgm:resizeHandles val="exact"/>
        </dgm:presLayoutVars>
      </dgm:prSet>
      <dgm:spPr/>
    </dgm:pt>
    <dgm:pt modelId="{59B8F9F0-1C4E-404F-BD5E-C7A6C9FA799E}" type="pres">
      <dgm:prSet presAssocID="{D6865E73-01B1-4713-AF0E-C31C5B7F4513}" presName="dummyMaxCanvas" presStyleCnt="0">
        <dgm:presLayoutVars/>
      </dgm:prSet>
      <dgm:spPr/>
    </dgm:pt>
    <dgm:pt modelId="{A434B8A1-126F-452D-8A44-44C1DFF29455}" type="pres">
      <dgm:prSet presAssocID="{D6865E73-01B1-4713-AF0E-C31C5B7F4513}" presName="TwoNodes_1" presStyleLbl="node1" presStyleIdx="0" presStyleCnt="2">
        <dgm:presLayoutVars>
          <dgm:bulletEnabled val="1"/>
        </dgm:presLayoutVars>
      </dgm:prSet>
      <dgm:spPr/>
    </dgm:pt>
    <dgm:pt modelId="{5F271EB5-D1CE-4124-BCE3-B79F03A18DC1}" type="pres">
      <dgm:prSet presAssocID="{D6865E73-01B1-4713-AF0E-C31C5B7F4513}" presName="TwoNodes_2" presStyleLbl="node1" presStyleIdx="1" presStyleCnt="2">
        <dgm:presLayoutVars>
          <dgm:bulletEnabled val="1"/>
        </dgm:presLayoutVars>
      </dgm:prSet>
      <dgm:spPr/>
    </dgm:pt>
    <dgm:pt modelId="{5CCD540E-3400-4374-BEC8-22AEDB5B9FED}" type="pres">
      <dgm:prSet presAssocID="{D6865E73-01B1-4713-AF0E-C31C5B7F4513}" presName="TwoConn_1-2" presStyleLbl="fgAccFollowNode1" presStyleIdx="0" presStyleCnt="1">
        <dgm:presLayoutVars>
          <dgm:bulletEnabled val="1"/>
        </dgm:presLayoutVars>
      </dgm:prSet>
      <dgm:spPr/>
    </dgm:pt>
    <dgm:pt modelId="{57DC20A2-0C43-4F9E-8656-92BD8B7B093A}" type="pres">
      <dgm:prSet presAssocID="{D6865E73-01B1-4713-AF0E-C31C5B7F4513}" presName="TwoNodes_1_text" presStyleLbl="node1" presStyleIdx="1" presStyleCnt="2">
        <dgm:presLayoutVars>
          <dgm:bulletEnabled val="1"/>
        </dgm:presLayoutVars>
      </dgm:prSet>
      <dgm:spPr/>
    </dgm:pt>
    <dgm:pt modelId="{DDA0836D-0CCF-4699-825F-2E5DE6ADEDCB}" type="pres">
      <dgm:prSet presAssocID="{D6865E73-01B1-4713-AF0E-C31C5B7F4513}" presName="TwoNodes_2_text" presStyleLbl="node1" presStyleIdx="1" presStyleCnt="2">
        <dgm:presLayoutVars>
          <dgm:bulletEnabled val="1"/>
        </dgm:presLayoutVars>
      </dgm:prSet>
      <dgm:spPr/>
    </dgm:pt>
  </dgm:ptLst>
  <dgm:cxnLst>
    <dgm:cxn modelId="{2F8E2937-6FA9-49CB-9878-9BB362B6B13A}" type="presOf" srcId="{4CADF242-F396-426B-BDD2-C56E86F4266B}" destId="{DDA0836D-0CCF-4699-825F-2E5DE6ADEDCB}" srcOrd="1" destOrd="0" presId="urn:microsoft.com/office/officeart/2005/8/layout/vProcess5"/>
    <dgm:cxn modelId="{B0EED34F-87C9-4505-A05F-03E89D7FA2B5}" type="presOf" srcId="{4CADF242-F396-426B-BDD2-C56E86F4266B}" destId="{5F271EB5-D1CE-4124-BCE3-B79F03A18DC1}" srcOrd="0" destOrd="0" presId="urn:microsoft.com/office/officeart/2005/8/layout/vProcess5"/>
    <dgm:cxn modelId="{E9E13752-EEBD-48BD-8372-A909B2ED252E}" type="presOf" srcId="{A67F826F-B0DC-4099-99BF-E2821E21BC96}" destId="{A434B8A1-126F-452D-8A44-44C1DFF29455}" srcOrd="0" destOrd="0" presId="urn:microsoft.com/office/officeart/2005/8/layout/vProcess5"/>
    <dgm:cxn modelId="{20BE4672-EA12-4E73-A9E4-4C5FF713B359}" srcId="{D6865E73-01B1-4713-AF0E-C31C5B7F4513}" destId="{4CADF242-F396-426B-BDD2-C56E86F4266B}" srcOrd="1" destOrd="0" parTransId="{22EF19C8-28A6-4D07-AFB5-F43150B7D8AC}" sibTransId="{9945D046-4554-4C00-BB6A-A13A06EEDCB0}"/>
    <dgm:cxn modelId="{4B5035C1-60A6-431A-BE90-DBEACD557214}" srcId="{D6865E73-01B1-4713-AF0E-C31C5B7F4513}" destId="{A67F826F-B0DC-4099-99BF-E2821E21BC96}" srcOrd="0" destOrd="0" parTransId="{DE63F108-5DCE-45F8-B206-BDE83501CFAF}" sibTransId="{E3FD46BC-6E1D-4A92-A9EE-09F699CFA84C}"/>
    <dgm:cxn modelId="{E0EFABE4-FFC2-40D1-8B75-67A41ADC3987}" type="presOf" srcId="{A67F826F-B0DC-4099-99BF-E2821E21BC96}" destId="{57DC20A2-0C43-4F9E-8656-92BD8B7B093A}" srcOrd="1" destOrd="0" presId="urn:microsoft.com/office/officeart/2005/8/layout/vProcess5"/>
    <dgm:cxn modelId="{5ABB72F5-1447-44EB-87FE-A294C2110F35}" type="presOf" srcId="{D6865E73-01B1-4713-AF0E-C31C5B7F4513}" destId="{8D5D4730-C278-426D-82E4-15B5F88A7764}" srcOrd="0" destOrd="0" presId="urn:microsoft.com/office/officeart/2005/8/layout/vProcess5"/>
    <dgm:cxn modelId="{3F1D89F8-012F-49AF-A880-B23D539775D3}" type="presOf" srcId="{E3FD46BC-6E1D-4A92-A9EE-09F699CFA84C}" destId="{5CCD540E-3400-4374-BEC8-22AEDB5B9FED}" srcOrd="0" destOrd="0" presId="urn:microsoft.com/office/officeart/2005/8/layout/vProcess5"/>
    <dgm:cxn modelId="{6F6C6CF4-267A-4BA5-A70E-FB099A0321A0}" type="presParOf" srcId="{8D5D4730-C278-426D-82E4-15B5F88A7764}" destId="{59B8F9F0-1C4E-404F-BD5E-C7A6C9FA799E}" srcOrd="0" destOrd="0" presId="urn:microsoft.com/office/officeart/2005/8/layout/vProcess5"/>
    <dgm:cxn modelId="{5A55A305-BA28-4298-BCC0-416A6F51E7A8}" type="presParOf" srcId="{8D5D4730-C278-426D-82E4-15B5F88A7764}" destId="{A434B8A1-126F-452D-8A44-44C1DFF29455}" srcOrd="1" destOrd="0" presId="urn:microsoft.com/office/officeart/2005/8/layout/vProcess5"/>
    <dgm:cxn modelId="{0EF22094-C6D1-400D-B393-7E961247DFB4}" type="presParOf" srcId="{8D5D4730-C278-426D-82E4-15B5F88A7764}" destId="{5F271EB5-D1CE-4124-BCE3-B79F03A18DC1}" srcOrd="2" destOrd="0" presId="urn:microsoft.com/office/officeart/2005/8/layout/vProcess5"/>
    <dgm:cxn modelId="{31172EDE-FAAB-4610-88DF-D87092F191CF}" type="presParOf" srcId="{8D5D4730-C278-426D-82E4-15B5F88A7764}" destId="{5CCD540E-3400-4374-BEC8-22AEDB5B9FED}" srcOrd="3" destOrd="0" presId="urn:microsoft.com/office/officeart/2005/8/layout/vProcess5"/>
    <dgm:cxn modelId="{A59F572F-3A8D-4460-AFAF-017AF7BAAF4A}" type="presParOf" srcId="{8D5D4730-C278-426D-82E4-15B5F88A7764}" destId="{57DC20A2-0C43-4F9E-8656-92BD8B7B093A}" srcOrd="4" destOrd="0" presId="urn:microsoft.com/office/officeart/2005/8/layout/vProcess5"/>
    <dgm:cxn modelId="{A5855250-6E57-4AEB-930A-8D44DB5123AB}" type="presParOf" srcId="{8D5D4730-C278-426D-82E4-15B5F88A7764}" destId="{DDA0836D-0CCF-4699-825F-2E5DE6ADEDCB}"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E1F584-9161-4329-A047-A3B1959FCE2B}"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1B45CB50-50AC-4BAF-826D-A51DD12A646B}">
      <dgm:prSet/>
      <dgm:spPr/>
      <dgm:t>
        <a:bodyPr/>
        <a:lstStyle/>
        <a:p>
          <a:r>
            <a:rPr lang="en-US"/>
            <a:t>Provides a user-friendly console menu to interact with the cart.</a:t>
          </a:r>
        </a:p>
      </dgm:t>
    </dgm:pt>
    <dgm:pt modelId="{26E003F3-A8FD-4366-A338-C961B3CAC57F}" type="parTrans" cxnId="{387A4ECA-4AFA-4379-9F75-D4A5F7F8A4E4}">
      <dgm:prSet/>
      <dgm:spPr/>
      <dgm:t>
        <a:bodyPr/>
        <a:lstStyle/>
        <a:p>
          <a:endParaRPr lang="en-US"/>
        </a:p>
      </dgm:t>
    </dgm:pt>
    <dgm:pt modelId="{630B7B0B-91C4-45BC-967F-4A7F7D925205}" type="sibTrans" cxnId="{387A4ECA-4AFA-4379-9F75-D4A5F7F8A4E4}">
      <dgm:prSet/>
      <dgm:spPr/>
      <dgm:t>
        <a:bodyPr/>
        <a:lstStyle/>
        <a:p>
          <a:endParaRPr lang="en-US"/>
        </a:p>
      </dgm:t>
    </dgm:pt>
    <dgm:pt modelId="{2B32A7EA-2EB7-4DCE-AFA4-8D4B1C973EC4}">
      <dgm:prSet/>
      <dgm:spPr/>
      <dgm:t>
        <a:bodyPr/>
        <a:lstStyle/>
        <a:p>
          <a:r>
            <a:rPr lang="en-US"/>
            <a:t>Displays options for adding, removing, viewing, and checking out products.</a:t>
          </a:r>
        </a:p>
      </dgm:t>
    </dgm:pt>
    <dgm:pt modelId="{6842D258-B77C-4E97-B733-8CE94A62E042}" type="parTrans" cxnId="{89F93A46-8056-4335-B8AB-FBBDDA188341}">
      <dgm:prSet/>
      <dgm:spPr/>
      <dgm:t>
        <a:bodyPr/>
        <a:lstStyle/>
        <a:p>
          <a:endParaRPr lang="en-US"/>
        </a:p>
      </dgm:t>
    </dgm:pt>
    <dgm:pt modelId="{AAE7AF60-1C01-4F10-9633-8F8CCB2CEEDB}" type="sibTrans" cxnId="{89F93A46-8056-4335-B8AB-FBBDDA188341}">
      <dgm:prSet/>
      <dgm:spPr/>
      <dgm:t>
        <a:bodyPr/>
        <a:lstStyle/>
        <a:p>
          <a:endParaRPr lang="en-US"/>
        </a:p>
      </dgm:t>
    </dgm:pt>
    <dgm:pt modelId="{11FA308A-253C-428C-9F49-1D414C93B9FA}" type="pres">
      <dgm:prSet presAssocID="{61E1F584-9161-4329-A047-A3B1959FCE2B}" presName="hierChild1" presStyleCnt="0">
        <dgm:presLayoutVars>
          <dgm:chPref val="1"/>
          <dgm:dir/>
          <dgm:animOne val="branch"/>
          <dgm:animLvl val="lvl"/>
          <dgm:resizeHandles/>
        </dgm:presLayoutVars>
      </dgm:prSet>
      <dgm:spPr/>
    </dgm:pt>
    <dgm:pt modelId="{6FC652DC-7422-4403-BF83-6FA486E4C6D0}" type="pres">
      <dgm:prSet presAssocID="{1B45CB50-50AC-4BAF-826D-A51DD12A646B}" presName="hierRoot1" presStyleCnt="0"/>
      <dgm:spPr/>
    </dgm:pt>
    <dgm:pt modelId="{A5C5025A-4542-46A9-835F-9C77C3CC9BE2}" type="pres">
      <dgm:prSet presAssocID="{1B45CB50-50AC-4BAF-826D-A51DD12A646B}" presName="composite" presStyleCnt="0"/>
      <dgm:spPr/>
    </dgm:pt>
    <dgm:pt modelId="{2FD114B3-8D97-4062-9E0C-0466E7E068AB}" type="pres">
      <dgm:prSet presAssocID="{1B45CB50-50AC-4BAF-826D-A51DD12A646B}" presName="background" presStyleLbl="node0" presStyleIdx="0" presStyleCnt="2"/>
      <dgm:spPr/>
    </dgm:pt>
    <dgm:pt modelId="{85EDC619-4CF8-4804-8681-65B41EAF2200}" type="pres">
      <dgm:prSet presAssocID="{1B45CB50-50AC-4BAF-826D-A51DD12A646B}" presName="text" presStyleLbl="fgAcc0" presStyleIdx="0" presStyleCnt="2">
        <dgm:presLayoutVars>
          <dgm:chPref val="3"/>
        </dgm:presLayoutVars>
      </dgm:prSet>
      <dgm:spPr/>
    </dgm:pt>
    <dgm:pt modelId="{10591B24-2E0E-4FF8-8F9F-FCFFE066BDFF}" type="pres">
      <dgm:prSet presAssocID="{1B45CB50-50AC-4BAF-826D-A51DD12A646B}" presName="hierChild2" presStyleCnt="0"/>
      <dgm:spPr/>
    </dgm:pt>
    <dgm:pt modelId="{DF53E3F5-C9B9-442D-89A7-3557C9D6E17E}" type="pres">
      <dgm:prSet presAssocID="{2B32A7EA-2EB7-4DCE-AFA4-8D4B1C973EC4}" presName="hierRoot1" presStyleCnt="0"/>
      <dgm:spPr/>
    </dgm:pt>
    <dgm:pt modelId="{560E04D9-0D6C-4D7D-9D28-C4830CBD24A7}" type="pres">
      <dgm:prSet presAssocID="{2B32A7EA-2EB7-4DCE-AFA4-8D4B1C973EC4}" presName="composite" presStyleCnt="0"/>
      <dgm:spPr/>
    </dgm:pt>
    <dgm:pt modelId="{376F27CF-EFDD-413F-BACF-04BF7CADDB54}" type="pres">
      <dgm:prSet presAssocID="{2B32A7EA-2EB7-4DCE-AFA4-8D4B1C973EC4}" presName="background" presStyleLbl="node0" presStyleIdx="1" presStyleCnt="2"/>
      <dgm:spPr/>
    </dgm:pt>
    <dgm:pt modelId="{DBE12EDE-78B7-42EB-A99C-1EB2E6E381C3}" type="pres">
      <dgm:prSet presAssocID="{2B32A7EA-2EB7-4DCE-AFA4-8D4B1C973EC4}" presName="text" presStyleLbl="fgAcc0" presStyleIdx="1" presStyleCnt="2">
        <dgm:presLayoutVars>
          <dgm:chPref val="3"/>
        </dgm:presLayoutVars>
      </dgm:prSet>
      <dgm:spPr/>
    </dgm:pt>
    <dgm:pt modelId="{FF0ECAA8-556D-49FD-AF48-1FC3E683C163}" type="pres">
      <dgm:prSet presAssocID="{2B32A7EA-2EB7-4DCE-AFA4-8D4B1C973EC4}" presName="hierChild2" presStyleCnt="0"/>
      <dgm:spPr/>
    </dgm:pt>
  </dgm:ptLst>
  <dgm:cxnLst>
    <dgm:cxn modelId="{16B6E916-B714-44A6-B4B1-15BBAB7C450A}" type="presOf" srcId="{61E1F584-9161-4329-A047-A3B1959FCE2B}" destId="{11FA308A-253C-428C-9F49-1D414C93B9FA}" srcOrd="0" destOrd="0" presId="urn:microsoft.com/office/officeart/2005/8/layout/hierarchy1"/>
    <dgm:cxn modelId="{89F93A46-8056-4335-B8AB-FBBDDA188341}" srcId="{61E1F584-9161-4329-A047-A3B1959FCE2B}" destId="{2B32A7EA-2EB7-4DCE-AFA4-8D4B1C973EC4}" srcOrd="1" destOrd="0" parTransId="{6842D258-B77C-4E97-B733-8CE94A62E042}" sibTransId="{AAE7AF60-1C01-4F10-9633-8F8CCB2CEEDB}"/>
    <dgm:cxn modelId="{ABC77F94-2568-431D-926E-C6B53648D5E8}" type="presOf" srcId="{1B45CB50-50AC-4BAF-826D-A51DD12A646B}" destId="{85EDC619-4CF8-4804-8681-65B41EAF2200}" srcOrd="0" destOrd="0" presId="urn:microsoft.com/office/officeart/2005/8/layout/hierarchy1"/>
    <dgm:cxn modelId="{387A4ECA-4AFA-4379-9F75-D4A5F7F8A4E4}" srcId="{61E1F584-9161-4329-A047-A3B1959FCE2B}" destId="{1B45CB50-50AC-4BAF-826D-A51DD12A646B}" srcOrd="0" destOrd="0" parTransId="{26E003F3-A8FD-4366-A338-C961B3CAC57F}" sibTransId="{630B7B0B-91C4-45BC-967F-4A7F7D925205}"/>
    <dgm:cxn modelId="{AF7523FE-94D7-4E71-A07A-54FED94C6BFA}" type="presOf" srcId="{2B32A7EA-2EB7-4DCE-AFA4-8D4B1C973EC4}" destId="{DBE12EDE-78B7-42EB-A99C-1EB2E6E381C3}" srcOrd="0" destOrd="0" presId="urn:microsoft.com/office/officeart/2005/8/layout/hierarchy1"/>
    <dgm:cxn modelId="{3BE0C971-DEA4-4C12-B53D-D4BC7B7AC468}" type="presParOf" srcId="{11FA308A-253C-428C-9F49-1D414C93B9FA}" destId="{6FC652DC-7422-4403-BF83-6FA486E4C6D0}" srcOrd="0" destOrd="0" presId="urn:microsoft.com/office/officeart/2005/8/layout/hierarchy1"/>
    <dgm:cxn modelId="{941F1A0C-8328-4D2C-BD03-AD0D200BAF79}" type="presParOf" srcId="{6FC652DC-7422-4403-BF83-6FA486E4C6D0}" destId="{A5C5025A-4542-46A9-835F-9C77C3CC9BE2}" srcOrd="0" destOrd="0" presId="urn:microsoft.com/office/officeart/2005/8/layout/hierarchy1"/>
    <dgm:cxn modelId="{38F243DD-7159-4CFF-8F12-8022529B944D}" type="presParOf" srcId="{A5C5025A-4542-46A9-835F-9C77C3CC9BE2}" destId="{2FD114B3-8D97-4062-9E0C-0466E7E068AB}" srcOrd="0" destOrd="0" presId="urn:microsoft.com/office/officeart/2005/8/layout/hierarchy1"/>
    <dgm:cxn modelId="{646829FB-A2C1-48B9-AF58-E04B6BE72D46}" type="presParOf" srcId="{A5C5025A-4542-46A9-835F-9C77C3CC9BE2}" destId="{85EDC619-4CF8-4804-8681-65B41EAF2200}" srcOrd="1" destOrd="0" presId="urn:microsoft.com/office/officeart/2005/8/layout/hierarchy1"/>
    <dgm:cxn modelId="{143DF167-49E3-4C29-A1FF-F4EB889C6710}" type="presParOf" srcId="{6FC652DC-7422-4403-BF83-6FA486E4C6D0}" destId="{10591B24-2E0E-4FF8-8F9F-FCFFE066BDFF}" srcOrd="1" destOrd="0" presId="urn:microsoft.com/office/officeart/2005/8/layout/hierarchy1"/>
    <dgm:cxn modelId="{35E2434F-D924-45DE-8816-7EDF6859E844}" type="presParOf" srcId="{11FA308A-253C-428C-9F49-1D414C93B9FA}" destId="{DF53E3F5-C9B9-442D-89A7-3557C9D6E17E}" srcOrd="1" destOrd="0" presId="urn:microsoft.com/office/officeart/2005/8/layout/hierarchy1"/>
    <dgm:cxn modelId="{0547D7A6-6DB2-4D57-BC19-DE021B001E3E}" type="presParOf" srcId="{DF53E3F5-C9B9-442D-89A7-3557C9D6E17E}" destId="{560E04D9-0D6C-4D7D-9D28-C4830CBD24A7}" srcOrd="0" destOrd="0" presId="urn:microsoft.com/office/officeart/2005/8/layout/hierarchy1"/>
    <dgm:cxn modelId="{4F58B02E-1D2E-47C5-8371-5A1E5A28A16C}" type="presParOf" srcId="{560E04D9-0D6C-4D7D-9D28-C4830CBD24A7}" destId="{376F27CF-EFDD-413F-BACF-04BF7CADDB54}" srcOrd="0" destOrd="0" presId="urn:microsoft.com/office/officeart/2005/8/layout/hierarchy1"/>
    <dgm:cxn modelId="{F3E6B28E-2753-4E4B-BE60-F032E5013D34}" type="presParOf" srcId="{560E04D9-0D6C-4D7D-9D28-C4830CBD24A7}" destId="{DBE12EDE-78B7-42EB-A99C-1EB2E6E381C3}" srcOrd="1" destOrd="0" presId="urn:microsoft.com/office/officeart/2005/8/layout/hierarchy1"/>
    <dgm:cxn modelId="{8E9B62BE-ACBC-45AB-91CC-EF7214C111C9}" type="presParOf" srcId="{DF53E3F5-C9B9-442D-89A7-3557C9D6E17E}" destId="{FF0ECAA8-556D-49FD-AF48-1FC3E683C16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BB88F-CF3A-4529-BF21-369E2F31680C}">
      <dsp:nvSpPr>
        <dsp:cNvPr id="0" name=""/>
        <dsp:cNvSpPr/>
      </dsp:nvSpPr>
      <dsp:spPr>
        <a:xfrm>
          <a:off x="0" y="0"/>
          <a:ext cx="8887739" cy="76386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Add products to the cart</a:t>
          </a:r>
        </a:p>
      </dsp:txBody>
      <dsp:txXfrm>
        <a:off x="22373" y="22373"/>
        <a:ext cx="7998921" cy="719119"/>
      </dsp:txXfrm>
    </dsp:sp>
    <dsp:sp modelId="{5EEA181A-9A79-42AD-B90B-DD273D62F12B}">
      <dsp:nvSpPr>
        <dsp:cNvPr id="0" name=""/>
        <dsp:cNvSpPr/>
      </dsp:nvSpPr>
      <dsp:spPr>
        <a:xfrm>
          <a:off x="744348" y="902750"/>
          <a:ext cx="8887739" cy="763865"/>
        </a:xfrm>
        <a:prstGeom prst="roundRect">
          <a:avLst>
            <a:gd name="adj" fmla="val 10000"/>
          </a:avLst>
        </a:prstGeom>
        <a:solidFill>
          <a:schemeClr val="accent5">
            <a:hueOff val="6711895"/>
            <a:satOff val="139"/>
            <a:lumOff val="-2353"/>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Remove products from the cart</a:t>
          </a:r>
        </a:p>
      </dsp:txBody>
      <dsp:txXfrm>
        <a:off x="766721" y="925123"/>
        <a:ext cx="7602132" cy="719119"/>
      </dsp:txXfrm>
    </dsp:sp>
    <dsp:sp modelId="{04EB6DC4-4081-4987-A673-DF9AE323C8CC}">
      <dsp:nvSpPr>
        <dsp:cNvPr id="0" name=""/>
        <dsp:cNvSpPr/>
      </dsp:nvSpPr>
      <dsp:spPr>
        <a:xfrm>
          <a:off x="1477586" y="1805501"/>
          <a:ext cx="8887739" cy="763865"/>
        </a:xfrm>
        <a:prstGeom prst="roundRect">
          <a:avLst>
            <a:gd name="adj" fmla="val 10000"/>
          </a:avLst>
        </a:prstGeom>
        <a:solidFill>
          <a:schemeClr val="accent5">
            <a:hueOff val="13423791"/>
            <a:satOff val="279"/>
            <a:lumOff val="-4705"/>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View the cart</a:t>
          </a:r>
        </a:p>
      </dsp:txBody>
      <dsp:txXfrm>
        <a:off x="1499959" y="1827874"/>
        <a:ext cx="7613241" cy="719119"/>
      </dsp:txXfrm>
    </dsp:sp>
    <dsp:sp modelId="{A6875B2B-50A7-4435-B03E-A2CCE648230A}">
      <dsp:nvSpPr>
        <dsp:cNvPr id="0" name=""/>
        <dsp:cNvSpPr/>
      </dsp:nvSpPr>
      <dsp:spPr>
        <a:xfrm>
          <a:off x="2221934" y="2708252"/>
          <a:ext cx="8887739" cy="763865"/>
        </a:xfrm>
        <a:prstGeom prst="roundRect">
          <a:avLst>
            <a:gd name="adj" fmla="val 10000"/>
          </a:avLst>
        </a:prstGeom>
        <a:solidFill>
          <a:schemeClr val="accent5">
            <a:hueOff val="20135685"/>
            <a:satOff val="418"/>
            <a:lumOff val="-7058"/>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Checkout and total calculation in PKR</a:t>
          </a:r>
        </a:p>
      </dsp:txBody>
      <dsp:txXfrm>
        <a:off x="2244307" y="2730625"/>
        <a:ext cx="7602132" cy="719119"/>
      </dsp:txXfrm>
    </dsp:sp>
    <dsp:sp modelId="{3D2F84A3-5224-41D7-8FD6-E5DD1101D705}">
      <dsp:nvSpPr>
        <dsp:cNvPr id="0" name=""/>
        <dsp:cNvSpPr/>
      </dsp:nvSpPr>
      <dsp:spPr>
        <a:xfrm>
          <a:off x="8391226" y="585051"/>
          <a:ext cx="496512" cy="496512"/>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502941" y="585051"/>
        <a:ext cx="273082" cy="373625"/>
      </dsp:txXfrm>
    </dsp:sp>
    <dsp:sp modelId="{ACC321F5-FA2D-4F35-8466-D98E09703769}">
      <dsp:nvSpPr>
        <dsp:cNvPr id="0" name=""/>
        <dsp:cNvSpPr/>
      </dsp:nvSpPr>
      <dsp:spPr>
        <a:xfrm>
          <a:off x="9135574" y="1487802"/>
          <a:ext cx="496512" cy="496512"/>
        </a:xfrm>
        <a:prstGeom prst="downArrow">
          <a:avLst>
            <a:gd name="adj1" fmla="val 55000"/>
            <a:gd name="adj2" fmla="val 45000"/>
          </a:avLst>
        </a:prstGeom>
        <a:solidFill>
          <a:schemeClr val="accent5">
            <a:tint val="40000"/>
            <a:alpha val="90000"/>
            <a:hueOff val="10326945"/>
            <a:satOff val="-4162"/>
            <a:lumOff val="-708"/>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247289" y="1487802"/>
        <a:ext cx="273082" cy="373625"/>
      </dsp:txXfrm>
    </dsp:sp>
    <dsp:sp modelId="{D79B4F09-74ED-4DE5-9F4F-EABCC206EC63}">
      <dsp:nvSpPr>
        <dsp:cNvPr id="0" name=""/>
        <dsp:cNvSpPr/>
      </dsp:nvSpPr>
      <dsp:spPr>
        <a:xfrm>
          <a:off x="9868812" y="2390553"/>
          <a:ext cx="496512" cy="496512"/>
        </a:xfrm>
        <a:prstGeom prst="downArrow">
          <a:avLst>
            <a:gd name="adj1" fmla="val 55000"/>
            <a:gd name="adj2" fmla="val 45000"/>
          </a:avLst>
        </a:prstGeom>
        <a:solidFill>
          <a:schemeClr val="accent5">
            <a:tint val="40000"/>
            <a:alpha val="90000"/>
            <a:hueOff val="20653890"/>
            <a:satOff val="-8325"/>
            <a:lumOff val="-1417"/>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980527" y="2390553"/>
        <a:ext cx="273082" cy="373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4B8A1-126F-452D-8A44-44C1DFF29455}">
      <dsp:nvSpPr>
        <dsp:cNvPr id="0" name=""/>
        <dsp:cNvSpPr/>
      </dsp:nvSpPr>
      <dsp:spPr>
        <a:xfrm>
          <a:off x="0" y="0"/>
          <a:ext cx="9443222" cy="156245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n-US" sz="3100" kern="1200" dirty="0">
              <a:latin typeface="Goudy Old Style"/>
            </a:rPr>
            <a:t>The</a:t>
          </a:r>
          <a:r>
            <a:rPr lang="en-US" sz="3100" kern="1200" dirty="0"/>
            <a:t> </a:t>
          </a:r>
          <a:r>
            <a:rPr lang="en-US" sz="3100" b="1" kern="1200" dirty="0"/>
            <a:t>Cart</a:t>
          </a:r>
          <a:r>
            <a:rPr lang="en-US" sz="3100" kern="1200" dirty="0"/>
            <a:t> class</a:t>
          </a:r>
          <a:r>
            <a:rPr lang="en-US" sz="3100" kern="1200" dirty="0">
              <a:latin typeface="Goudy Old Style"/>
            </a:rPr>
            <a:t> can deals with</a:t>
          </a:r>
          <a:r>
            <a:rPr lang="en-US" sz="3100" kern="1200" dirty="0"/>
            <a:t> cart operations </a:t>
          </a:r>
          <a:r>
            <a:rPr lang="en-US" sz="3100" kern="1200" dirty="0">
              <a:latin typeface="Goudy Old Style"/>
            </a:rPr>
            <a:t>like </a:t>
          </a:r>
          <a:r>
            <a:rPr lang="en-US" sz="3100" kern="1200" dirty="0"/>
            <a:t>(add, remove, view, and checkout).</a:t>
          </a:r>
        </a:p>
      </dsp:txBody>
      <dsp:txXfrm>
        <a:off x="45763" y="45763"/>
        <a:ext cx="7828305" cy="1470927"/>
      </dsp:txXfrm>
    </dsp:sp>
    <dsp:sp modelId="{5F271EB5-D1CE-4124-BCE3-B79F03A18DC1}">
      <dsp:nvSpPr>
        <dsp:cNvPr id="0" name=""/>
        <dsp:cNvSpPr/>
      </dsp:nvSpPr>
      <dsp:spPr>
        <a:xfrm>
          <a:off x="1666451" y="1909664"/>
          <a:ext cx="9443222" cy="156245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latin typeface="Goudy Old Style"/>
            </a:rPr>
            <a:t>It</a:t>
          </a:r>
          <a:r>
            <a:rPr lang="en-US" sz="3100" kern="1200" dirty="0"/>
            <a:t> uses a list for products but only temporarily.</a:t>
          </a:r>
        </a:p>
      </dsp:txBody>
      <dsp:txXfrm>
        <a:off x="1712214" y="1955427"/>
        <a:ext cx="6669651" cy="1470927"/>
      </dsp:txXfrm>
    </dsp:sp>
    <dsp:sp modelId="{5CCD540E-3400-4374-BEC8-22AEDB5B9FED}">
      <dsp:nvSpPr>
        <dsp:cNvPr id="0" name=""/>
        <dsp:cNvSpPr/>
      </dsp:nvSpPr>
      <dsp:spPr>
        <a:xfrm>
          <a:off x="8427628" y="1228261"/>
          <a:ext cx="1015594" cy="1015594"/>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56137" y="1228261"/>
        <a:ext cx="558576" cy="7642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114B3-8D97-4062-9E0C-0466E7E068AB}">
      <dsp:nvSpPr>
        <dsp:cNvPr id="0" name=""/>
        <dsp:cNvSpPr/>
      </dsp:nvSpPr>
      <dsp:spPr>
        <a:xfrm>
          <a:off x="86794" y="606"/>
          <a:ext cx="4686893" cy="2976177"/>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85EDC619-4CF8-4804-8681-65B41EAF2200}">
      <dsp:nvSpPr>
        <dsp:cNvPr id="0" name=""/>
        <dsp:cNvSpPr/>
      </dsp:nvSpPr>
      <dsp:spPr>
        <a:xfrm>
          <a:off x="607560" y="495334"/>
          <a:ext cx="4686893" cy="297617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Provides a user-friendly console menu to interact with the cart.</a:t>
          </a:r>
        </a:p>
      </dsp:txBody>
      <dsp:txXfrm>
        <a:off x="694729" y="582503"/>
        <a:ext cx="4512555" cy="2801839"/>
      </dsp:txXfrm>
    </dsp:sp>
    <dsp:sp modelId="{376F27CF-EFDD-413F-BACF-04BF7CADDB54}">
      <dsp:nvSpPr>
        <dsp:cNvPr id="0" name=""/>
        <dsp:cNvSpPr/>
      </dsp:nvSpPr>
      <dsp:spPr>
        <a:xfrm>
          <a:off x="5815219" y="606"/>
          <a:ext cx="4686893" cy="2976177"/>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DBE12EDE-78B7-42EB-A99C-1EB2E6E381C3}">
      <dsp:nvSpPr>
        <dsp:cNvPr id="0" name=""/>
        <dsp:cNvSpPr/>
      </dsp:nvSpPr>
      <dsp:spPr>
        <a:xfrm>
          <a:off x="6335985" y="495334"/>
          <a:ext cx="4686893" cy="297617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Displays options for adding, removing, viewing, and checking out products.</a:t>
          </a:r>
        </a:p>
      </dsp:txBody>
      <dsp:txXfrm>
        <a:off x="6423154" y="582503"/>
        <a:ext cx="4512555" cy="280183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10/25/2024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24711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10/25/2024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85840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10/25/2024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58946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10/25/2024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865690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10/25/2024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807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10/25/2024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2307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10/25/2024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572855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10/25/2024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5054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10/25/2024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263223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10/25/2024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953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10/25/2024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1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10/25/2024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55634669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66050" y="395289"/>
            <a:ext cx="3886200" cy="1594290"/>
          </a:xfrm>
        </p:spPr>
        <p:txBody>
          <a:bodyPr vert="horz" wrap="square" lIns="91440" tIns="45720" rIns="91440" bIns="45720" rtlCol="0" anchor="b" anchorCtr="0">
            <a:normAutofit/>
          </a:bodyPr>
          <a:lstStyle/>
          <a:p>
            <a:r>
              <a:rPr lang="en-US" sz="3200" kern="1200" cap="none" spc="0" baseline="0">
                <a:solidFill>
                  <a:schemeClr val="tx1"/>
                </a:solidFill>
                <a:latin typeface="+mj-lt"/>
                <a:ea typeface="+mj-ea"/>
                <a:cs typeface="+mj-cs"/>
              </a:rPr>
              <a:t>Shopping Cart System in C#</a:t>
            </a:r>
          </a:p>
        </p:txBody>
      </p:sp>
      <p:pic>
        <p:nvPicPr>
          <p:cNvPr id="36" name="Picture 35" descr="Line of grocery carts">
            <a:extLst>
              <a:ext uri="{FF2B5EF4-FFF2-40B4-BE49-F238E27FC236}">
                <a16:creationId xmlns:a16="http://schemas.microsoft.com/office/drawing/2014/main" id="{FEEE971A-F905-CF96-9A7A-6DE008550367}"/>
              </a:ext>
            </a:extLst>
          </p:cNvPr>
          <p:cNvPicPr>
            <a:picLocks noChangeAspect="1"/>
          </p:cNvPicPr>
          <p:nvPr/>
        </p:nvPicPr>
        <p:blipFill>
          <a:blip r:embed="rId2"/>
          <a:srcRect l="29228" r="576" b="-1"/>
          <a:stretch/>
        </p:blipFill>
        <p:spPr>
          <a:xfrm>
            <a:off x="20" y="10"/>
            <a:ext cx="7211993" cy="6857990"/>
          </a:xfrm>
          <a:prstGeom prst="rect">
            <a:avLst/>
          </a:prstGeom>
        </p:spPr>
      </p:pic>
      <p:cxnSp>
        <p:nvCxnSpPr>
          <p:cNvPr id="53" name="Straight Connector 52">
            <a:extLst>
              <a:ext uri="{FF2B5EF4-FFF2-40B4-BE49-F238E27FC236}">
                <a16:creationId xmlns:a16="http://schemas.microsoft.com/office/drawing/2014/main" id="{E1C2E33F-4B1D-4F8B-B721-96313EA294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915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8172006" y="2877018"/>
            <a:ext cx="3060000" cy="2938561"/>
          </a:xfrm>
        </p:spPr>
        <p:txBody>
          <a:bodyPr vert="horz" lIns="91440" tIns="45720" rIns="91440" bIns="45720" rtlCol="0">
            <a:normAutofit/>
          </a:bodyPr>
          <a:lstStyle/>
          <a:p>
            <a:pPr algn="l">
              <a:lnSpc>
                <a:spcPct val="150000"/>
              </a:lnSpc>
            </a:pPr>
            <a:r>
              <a:rPr lang="en-US" sz="2000" b="1"/>
              <a:t>Group Members:</a:t>
            </a:r>
            <a:endParaRPr lang="en-US" sz="2000"/>
          </a:p>
          <a:p>
            <a:pPr algn="l">
              <a:lnSpc>
                <a:spcPct val="150000"/>
              </a:lnSpc>
            </a:pPr>
            <a:r>
              <a:rPr lang="en-US" sz="2000"/>
              <a:t>Faizan Ali (233574)</a:t>
            </a:r>
          </a:p>
          <a:p>
            <a:pPr algn="l">
              <a:lnSpc>
                <a:spcPct val="150000"/>
              </a:lnSpc>
            </a:pPr>
            <a:r>
              <a:rPr lang="en-US" sz="2000"/>
              <a:t>Fahad Ashraf (233586)</a:t>
            </a:r>
          </a:p>
          <a:p>
            <a:pPr algn="l">
              <a:lnSpc>
                <a:spcPct val="150000"/>
              </a:lnSpc>
            </a:pPr>
            <a:r>
              <a:rPr lang="en-US" sz="2000"/>
              <a:t>Sarim Ahmad (233568)</a:t>
            </a:r>
          </a:p>
          <a:p>
            <a:pPr algn="l">
              <a:lnSpc>
                <a:spcPct val="150000"/>
              </a:lnSpc>
            </a:pPr>
            <a:endParaRPr lang="en-US" sz="200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457B2A01-8C28-B23D-0948-C246D39C8038}"/>
              </a:ext>
            </a:extLst>
          </p:cNvPr>
          <p:cNvSpPr>
            <a:spLocks noGrp="1"/>
          </p:cNvSpPr>
          <p:nvPr>
            <p:ph type="title"/>
          </p:nvPr>
        </p:nvSpPr>
        <p:spPr>
          <a:xfrm>
            <a:off x="1078100" y="542671"/>
            <a:ext cx="10026650" cy="1124202"/>
          </a:xfrm>
        </p:spPr>
        <p:txBody>
          <a:bodyPr wrap="square" anchor="ctr">
            <a:normAutofit/>
          </a:bodyPr>
          <a:lstStyle/>
          <a:p>
            <a:pPr algn="ctr"/>
            <a:r>
              <a:rPr lang="en-US" dirty="0">
                <a:ea typeface="+mj-lt"/>
                <a:cs typeface="+mj-lt"/>
              </a:rPr>
              <a:t>Program Class (Main Program)</a:t>
            </a:r>
            <a:endParaRPr lang="en-US"/>
          </a:p>
        </p:txBody>
      </p:sp>
      <p:sp>
        <p:nvSpPr>
          <p:cNvPr id="11" name="Rectangle 10">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18261AC9-AAB3-5C6F-78FC-06E3F4539470}"/>
              </a:ext>
            </a:extLst>
          </p:cNvPr>
          <p:cNvGraphicFramePr>
            <a:graphicFrameLocks noGrp="1"/>
          </p:cNvGraphicFramePr>
          <p:nvPr>
            <p:ph idx="1"/>
            <p:extLst>
              <p:ext uri="{D42A27DB-BD31-4B8C-83A1-F6EECF244321}">
                <p14:modId xmlns:p14="http://schemas.microsoft.com/office/powerpoint/2010/main" val="2873803086"/>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2812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57FB4-C227-16BA-75FC-D5A6F71D8652}"/>
              </a:ext>
            </a:extLst>
          </p:cNvPr>
          <p:cNvSpPr>
            <a:spLocks noGrp="1"/>
          </p:cNvSpPr>
          <p:nvPr>
            <p:ph type="title"/>
          </p:nvPr>
        </p:nvSpPr>
        <p:spPr/>
        <p:txBody>
          <a:bodyPr/>
          <a:lstStyle/>
          <a:p>
            <a:r>
              <a:rPr lang="en-US" dirty="0"/>
              <a:t>Menu</a:t>
            </a:r>
          </a:p>
        </p:txBody>
      </p:sp>
      <p:pic>
        <p:nvPicPr>
          <p:cNvPr id="4" name="Content Placeholder 3" descr="A screenshot of a computer program&#10;&#10;Description automatically generated">
            <a:extLst>
              <a:ext uri="{FF2B5EF4-FFF2-40B4-BE49-F238E27FC236}">
                <a16:creationId xmlns:a16="http://schemas.microsoft.com/office/drawing/2014/main" id="{55737DFA-2770-33AC-ABC3-C29DAD320836}"/>
              </a:ext>
            </a:extLst>
          </p:cNvPr>
          <p:cNvPicPr>
            <a:picLocks noGrp="1" noChangeAspect="1"/>
          </p:cNvPicPr>
          <p:nvPr>
            <p:ph idx="1"/>
          </p:nvPr>
        </p:nvPicPr>
        <p:blipFill>
          <a:blip r:embed="rId2"/>
          <a:stretch>
            <a:fillRect/>
          </a:stretch>
        </p:blipFill>
        <p:spPr>
          <a:xfrm>
            <a:off x="1941995" y="1719902"/>
            <a:ext cx="8297123" cy="5009019"/>
          </a:xfrm>
        </p:spPr>
      </p:pic>
    </p:spTree>
    <p:extLst>
      <p:ext uri="{BB962C8B-B14F-4D97-AF65-F5344CB8AC3E}">
        <p14:creationId xmlns:p14="http://schemas.microsoft.com/office/powerpoint/2010/main" val="3100339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36F68-493C-35CE-A652-8025BC1ED663}"/>
              </a:ext>
            </a:extLst>
          </p:cNvPr>
          <p:cNvSpPr>
            <a:spLocks noGrp="1"/>
          </p:cNvSpPr>
          <p:nvPr>
            <p:ph type="title"/>
          </p:nvPr>
        </p:nvSpPr>
        <p:spPr/>
        <p:txBody>
          <a:bodyPr/>
          <a:lstStyle/>
          <a:p>
            <a:r>
              <a:rPr lang="en-US" dirty="0"/>
              <a:t>User Choice</a:t>
            </a:r>
          </a:p>
        </p:txBody>
      </p:sp>
      <p:pic>
        <p:nvPicPr>
          <p:cNvPr id="4" name="Content Placeholder 3" descr="A screen shot of a computer program&#10;&#10;Description automatically generated">
            <a:extLst>
              <a:ext uri="{FF2B5EF4-FFF2-40B4-BE49-F238E27FC236}">
                <a16:creationId xmlns:a16="http://schemas.microsoft.com/office/drawing/2014/main" id="{78974D48-06E7-09BF-F457-3D8F80A168E7}"/>
              </a:ext>
            </a:extLst>
          </p:cNvPr>
          <p:cNvPicPr>
            <a:picLocks noGrp="1" noChangeAspect="1"/>
          </p:cNvPicPr>
          <p:nvPr>
            <p:ph idx="1"/>
          </p:nvPr>
        </p:nvPicPr>
        <p:blipFill>
          <a:blip r:embed="rId2"/>
          <a:stretch>
            <a:fillRect/>
          </a:stretch>
        </p:blipFill>
        <p:spPr>
          <a:xfrm>
            <a:off x="2699988" y="1424668"/>
            <a:ext cx="6781138" cy="5433562"/>
          </a:xfrm>
        </p:spPr>
      </p:pic>
    </p:spTree>
    <p:extLst>
      <p:ext uri="{BB962C8B-B14F-4D97-AF65-F5344CB8AC3E}">
        <p14:creationId xmlns:p14="http://schemas.microsoft.com/office/powerpoint/2010/main" val="113168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389F-13BD-A2CF-8EB7-BF8F529364FC}"/>
              </a:ext>
            </a:extLst>
          </p:cNvPr>
          <p:cNvSpPr>
            <a:spLocks noGrp="1"/>
          </p:cNvSpPr>
          <p:nvPr>
            <p:ph type="title"/>
          </p:nvPr>
        </p:nvSpPr>
        <p:spPr/>
        <p:txBody>
          <a:bodyPr/>
          <a:lstStyle/>
          <a:p>
            <a:r>
              <a:rPr lang="en-US" dirty="0">
                <a:ea typeface="+mj-lt"/>
                <a:cs typeface="+mj-lt"/>
              </a:rPr>
              <a:t>Sample Console Interface</a:t>
            </a:r>
            <a:endParaRPr lang="en-US" dirty="0"/>
          </a:p>
        </p:txBody>
      </p:sp>
      <p:pic>
        <p:nvPicPr>
          <p:cNvPr id="4" name="Content Placeholder 3" descr="A screenshot of a screen&#10;&#10;Description automatically generated">
            <a:extLst>
              <a:ext uri="{FF2B5EF4-FFF2-40B4-BE49-F238E27FC236}">
                <a16:creationId xmlns:a16="http://schemas.microsoft.com/office/drawing/2014/main" id="{17E75E4C-9F43-C4EC-3031-A1B4BA7FBBFB}"/>
              </a:ext>
            </a:extLst>
          </p:cNvPr>
          <p:cNvPicPr>
            <a:picLocks noGrp="1" noChangeAspect="1"/>
          </p:cNvPicPr>
          <p:nvPr>
            <p:ph idx="1"/>
          </p:nvPr>
        </p:nvPicPr>
        <p:blipFill>
          <a:blip r:embed="rId2"/>
          <a:stretch>
            <a:fillRect/>
          </a:stretch>
        </p:blipFill>
        <p:spPr>
          <a:xfrm>
            <a:off x="3624262" y="1843883"/>
            <a:ext cx="4943475" cy="3724275"/>
          </a:xfrm>
        </p:spPr>
      </p:pic>
    </p:spTree>
    <p:extLst>
      <p:ext uri="{BB962C8B-B14F-4D97-AF65-F5344CB8AC3E}">
        <p14:creationId xmlns:p14="http://schemas.microsoft.com/office/powerpoint/2010/main" val="339460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C4688F-24A5-A7B5-FC4E-669985FC3EFB}"/>
              </a:ext>
            </a:extLst>
          </p:cNvPr>
          <p:cNvSpPr>
            <a:spLocks noGrp="1"/>
          </p:cNvSpPr>
          <p:nvPr>
            <p:ph type="title"/>
          </p:nvPr>
        </p:nvSpPr>
        <p:spPr>
          <a:xfrm>
            <a:off x="4868987" y="395288"/>
            <a:ext cx="6317998" cy="1120439"/>
          </a:xfrm>
        </p:spPr>
        <p:txBody>
          <a:bodyPr wrap="square" anchor="b">
            <a:normAutofit/>
          </a:bodyPr>
          <a:lstStyle/>
          <a:p>
            <a:pPr algn="ctr"/>
            <a:r>
              <a:rPr lang="en-US" dirty="0">
                <a:ea typeface="+mj-lt"/>
                <a:cs typeface="+mj-lt"/>
              </a:rPr>
              <a:t>Conclusion</a:t>
            </a:r>
            <a:endParaRPr lang="en-US"/>
          </a:p>
        </p:txBody>
      </p:sp>
      <p:pic>
        <p:nvPicPr>
          <p:cNvPr id="5" name="Picture 4" descr="Empty office desk">
            <a:extLst>
              <a:ext uri="{FF2B5EF4-FFF2-40B4-BE49-F238E27FC236}">
                <a16:creationId xmlns:a16="http://schemas.microsoft.com/office/drawing/2014/main" id="{E359E8EF-27D0-5248-5F00-AAE253710076}"/>
              </a:ext>
            </a:extLst>
          </p:cNvPr>
          <p:cNvPicPr>
            <a:picLocks noChangeAspect="1"/>
          </p:cNvPicPr>
          <p:nvPr/>
        </p:nvPicPr>
        <p:blipFill>
          <a:blip r:embed="rId2"/>
          <a:srcRect l="48579" r="13867" b="-3"/>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EA2B5F-9058-CC28-EE27-284D933136D9}"/>
              </a:ext>
            </a:extLst>
          </p:cNvPr>
          <p:cNvSpPr>
            <a:spLocks noGrp="1"/>
          </p:cNvSpPr>
          <p:nvPr>
            <p:ph idx="1"/>
          </p:nvPr>
        </p:nvSpPr>
        <p:spPr>
          <a:xfrm>
            <a:off x="4868986" y="2413468"/>
            <a:ext cx="6318000" cy="3365032"/>
          </a:xfrm>
        </p:spPr>
        <p:txBody>
          <a:bodyPr vert="horz" lIns="91440" tIns="45720" rIns="91440" bIns="45720" rtlCol="0">
            <a:normAutofit/>
          </a:bodyPr>
          <a:lstStyle/>
          <a:p>
            <a:pPr marL="359410" indent="-359410">
              <a:lnSpc>
                <a:spcPct val="140000"/>
              </a:lnSpc>
            </a:pPr>
            <a:r>
              <a:rPr lang="en-US" sz="1900">
                <a:latin typeface="Times New Roman"/>
                <a:cs typeface="Times New Roman"/>
              </a:rPr>
              <a:t>This mini-project effectively demonstrates the basics of object-oriented programming in C#. It provides an interactive shopping cart experience with functionalities like adding, removing, viewing, and checking out items. The project’s modular structure ensures that each component, such as Product and Cart, has clearly defined responsibilities, making the codebase easy to understand and maintain.</a:t>
            </a:r>
          </a:p>
        </p:txBody>
      </p:sp>
    </p:spTree>
    <p:extLst>
      <p:ext uri="{BB962C8B-B14F-4D97-AF65-F5344CB8AC3E}">
        <p14:creationId xmlns:p14="http://schemas.microsoft.com/office/powerpoint/2010/main" val="258601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FBCC4-ECD5-8D5C-356A-E920F3615DFB}"/>
              </a:ext>
            </a:extLst>
          </p:cNvPr>
          <p:cNvSpPr>
            <a:spLocks noGrp="1"/>
          </p:cNvSpPr>
          <p:nvPr>
            <p:ph type="title"/>
          </p:nvPr>
        </p:nvSpPr>
        <p:spPr>
          <a:xfrm>
            <a:off x="4868987" y="395288"/>
            <a:ext cx="6317998" cy="1120439"/>
          </a:xfrm>
        </p:spPr>
        <p:txBody>
          <a:bodyPr wrap="square" anchor="b">
            <a:normAutofit/>
          </a:bodyPr>
          <a:lstStyle/>
          <a:p>
            <a:pPr algn="ctr"/>
            <a:r>
              <a:rPr lang="en-US" dirty="0">
                <a:ea typeface="+mj-lt"/>
                <a:cs typeface="+mj-lt"/>
              </a:rPr>
              <a:t>Project Overview</a:t>
            </a:r>
            <a:endParaRPr lang="en-US"/>
          </a:p>
        </p:txBody>
      </p:sp>
      <p:pic>
        <p:nvPicPr>
          <p:cNvPr id="14" name="Picture 13" descr="Rows of shopping trolleys">
            <a:extLst>
              <a:ext uri="{FF2B5EF4-FFF2-40B4-BE49-F238E27FC236}">
                <a16:creationId xmlns:a16="http://schemas.microsoft.com/office/drawing/2014/main" id="{083D8F2D-9C47-2E9D-905C-EC110272D145}"/>
              </a:ext>
            </a:extLst>
          </p:cNvPr>
          <p:cNvPicPr>
            <a:picLocks noChangeAspect="1"/>
          </p:cNvPicPr>
          <p:nvPr/>
        </p:nvPicPr>
        <p:blipFill>
          <a:blip r:embed="rId2"/>
          <a:srcRect l="36299" r="24912" b="4"/>
          <a:stretch/>
        </p:blipFill>
        <p:spPr>
          <a:xfrm>
            <a:off x="20" y="10"/>
            <a:ext cx="3863955" cy="6857989"/>
          </a:xfrm>
          <a:prstGeom prst="rect">
            <a:avLst/>
          </a:prstGeom>
        </p:spPr>
      </p:pic>
      <p:cxnSp>
        <p:nvCxnSpPr>
          <p:cNvPr id="15" name="Straight Connector 14">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A53C1205-6587-3DDE-DBF2-12580329AD52}"/>
              </a:ext>
            </a:extLst>
          </p:cNvPr>
          <p:cNvSpPr>
            <a:spLocks noGrp="1"/>
          </p:cNvSpPr>
          <p:nvPr>
            <p:ph idx="1"/>
          </p:nvPr>
        </p:nvSpPr>
        <p:spPr>
          <a:xfrm>
            <a:off x="4868986" y="2413468"/>
            <a:ext cx="6318000" cy="3365032"/>
          </a:xfrm>
        </p:spPr>
        <p:txBody>
          <a:bodyPr vert="horz" lIns="91440" tIns="45720" rIns="91440" bIns="45720" rtlCol="0" anchor="t">
            <a:normAutofit/>
          </a:bodyPr>
          <a:lstStyle/>
          <a:p>
            <a:pPr marL="0" indent="0">
              <a:buNone/>
            </a:pPr>
            <a:endParaRPr lang="en-US" b="1"/>
          </a:p>
          <a:p>
            <a:pPr marL="359410" indent="-359410"/>
            <a:r>
              <a:rPr lang="en-US" dirty="0">
                <a:ea typeface="+mn-lt"/>
                <a:cs typeface="+mn-lt"/>
              </a:rPr>
              <a:t>Shopping Cart System in C#</a:t>
            </a:r>
          </a:p>
          <a:p>
            <a:pPr marL="359410" indent="-359410"/>
            <a:r>
              <a:rPr lang="en-US" dirty="0">
                <a:ea typeface="+mn-lt"/>
                <a:cs typeface="+mn-lt"/>
              </a:rPr>
              <a:t>Basic shopping experience.</a:t>
            </a:r>
            <a:endParaRPr lang="en-US" dirty="0">
              <a:solidFill>
                <a:srgbClr val="000000">
                  <a:alpha val="60000"/>
                </a:srgbClr>
              </a:solidFill>
            </a:endParaRPr>
          </a:p>
          <a:p>
            <a:pPr marL="359410" indent="-359410"/>
            <a:r>
              <a:rPr lang="en-US" dirty="0">
                <a:ea typeface="+mn-lt"/>
                <a:cs typeface="+mn-lt"/>
              </a:rPr>
              <a:t>Objectives are like using CRUD operations and calculating the total cost in PKR.</a:t>
            </a:r>
            <a:endParaRPr lang="en-US" dirty="0"/>
          </a:p>
          <a:p>
            <a:pPr marL="359410" indent="-359410"/>
            <a:endParaRPr lang="en-US"/>
          </a:p>
        </p:txBody>
      </p:sp>
    </p:spTree>
    <p:extLst>
      <p:ext uri="{BB962C8B-B14F-4D97-AF65-F5344CB8AC3E}">
        <p14:creationId xmlns:p14="http://schemas.microsoft.com/office/powerpoint/2010/main" val="1619848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EE9DF6E5-07E5-8019-E23F-3DF0E4F4C59D}"/>
              </a:ext>
            </a:extLst>
          </p:cNvPr>
          <p:cNvSpPr>
            <a:spLocks noGrp="1"/>
          </p:cNvSpPr>
          <p:nvPr>
            <p:ph type="title"/>
          </p:nvPr>
        </p:nvSpPr>
        <p:spPr>
          <a:xfrm>
            <a:off x="1078100" y="542671"/>
            <a:ext cx="10026650" cy="1124202"/>
          </a:xfrm>
        </p:spPr>
        <p:txBody>
          <a:bodyPr wrap="square" anchor="ctr">
            <a:normAutofit/>
          </a:bodyPr>
          <a:lstStyle/>
          <a:p>
            <a:pPr algn="ctr"/>
            <a:r>
              <a:rPr lang="en-US" dirty="0">
                <a:ea typeface="+mj-lt"/>
                <a:cs typeface="+mj-lt"/>
              </a:rPr>
              <a:t>System Features</a:t>
            </a:r>
            <a:endParaRPr lang="en-US"/>
          </a:p>
        </p:txBody>
      </p:sp>
      <p:sp>
        <p:nvSpPr>
          <p:cNvPr id="11" name="Rectangle 10">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7D1989BB-E12D-DDF7-4942-4F38B673830E}"/>
              </a:ext>
            </a:extLst>
          </p:cNvPr>
          <p:cNvGraphicFramePr>
            <a:graphicFrameLocks noGrp="1"/>
          </p:cNvGraphicFramePr>
          <p:nvPr>
            <p:ph idx="1"/>
            <p:extLst>
              <p:ext uri="{D42A27DB-BD31-4B8C-83A1-F6EECF244321}">
                <p14:modId xmlns:p14="http://schemas.microsoft.com/office/powerpoint/2010/main" val="232219851"/>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13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CEC6-DE8A-99AC-42DE-A71A0118F393}"/>
              </a:ext>
            </a:extLst>
          </p:cNvPr>
          <p:cNvSpPr>
            <a:spLocks noGrp="1"/>
          </p:cNvSpPr>
          <p:nvPr>
            <p:ph type="title"/>
          </p:nvPr>
        </p:nvSpPr>
        <p:spPr/>
        <p:txBody>
          <a:bodyPr/>
          <a:lstStyle/>
          <a:p>
            <a:r>
              <a:rPr lang="en-US" dirty="0">
                <a:ea typeface="+mj-lt"/>
                <a:cs typeface="+mj-lt"/>
              </a:rPr>
              <a:t>Product Class</a:t>
            </a:r>
            <a:endParaRPr lang="en-US" dirty="0"/>
          </a:p>
        </p:txBody>
      </p:sp>
      <p:sp>
        <p:nvSpPr>
          <p:cNvPr id="3" name="Content Placeholder 2">
            <a:extLst>
              <a:ext uri="{FF2B5EF4-FFF2-40B4-BE49-F238E27FC236}">
                <a16:creationId xmlns:a16="http://schemas.microsoft.com/office/drawing/2014/main" id="{319BA45E-8EC3-D85B-6ACC-A7C836E4DF91}"/>
              </a:ext>
            </a:extLst>
          </p:cNvPr>
          <p:cNvSpPr>
            <a:spLocks noGrp="1"/>
          </p:cNvSpPr>
          <p:nvPr>
            <p:ph idx="1"/>
          </p:nvPr>
        </p:nvSpPr>
        <p:spPr/>
        <p:txBody>
          <a:bodyPr vert="horz" lIns="91440" tIns="45720" rIns="91440" bIns="45720" rtlCol="0" anchor="t">
            <a:normAutofit/>
          </a:bodyPr>
          <a:lstStyle/>
          <a:p>
            <a:pPr marL="359410" indent="-359410"/>
            <a:r>
              <a:rPr lang="en-US" dirty="0">
                <a:solidFill>
                  <a:srgbClr val="000000">
                    <a:alpha val="60000"/>
                  </a:srgbClr>
                </a:solidFill>
                <a:ea typeface="+mn-lt"/>
                <a:cs typeface="+mn-lt"/>
              </a:rPr>
              <a:t>Represents a product with properties </a:t>
            </a:r>
            <a:r>
              <a:rPr lang="en-US" dirty="0">
                <a:solidFill>
                  <a:srgbClr val="000000">
                    <a:alpha val="60000"/>
                  </a:srgbClr>
                </a:solidFill>
                <a:latin typeface="Consolas"/>
                <a:ea typeface="+mn-lt"/>
                <a:cs typeface="+mn-lt"/>
              </a:rPr>
              <a:t>Name</a:t>
            </a:r>
            <a:r>
              <a:rPr lang="en-US" dirty="0">
                <a:solidFill>
                  <a:srgbClr val="000000">
                    <a:alpha val="60000"/>
                  </a:srgbClr>
                </a:solidFill>
                <a:ea typeface="+mn-lt"/>
                <a:cs typeface="+mn-lt"/>
              </a:rPr>
              <a:t> and </a:t>
            </a:r>
            <a:r>
              <a:rPr lang="en-US" dirty="0">
                <a:solidFill>
                  <a:srgbClr val="000000">
                    <a:alpha val="60000"/>
                  </a:srgbClr>
                </a:solidFill>
                <a:latin typeface="Consolas"/>
                <a:ea typeface="+mn-lt"/>
                <a:cs typeface="+mn-lt"/>
              </a:rPr>
              <a:t>Price</a:t>
            </a:r>
            <a:r>
              <a:rPr lang="en-US" dirty="0">
                <a:solidFill>
                  <a:srgbClr val="000000">
                    <a:alpha val="60000"/>
                  </a:srgbClr>
                </a:solidFill>
                <a:ea typeface="+mn-lt"/>
                <a:cs typeface="+mn-lt"/>
              </a:rPr>
              <a:t>.</a:t>
            </a:r>
          </a:p>
          <a:p>
            <a:pPr marL="359410" indent="-359410"/>
            <a:endParaRPr lang="en-US" dirty="0">
              <a:solidFill>
                <a:srgbClr val="000000">
                  <a:alpha val="60000"/>
                </a:srgbClr>
              </a:solidFill>
            </a:endParaRPr>
          </a:p>
        </p:txBody>
      </p:sp>
      <p:pic>
        <p:nvPicPr>
          <p:cNvPr id="5" name="Picture 4" descr="A screen shot of a computer program&#10;&#10;Description automatically generated">
            <a:extLst>
              <a:ext uri="{FF2B5EF4-FFF2-40B4-BE49-F238E27FC236}">
                <a16:creationId xmlns:a16="http://schemas.microsoft.com/office/drawing/2014/main" id="{56D9FD10-3CB2-5130-4D42-9870D9B6DCAE}"/>
              </a:ext>
            </a:extLst>
          </p:cNvPr>
          <p:cNvPicPr>
            <a:picLocks noChangeAspect="1"/>
          </p:cNvPicPr>
          <p:nvPr/>
        </p:nvPicPr>
        <p:blipFill>
          <a:blip r:embed="rId2"/>
          <a:stretch>
            <a:fillRect/>
          </a:stretch>
        </p:blipFill>
        <p:spPr>
          <a:xfrm>
            <a:off x="1804307" y="2323420"/>
            <a:ext cx="8790214" cy="4192360"/>
          </a:xfrm>
          <a:prstGeom prst="rect">
            <a:avLst/>
          </a:prstGeom>
        </p:spPr>
      </p:pic>
    </p:spTree>
    <p:extLst>
      <p:ext uri="{BB962C8B-B14F-4D97-AF65-F5344CB8AC3E}">
        <p14:creationId xmlns:p14="http://schemas.microsoft.com/office/powerpoint/2010/main" val="207186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9F7AB8D3-DF1E-580C-5208-93390128AD01}"/>
              </a:ext>
            </a:extLst>
          </p:cNvPr>
          <p:cNvSpPr>
            <a:spLocks noGrp="1"/>
          </p:cNvSpPr>
          <p:nvPr>
            <p:ph type="title"/>
          </p:nvPr>
        </p:nvSpPr>
        <p:spPr>
          <a:xfrm>
            <a:off x="1078100" y="542671"/>
            <a:ext cx="10026650" cy="1124202"/>
          </a:xfrm>
        </p:spPr>
        <p:txBody>
          <a:bodyPr wrap="square" anchor="ctr">
            <a:normAutofit/>
          </a:bodyPr>
          <a:lstStyle/>
          <a:p>
            <a:pPr algn="ctr"/>
            <a:r>
              <a:rPr lang="en-US" dirty="0">
                <a:ea typeface="+mj-lt"/>
                <a:cs typeface="+mj-lt"/>
              </a:rPr>
              <a:t>Cart Class</a:t>
            </a:r>
            <a:endParaRPr lang="en-US"/>
          </a:p>
        </p:txBody>
      </p:sp>
      <p:sp>
        <p:nvSpPr>
          <p:cNvPr id="11" name="Rectangle 10">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40DFFF92-FCD4-8FC0-59F2-746D427F7005}"/>
              </a:ext>
            </a:extLst>
          </p:cNvPr>
          <p:cNvGraphicFramePr>
            <a:graphicFrameLocks noGrp="1"/>
          </p:cNvGraphicFramePr>
          <p:nvPr>
            <p:ph idx="1"/>
            <p:extLst>
              <p:ext uri="{D42A27DB-BD31-4B8C-83A1-F6EECF244321}">
                <p14:modId xmlns:p14="http://schemas.microsoft.com/office/powerpoint/2010/main" val="2716694678"/>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5936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CEC6-DE8A-99AC-42DE-A71A0118F393}"/>
              </a:ext>
            </a:extLst>
          </p:cNvPr>
          <p:cNvSpPr>
            <a:spLocks noGrp="1"/>
          </p:cNvSpPr>
          <p:nvPr>
            <p:ph type="title"/>
          </p:nvPr>
        </p:nvSpPr>
        <p:spPr/>
        <p:txBody>
          <a:bodyPr/>
          <a:lstStyle/>
          <a:p>
            <a:r>
              <a:rPr lang="en-US" dirty="0">
                <a:ea typeface="+mj-lt"/>
                <a:cs typeface="+mj-lt"/>
              </a:rPr>
              <a:t>Cart Class – Add Product Function</a:t>
            </a:r>
            <a:endParaRPr lang="en-US" dirty="0"/>
          </a:p>
        </p:txBody>
      </p:sp>
      <p:sp>
        <p:nvSpPr>
          <p:cNvPr id="3" name="Content Placeholder 2">
            <a:extLst>
              <a:ext uri="{FF2B5EF4-FFF2-40B4-BE49-F238E27FC236}">
                <a16:creationId xmlns:a16="http://schemas.microsoft.com/office/drawing/2014/main" id="{319BA45E-8EC3-D85B-6ACC-A7C836E4DF91}"/>
              </a:ext>
            </a:extLst>
          </p:cNvPr>
          <p:cNvSpPr>
            <a:spLocks noGrp="1"/>
          </p:cNvSpPr>
          <p:nvPr>
            <p:ph idx="1"/>
          </p:nvPr>
        </p:nvSpPr>
        <p:spPr/>
        <p:txBody>
          <a:bodyPr vert="horz" lIns="91440" tIns="45720" rIns="91440" bIns="45720" rtlCol="0" anchor="t">
            <a:normAutofit/>
          </a:bodyPr>
          <a:lstStyle/>
          <a:p>
            <a:pPr marL="359410" indent="-359410"/>
            <a:r>
              <a:rPr lang="en-US" dirty="0">
                <a:ea typeface="+mn-lt"/>
                <a:cs typeface="+mn-lt"/>
              </a:rPr>
              <a:t>Adds a new product to the cart.</a:t>
            </a:r>
          </a:p>
          <a:p>
            <a:pPr marL="359410" indent="-359410"/>
            <a:endParaRPr lang="en-US" dirty="0">
              <a:solidFill>
                <a:srgbClr val="000000">
                  <a:alpha val="60000"/>
                </a:srgbClr>
              </a:solidFill>
            </a:endParaRPr>
          </a:p>
        </p:txBody>
      </p:sp>
      <p:pic>
        <p:nvPicPr>
          <p:cNvPr id="4" name="Picture 3" descr="A screen shot of a computer code&#10;&#10;Description automatically generated">
            <a:extLst>
              <a:ext uri="{FF2B5EF4-FFF2-40B4-BE49-F238E27FC236}">
                <a16:creationId xmlns:a16="http://schemas.microsoft.com/office/drawing/2014/main" id="{2DD531F7-8EEE-CC86-B57D-DC0837C4BAFE}"/>
              </a:ext>
            </a:extLst>
          </p:cNvPr>
          <p:cNvPicPr>
            <a:picLocks noChangeAspect="1"/>
          </p:cNvPicPr>
          <p:nvPr/>
        </p:nvPicPr>
        <p:blipFill>
          <a:blip r:embed="rId2"/>
          <a:stretch>
            <a:fillRect/>
          </a:stretch>
        </p:blipFill>
        <p:spPr>
          <a:xfrm>
            <a:off x="1524000" y="2324100"/>
            <a:ext cx="9144000" cy="2209800"/>
          </a:xfrm>
          <a:prstGeom prst="rect">
            <a:avLst/>
          </a:prstGeom>
        </p:spPr>
      </p:pic>
    </p:spTree>
    <p:extLst>
      <p:ext uri="{BB962C8B-B14F-4D97-AF65-F5344CB8AC3E}">
        <p14:creationId xmlns:p14="http://schemas.microsoft.com/office/powerpoint/2010/main" val="397079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6CED4-CF51-0BDC-FABA-74352D93463B}"/>
              </a:ext>
            </a:extLst>
          </p:cNvPr>
          <p:cNvSpPr>
            <a:spLocks noGrp="1"/>
          </p:cNvSpPr>
          <p:nvPr>
            <p:ph type="title"/>
          </p:nvPr>
        </p:nvSpPr>
        <p:spPr/>
        <p:txBody>
          <a:bodyPr/>
          <a:lstStyle/>
          <a:p>
            <a:r>
              <a:rPr lang="en-US" dirty="0">
                <a:ea typeface="+mj-lt"/>
                <a:cs typeface="+mj-lt"/>
              </a:rPr>
              <a:t>Cart Class – Remove Product Function</a:t>
            </a:r>
            <a:endParaRPr lang="en-US" dirty="0"/>
          </a:p>
        </p:txBody>
      </p:sp>
      <p:sp>
        <p:nvSpPr>
          <p:cNvPr id="3" name="Content Placeholder 2">
            <a:extLst>
              <a:ext uri="{FF2B5EF4-FFF2-40B4-BE49-F238E27FC236}">
                <a16:creationId xmlns:a16="http://schemas.microsoft.com/office/drawing/2014/main" id="{F7E30647-AD87-51B2-D626-68CF0F3E9687}"/>
              </a:ext>
            </a:extLst>
          </p:cNvPr>
          <p:cNvSpPr>
            <a:spLocks noGrp="1"/>
          </p:cNvSpPr>
          <p:nvPr>
            <p:ph idx="1"/>
          </p:nvPr>
        </p:nvSpPr>
        <p:spPr/>
        <p:txBody>
          <a:bodyPr vert="horz" lIns="91440" tIns="45720" rIns="91440" bIns="45720" rtlCol="0" anchor="t">
            <a:normAutofit/>
          </a:bodyPr>
          <a:lstStyle/>
          <a:p>
            <a:pPr marL="359410" indent="-359410"/>
            <a:r>
              <a:rPr lang="en-US" dirty="0">
                <a:ea typeface="+mn-lt"/>
                <a:cs typeface="+mn-lt"/>
              </a:rPr>
              <a:t>Removes a product from the cart by name.</a:t>
            </a:r>
          </a:p>
          <a:p>
            <a:pPr marL="359410" indent="-359410"/>
            <a:endParaRPr lang="en-US" dirty="0">
              <a:solidFill>
                <a:srgbClr val="000000">
                  <a:alpha val="60000"/>
                </a:srgbClr>
              </a:solidFill>
            </a:endParaRPr>
          </a:p>
        </p:txBody>
      </p:sp>
      <p:pic>
        <p:nvPicPr>
          <p:cNvPr id="4" name="Picture 3" descr="A computer screen shot of text&#10;&#10;Description automatically generated">
            <a:extLst>
              <a:ext uri="{FF2B5EF4-FFF2-40B4-BE49-F238E27FC236}">
                <a16:creationId xmlns:a16="http://schemas.microsoft.com/office/drawing/2014/main" id="{9E391598-D8B2-1D4E-5C2A-3B3DF8058797}"/>
              </a:ext>
            </a:extLst>
          </p:cNvPr>
          <p:cNvPicPr>
            <a:picLocks noChangeAspect="1"/>
          </p:cNvPicPr>
          <p:nvPr/>
        </p:nvPicPr>
        <p:blipFill>
          <a:blip r:embed="rId2"/>
          <a:stretch>
            <a:fillRect/>
          </a:stretch>
        </p:blipFill>
        <p:spPr>
          <a:xfrm>
            <a:off x="857250" y="2523445"/>
            <a:ext cx="10477500" cy="3846739"/>
          </a:xfrm>
          <a:prstGeom prst="rect">
            <a:avLst/>
          </a:prstGeom>
        </p:spPr>
      </p:pic>
    </p:spTree>
    <p:extLst>
      <p:ext uri="{BB962C8B-B14F-4D97-AF65-F5344CB8AC3E}">
        <p14:creationId xmlns:p14="http://schemas.microsoft.com/office/powerpoint/2010/main" val="923732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C7A4-4B2B-2C47-7981-CFBC6D0FF756}"/>
              </a:ext>
            </a:extLst>
          </p:cNvPr>
          <p:cNvSpPr>
            <a:spLocks noGrp="1"/>
          </p:cNvSpPr>
          <p:nvPr>
            <p:ph type="title"/>
          </p:nvPr>
        </p:nvSpPr>
        <p:spPr/>
        <p:txBody>
          <a:bodyPr/>
          <a:lstStyle/>
          <a:p>
            <a:r>
              <a:rPr lang="en-US" dirty="0">
                <a:ea typeface="+mj-lt"/>
                <a:cs typeface="+mj-lt"/>
              </a:rPr>
              <a:t>Cart Class – </a:t>
            </a:r>
            <a:r>
              <a:rPr lang="en-US" dirty="0" err="1">
                <a:ea typeface="+mj-lt"/>
                <a:cs typeface="+mj-lt"/>
              </a:rPr>
              <a:t>ViewCart</a:t>
            </a:r>
            <a:r>
              <a:rPr lang="en-US" dirty="0">
                <a:ea typeface="+mj-lt"/>
                <a:cs typeface="+mj-lt"/>
              </a:rPr>
              <a:t> Function</a:t>
            </a:r>
            <a:endParaRPr lang="en-US" dirty="0"/>
          </a:p>
        </p:txBody>
      </p:sp>
      <p:sp>
        <p:nvSpPr>
          <p:cNvPr id="3" name="Content Placeholder 2">
            <a:extLst>
              <a:ext uri="{FF2B5EF4-FFF2-40B4-BE49-F238E27FC236}">
                <a16:creationId xmlns:a16="http://schemas.microsoft.com/office/drawing/2014/main" id="{9425FF7F-79AD-6AE2-601B-55574F07CDB8}"/>
              </a:ext>
            </a:extLst>
          </p:cNvPr>
          <p:cNvSpPr>
            <a:spLocks noGrp="1"/>
          </p:cNvSpPr>
          <p:nvPr>
            <p:ph idx="1"/>
          </p:nvPr>
        </p:nvSpPr>
        <p:spPr/>
        <p:txBody>
          <a:bodyPr vert="horz" lIns="91440" tIns="45720" rIns="91440" bIns="45720" rtlCol="0" anchor="t">
            <a:normAutofit/>
          </a:bodyPr>
          <a:lstStyle/>
          <a:p>
            <a:pPr marL="359410" indent="-359410"/>
            <a:r>
              <a:rPr lang="en-US" dirty="0">
                <a:ea typeface="+mn-lt"/>
                <a:cs typeface="+mn-lt"/>
              </a:rPr>
              <a:t>Displays all items in the cart with their prices and total cost in PKR.</a:t>
            </a:r>
          </a:p>
          <a:p>
            <a:pPr marL="359410" indent="-359410"/>
            <a:endParaRPr lang="en-US" dirty="0">
              <a:solidFill>
                <a:srgbClr val="000000">
                  <a:alpha val="60000"/>
                </a:srgbClr>
              </a:solidFill>
            </a:endParaRPr>
          </a:p>
        </p:txBody>
      </p:sp>
      <p:pic>
        <p:nvPicPr>
          <p:cNvPr id="4" name="Picture 3" descr="A computer screen shot of a program code&#10;&#10;Description automatically generated">
            <a:extLst>
              <a:ext uri="{FF2B5EF4-FFF2-40B4-BE49-F238E27FC236}">
                <a16:creationId xmlns:a16="http://schemas.microsoft.com/office/drawing/2014/main" id="{031935DE-8EAA-DA9A-0DBF-5A9B0C910EB7}"/>
              </a:ext>
            </a:extLst>
          </p:cNvPr>
          <p:cNvPicPr>
            <a:picLocks noChangeAspect="1"/>
          </p:cNvPicPr>
          <p:nvPr/>
        </p:nvPicPr>
        <p:blipFill>
          <a:blip r:embed="rId2"/>
          <a:stretch>
            <a:fillRect/>
          </a:stretch>
        </p:blipFill>
        <p:spPr>
          <a:xfrm>
            <a:off x="2176463" y="2333770"/>
            <a:ext cx="7839075" cy="4314825"/>
          </a:xfrm>
          <a:prstGeom prst="rect">
            <a:avLst/>
          </a:prstGeom>
        </p:spPr>
      </p:pic>
    </p:spTree>
    <p:extLst>
      <p:ext uri="{BB962C8B-B14F-4D97-AF65-F5344CB8AC3E}">
        <p14:creationId xmlns:p14="http://schemas.microsoft.com/office/powerpoint/2010/main" val="1722241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E4D48-D973-15A7-2056-F0BAE5004970}"/>
              </a:ext>
            </a:extLst>
          </p:cNvPr>
          <p:cNvSpPr>
            <a:spLocks noGrp="1"/>
          </p:cNvSpPr>
          <p:nvPr>
            <p:ph type="title"/>
          </p:nvPr>
        </p:nvSpPr>
        <p:spPr/>
        <p:txBody>
          <a:bodyPr/>
          <a:lstStyle/>
          <a:p>
            <a:r>
              <a:rPr lang="en-US" dirty="0">
                <a:ea typeface="+mj-lt"/>
                <a:cs typeface="+mj-lt"/>
              </a:rPr>
              <a:t>Cart Class – Checkout Function</a:t>
            </a:r>
            <a:endParaRPr lang="en-US" dirty="0"/>
          </a:p>
        </p:txBody>
      </p:sp>
      <p:sp>
        <p:nvSpPr>
          <p:cNvPr id="3" name="Content Placeholder 2">
            <a:extLst>
              <a:ext uri="{FF2B5EF4-FFF2-40B4-BE49-F238E27FC236}">
                <a16:creationId xmlns:a16="http://schemas.microsoft.com/office/drawing/2014/main" id="{795D438F-219F-1B35-49A3-FCDE5074B682}"/>
              </a:ext>
            </a:extLst>
          </p:cNvPr>
          <p:cNvSpPr>
            <a:spLocks noGrp="1"/>
          </p:cNvSpPr>
          <p:nvPr>
            <p:ph idx="1"/>
          </p:nvPr>
        </p:nvSpPr>
        <p:spPr/>
        <p:txBody>
          <a:bodyPr vert="horz" lIns="91440" tIns="45720" rIns="91440" bIns="45720" rtlCol="0" anchor="t">
            <a:normAutofit/>
          </a:bodyPr>
          <a:lstStyle/>
          <a:p>
            <a:pPr marL="359410" indent="-359410"/>
            <a:r>
              <a:rPr lang="en-US" dirty="0">
                <a:ea typeface="+mn-lt"/>
                <a:cs typeface="+mn-lt"/>
              </a:rPr>
              <a:t>Finalizes the cart by calculating the total cost if items exist.</a:t>
            </a:r>
          </a:p>
          <a:p>
            <a:pPr marL="359410" indent="-359410"/>
            <a:endParaRPr lang="en-US" dirty="0">
              <a:solidFill>
                <a:srgbClr val="000000">
                  <a:alpha val="60000"/>
                </a:srgbClr>
              </a:solidFill>
            </a:endParaRPr>
          </a:p>
        </p:txBody>
      </p:sp>
      <p:pic>
        <p:nvPicPr>
          <p:cNvPr id="4" name="Picture 3" descr="A computer screen shot of a program&#10;&#10;Description automatically generated">
            <a:extLst>
              <a:ext uri="{FF2B5EF4-FFF2-40B4-BE49-F238E27FC236}">
                <a16:creationId xmlns:a16="http://schemas.microsoft.com/office/drawing/2014/main" id="{50453282-E90E-28F7-C4F4-B1C91C13EAD0}"/>
              </a:ext>
            </a:extLst>
          </p:cNvPr>
          <p:cNvPicPr>
            <a:picLocks noChangeAspect="1"/>
          </p:cNvPicPr>
          <p:nvPr/>
        </p:nvPicPr>
        <p:blipFill>
          <a:blip r:embed="rId2"/>
          <a:stretch>
            <a:fillRect/>
          </a:stretch>
        </p:blipFill>
        <p:spPr>
          <a:xfrm>
            <a:off x="1440089" y="2196791"/>
            <a:ext cx="8575223" cy="4385583"/>
          </a:xfrm>
          <a:prstGeom prst="rect">
            <a:avLst/>
          </a:prstGeom>
        </p:spPr>
      </p:pic>
    </p:spTree>
    <p:extLst>
      <p:ext uri="{BB962C8B-B14F-4D97-AF65-F5344CB8AC3E}">
        <p14:creationId xmlns:p14="http://schemas.microsoft.com/office/powerpoint/2010/main" val="1716702205"/>
      </p:ext>
    </p:extLst>
  </p:cSld>
  <p:clrMapOvr>
    <a:masterClrMapping/>
  </p:clrMapOvr>
</p:sld>
</file>

<file path=ppt/theme/theme1.xml><?xml version="1.0" encoding="utf-8"?>
<a:theme xmlns:a="http://schemas.openxmlformats.org/drawingml/2006/main" name="FrostyVTI">
  <a:themeElements>
    <a:clrScheme name="AnalogousFromDarkSeedLeftStep">
      <a:dk1>
        <a:srgbClr val="000000"/>
      </a:dk1>
      <a:lt1>
        <a:srgbClr val="FFFFFF"/>
      </a:lt1>
      <a:dk2>
        <a:srgbClr val="412524"/>
      </a:dk2>
      <a:lt2>
        <a:srgbClr val="E6E2E8"/>
      </a:lt2>
      <a:accent1>
        <a:srgbClr val="66B346"/>
      </a:accent1>
      <a:accent2>
        <a:srgbClr val="8CAD39"/>
      </a:accent2>
      <a:accent3>
        <a:srgbClr val="AFA145"/>
      </a:accent3>
      <a:accent4>
        <a:srgbClr val="B1713B"/>
      </a:accent4>
      <a:accent5>
        <a:srgbClr val="C3514D"/>
      </a:accent5>
      <a:accent6>
        <a:srgbClr val="B13B67"/>
      </a:accent6>
      <a:hlink>
        <a:srgbClr val="BF5A3F"/>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FrostyVTI</vt:lpstr>
      <vt:lpstr>Shopping Cart System in C#</vt:lpstr>
      <vt:lpstr>Project Overview</vt:lpstr>
      <vt:lpstr>System Features</vt:lpstr>
      <vt:lpstr>Product Class</vt:lpstr>
      <vt:lpstr>Cart Class</vt:lpstr>
      <vt:lpstr>Cart Class – Add Product Function</vt:lpstr>
      <vt:lpstr>Cart Class – Remove Product Function</vt:lpstr>
      <vt:lpstr>Cart Class – ViewCart Function</vt:lpstr>
      <vt:lpstr>Cart Class – Checkout Function</vt:lpstr>
      <vt:lpstr>Program Class (Main Program)</vt:lpstr>
      <vt:lpstr>Menu</vt:lpstr>
      <vt:lpstr>User Choice</vt:lpstr>
      <vt:lpstr>Sample Console Interface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137</cp:revision>
  <dcterms:created xsi:type="dcterms:W3CDTF">2024-10-25T14:19:25Z</dcterms:created>
  <dcterms:modified xsi:type="dcterms:W3CDTF">2024-10-25T15:39:50Z</dcterms:modified>
</cp:coreProperties>
</file>