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3" r:id="rId8"/>
    <p:sldId id="264" r:id="rId9"/>
    <p:sldId id="266" r:id="rId10"/>
    <p:sldId id="265" r:id="rId11"/>
    <p:sldId id="262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62" autoAdjust="0"/>
    <p:restoredTop sz="94660"/>
  </p:normalViewPr>
  <p:slideViewPr>
    <p:cSldViewPr>
      <p:cViewPr>
        <p:scale>
          <a:sx n="75" d="100"/>
          <a:sy n="75" d="100"/>
        </p:scale>
        <p:origin x="-9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45D4-D1B8-472F-8818-2BDF8968E793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62CB-19AF-4CD8-9BAC-E8498117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45D4-D1B8-472F-8818-2BDF8968E793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62CB-19AF-4CD8-9BAC-E8498117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45D4-D1B8-472F-8818-2BDF8968E793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62CB-19AF-4CD8-9BAC-E8498117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45D4-D1B8-472F-8818-2BDF8968E793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62CB-19AF-4CD8-9BAC-E8498117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45D4-D1B8-472F-8818-2BDF8968E793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62CB-19AF-4CD8-9BAC-E8498117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45D4-D1B8-472F-8818-2BDF8968E793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62CB-19AF-4CD8-9BAC-E8498117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45D4-D1B8-472F-8818-2BDF8968E793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62CB-19AF-4CD8-9BAC-E8498117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45D4-D1B8-472F-8818-2BDF8968E793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62CB-19AF-4CD8-9BAC-E8498117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45D4-D1B8-472F-8818-2BDF8968E793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62CB-19AF-4CD8-9BAC-E8498117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45D4-D1B8-472F-8818-2BDF8968E793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62CB-19AF-4CD8-9BAC-E8498117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45D4-D1B8-472F-8818-2BDF8968E793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62CB-19AF-4CD8-9BAC-E8498117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845D4-D1B8-472F-8818-2BDF8968E793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F62CB-19AF-4CD8-9BAC-E84981177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Mangesh</a:t>
            </a:r>
            <a:r>
              <a:rPr lang="en-US" dirty="0" smtClean="0"/>
              <a:t> </a:t>
            </a:r>
            <a:r>
              <a:rPr lang="en-US" dirty="0" err="1" smtClean="0"/>
              <a:t>Chavan</a:t>
            </a:r>
            <a:r>
              <a:rPr lang="en-US" dirty="0" smtClean="0"/>
              <a:t> App Issues</a:t>
            </a:r>
            <a:br>
              <a:rPr lang="en-US" dirty="0" smtClean="0"/>
            </a:br>
            <a:r>
              <a:rPr lang="en-US" dirty="0" smtClean="0"/>
              <a:t>15-11-2023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11-15 at 3.42.32 PM (2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533400"/>
            <a:ext cx="2720853" cy="5895182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1600200" y="3352800"/>
            <a:ext cx="1981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657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 text color and value text color should be different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86000" y="42672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8800" y="4343400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hatsApp Image 2023-11-15 at 3.42.29 PM (3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4800"/>
            <a:ext cx="2720853" cy="5895182"/>
          </a:xfrm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3276600" y="3657600"/>
            <a:ext cx="1676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5400" y="31242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Acrodian should be upward if a screen is open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11-15 at 3.42.31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200" y="228600"/>
            <a:ext cx="2644653" cy="5730082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4038600" y="2743200"/>
            <a:ext cx="1524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5400" y="2667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the bell icon with “men/</a:t>
            </a:r>
            <a:r>
              <a:rPr lang="en-US" dirty="0" err="1" smtClean="0"/>
              <a:t>human”icon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11-15 at 3.42.29 P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533400"/>
            <a:ext cx="2568453" cy="5564982"/>
          </a:xfrm>
        </p:spPr>
      </p:pic>
      <p:sp>
        <p:nvSpPr>
          <p:cNvPr id="7" name="Right Brace 6"/>
          <p:cNvSpPr/>
          <p:nvPr/>
        </p:nvSpPr>
        <p:spPr>
          <a:xfrm rot="5400000">
            <a:off x="2362200" y="1143000"/>
            <a:ext cx="4572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52800" y="1676400"/>
            <a:ext cx="1219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8200" y="1066800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we select a later date it should highlight that date .currently only today’s date is highlighted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11-15 at 5.27.29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533400"/>
            <a:ext cx="2381631" cy="4961732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3048000" y="36576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3200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change all the icon’s in this section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11-15 at 3.42.29 PM (3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533400"/>
            <a:ext cx="2720853" cy="5895182"/>
          </a:xfrm>
        </p:spPr>
      </p:pic>
      <p:sp>
        <p:nvSpPr>
          <p:cNvPr id="5" name="Right Brace 4"/>
          <p:cNvSpPr/>
          <p:nvPr/>
        </p:nvSpPr>
        <p:spPr>
          <a:xfrm>
            <a:off x="3962400" y="3886200"/>
            <a:ext cx="457200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41148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to redesign this page.</a:t>
            </a:r>
          </a:p>
          <a:p>
            <a:r>
              <a:rPr lang="en-US" dirty="0" smtClean="0"/>
              <a:t>We need to add mobile no. of </a:t>
            </a:r>
            <a:r>
              <a:rPr lang="en-US" dirty="0" err="1" smtClean="0"/>
              <a:t>samaj</a:t>
            </a:r>
            <a:r>
              <a:rPr lang="en-US" dirty="0" smtClean="0"/>
              <a:t> </a:t>
            </a:r>
            <a:r>
              <a:rPr lang="en-US" dirty="0" err="1" smtClean="0"/>
              <a:t>ghatak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 descr="WhatsApp Image 2023-11-15 at 3.42.35 PM (2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762000"/>
            <a:ext cx="2438400" cy="5283200"/>
          </a:xfrm>
        </p:spPr>
      </p:pic>
      <p:sp>
        <p:nvSpPr>
          <p:cNvPr id="28" name="TextBox 27"/>
          <p:cNvSpPr txBox="1"/>
          <p:nvPr/>
        </p:nvSpPr>
        <p:spPr>
          <a:xfrm>
            <a:off x="3886200" y="39624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Invalid User message &gt;&gt;Wrong Password/Wrong username message should be displayed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11-15 at 3.42.35 P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52400"/>
            <a:ext cx="2743200" cy="5943601"/>
          </a:xfrm>
        </p:spPr>
      </p:pic>
      <p:cxnSp>
        <p:nvCxnSpPr>
          <p:cNvPr id="8" name="Straight Arrow Connector 7"/>
          <p:cNvCxnSpPr/>
          <p:nvPr/>
        </p:nvCxnSpPr>
        <p:spPr>
          <a:xfrm rot="10800000">
            <a:off x="5257800" y="533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22860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no need of this section(profile) here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28800" y="2057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8600" y="914400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Notification bell icon should be small. it should replace the image of </a:t>
            </a:r>
            <a:r>
              <a:rPr lang="en-US" dirty="0" err="1" smtClean="0"/>
              <a:t>mangesh</a:t>
            </a:r>
            <a:r>
              <a:rPr lang="en-US" dirty="0" smtClean="0"/>
              <a:t> </a:t>
            </a:r>
            <a:r>
              <a:rPr lang="en-US" dirty="0" err="1" smtClean="0"/>
              <a:t>chavan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11-15 at 3.42.35 P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2600" y="228600"/>
            <a:ext cx="2438400" cy="5283200"/>
          </a:xfrm>
        </p:spPr>
      </p:pic>
      <p:sp>
        <p:nvSpPr>
          <p:cNvPr id="5" name="Right Brace 4"/>
          <p:cNvSpPr/>
          <p:nvPr/>
        </p:nvSpPr>
        <p:spPr>
          <a:xfrm>
            <a:off x="-228600" y="373380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724400" y="25146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00600" y="35052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31242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should redesign these two CARD’s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11-15 at 3.42.34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546" y="1056482"/>
            <a:ext cx="2339853" cy="5069682"/>
          </a:xfrm>
        </p:spPr>
      </p:pic>
      <p:cxnSp>
        <p:nvCxnSpPr>
          <p:cNvPr id="6" name="Straight Arrow Connector 5"/>
          <p:cNvCxnSpPr/>
          <p:nvPr/>
        </p:nvCxnSpPr>
        <p:spPr>
          <a:xfrm rot="10800000">
            <a:off x="2362200" y="14478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0600" y="10668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the icon with election finger icon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10200" y="1371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5600" y="1066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the icon with Hut icon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590800" y="49530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1600" y="4495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the icon of lotus here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38800" y="38862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4200" y="3048000"/>
            <a:ext cx="175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all app these acrodian should show a message of data not found if a field does not have a data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11-15 at 3.42.35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838200"/>
            <a:ext cx="2362200" cy="5118100"/>
          </a:xfrm>
        </p:spPr>
      </p:pic>
      <p:cxnSp>
        <p:nvCxnSpPr>
          <p:cNvPr id="8" name="Straight Arrow Connector 7"/>
          <p:cNvCxnSpPr/>
          <p:nvPr/>
        </p:nvCxnSpPr>
        <p:spPr>
          <a:xfrm rot="10800000">
            <a:off x="2286000" y="1447800"/>
            <a:ext cx="1981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1600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box is not working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11-15 at 3.42.34 PM (2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304800"/>
            <a:ext cx="2568453" cy="5564982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3581400" y="22098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95800" y="15240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Khatawani button should be bigger. There should also be a icon in the button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11-15 at 3.42.35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533400"/>
            <a:ext cx="2568453" cy="5564982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3352800" y="5638800"/>
            <a:ext cx="2438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47244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we click on this back button. The application is getting log out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11-15 at 3.42.34 PM (2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561182"/>
            <a:ext cx="2568453" cy="5564982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1905000" y="992188"/>
            <a:ext cx="1295400" cy="227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52600" y="2362200"/>
            <a:ext cx="1371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143000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Khatawani page is not displaying “select city/village screen”	as compare to 3 dot/menu screen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203</Words>
  <Application>Microsoft Office PowerPoint</Application>
  <PresentationFormat>On-screen Show (4:3)</PresentationFormat>
  <Paragraphs>20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Mangesh Chavan App Issues 15-11-2023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Mangesh Chavan App Issues 15-11-2023</dc:title>
  <dc:creator>7Tech</dc:creator>
  <cp:lastModifiedBy>7Tech</cp:lastModifiedBy>
  <cp:revision>22</cp:revision>
  <dcterms:created xsi:type="dcterms:W3CDTF">2023-11-15T10:30:03Z</dcterms:created>
  <dcterms:modified xsi:type="dcterms:W3CDTF">2023-11-15T12:32:45Z</dcterms:modified>
</cp:coreProperties>
</file>