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10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74" r:id="rId4"/>
    <p:sldId id="261" r:id="rId5"/>
    <p:sldId id="262" r:id="rId6"/>
    <p:sldId id="260" r:id="rId7"/>
    <p:sldId id="271" r:id="rId8"/>
    <p:sldId id="264" r:id="rId9"/>
    <p:sldId id="265" r:id="rId10"/>
    <p:sldId id="267" r:id="rId11"/>
    <p:sldId id="266" r:id="rId12"/>
    <p:sldId id="269" r:id="rId13"/>
    <p:sldId id="268" r:id="rId14"/>
    <p:sldId id="270" r:id="rId15"/>
    <p:sldId id="273" r:id="rId16"/>
    <p:sldId id="272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9B01"/>
    <a:srgbClr val="008000"/>
    <a:srgbClr val="EA4B04"/>
    <a:srgbClr val="9900CC"/>
    <a:srgbClr val="FF9900"/>
    <a:srgbClr val="FF66CC"/>
    <a:srgbClr val="FF67AC"/>
    <a:srgbClr val="CC0099"/>
    <a:srgbClr val="FFDC47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72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4D7001-BA1D-44EC-8C45-56357A5199B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B97A15-D92E-4A7D-8010-F7F9A513D47F}">
      <dgm:prSet/>
      <dgm:spPr>
        <a:solidFill>
          <a:schemeClr val="tx2"/>
        </a:solidFill>
      </dgm:spPr>
      <dgm:t>
        <a:bodyPr/>
        <a:lstStyle/>
        <a:p>
          <a:pPr algn="ctr" rtl="0"/>
          <a:r>
            <a:rPr lang="en-US" dirty="0" smtClean="0"/>
            <a:t>Realization and Implementation of Communication for Hearing Impaired and Inarticulate People</a:t>
          </a:r>
          <a:endParaRPr lang="en-US" dirty="0"/>
        </a:p>
      </dgm:t>
    </dgm:pt>
    <dgm:pt modelId="{C15D81C4-C093-4BCD-8B70-3166D73155DD}" type="parTrans" cxnId="{8B69166C-D59C-4086-9512-C3B8AF7CC470}">
      <dgm:prSet/>
      <dgm:spPr/>
      <dgm:t>
        <a:bodyPr/>
        <a:lstStyle/>
        <a:p>
          <a:endParaRPr lang="en-US"/>
        </a:p>
      </dgm:t>
    </dgm:pt>
    <dgm:pt modelId="{81049B67-923F-412E-AF9A-C91B23A36355}" type="sibTrans" cxnId="{8B69166C-D59C-4086-9512-C3B8AF7CC470}">
      <dgm:prSet/>
      <dgm:spPr/>
      <dgm:t>
        <a:bodyPr/>
        <a:lstStyle/>
        <a:p>
          <a:endParaRPr lang="en-US"/>
        </a:p>
      </dgm:t>
    </dgm:pt>
    <dgm:pt modelId="{E32A4C96-6C9B-4394-8B63-52AC27DD3EC5}" type="pres">
      <dgm:prSet presAssocID="{104D7001-BA1D-44EC-8C45-56357A5199B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1CF540-CFD0-4DEB-A9A7-BF4D8691FDE2}" type="pres">
      <dgm:prSet presAssocID="{12B97A15-D92E-4A7D-8010-F7F9A513D47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794691-9ED5-42A4-BF6F-BECF0AC75C37}" type="presOf" srcId="{12B97A15-D92E-4A7D-8010-F7F9A513D47F}" destId="{FC1CF540-CFD0-4DEB-A9A7-BF4D8691FDE2}" srcOrd="0" destOrd="0" presId="urn:microsoft.com/office/officeart/2005/8/layout/vList2"/>
    <dgm:cxn modelId="{0BC9ACAF-7DB7-485D-BE14-D66E78DB1029}" type="presOf" srcId="{104D7001-BA1D-44EC-8C45-56357A5199BE}" destId="{E32A4C96-6C9B-4394-8B63-52AC27DD3EC5}" srcOrd="0" destOrd="0" presId="urn:microsoft.com/office/officeart/2005/8/layout/vList2"/>
    <dgm:cxn modelId="{8B69166C-D59C-4086-9512-C3B8AF7CC470}" srcId="{104D7001-BA1D-44EC-8C45-56357A5199BE}" destId="{12B97A15-D92E-4A7D-8010-F7F9A513D47F}" srcOrd="0" destOrd="0" parTransId="{C15D81C4-C093-4BCD-8B70-3166D73155DD}" sibTransId="{81049B67-923F-412E-AF9A-C91B23A36355}"/>
    <dgm:cxn modelId="{E21B5014-93D8-408F-B8AC-9D1DB05ECCDC}" type="presParOf" srcId="{E32A4C96-6C9B-4394-8B63-52AC27DD3EC5}" destId="{FC1CF540-CFD0-4DEB-A9A7-BF4D8691FDE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7D10DB-CC2C-4531-B33D-E9BE7C8097EC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B90ECE-DE4C-422C-B078-A5A5C7D34350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pPr algn="ctr" rtl="0"/>
          <a:r>
            <a:rPr lang="en-US" b="0" i="0" dirty="0" smtClean="0"/>
            <a:t>Final Year Project Proposal</a:t>
          </a:r>
          <a:endParaRPr lang="en-US" dirty="0"/>
        </a:p>
      </dgm:t>
    </dgm:pt>
    <dgm:pt modelId="{6E998368-2C8B-40CF-AF5E-D67A3C41989D}" type="parTrans" cxnId="{3195C5DD-5E61-4BE7-9715-16043EF5069D}">
      <dgm:prSet/>
      <dgm:spPr/>
      <dgm:t>
        <a:bodyPr/>
        <a:lstStyle/>
        <a:p>
          <a:endParaRPr lang="en-US"/>
        </a:p>
      </dgm:t>
    </dgm:pt>
    <dgm:pt modelId="{5706322F-C3EA-4C22-A860-02BA13FABEEE}" type="sibTrans" cxnId="{3195C5DD-5E61-4BE7-9715-16043EF5069D}">
      <dgm:prSet/>
      <dgm:spPr/>
      <dgm:t>
        <a:bodyPr/>
        <a:lstStyle/>
        <a:p>
          <a:endParaRPr lang="en-US"/>
        </a:p>
      </dgm:t>
    </dgm:pt>
    <dgm:pt modelId="{11F431A7-BBC1-4B66-B221-8493C213D254}" type="pres">
      <dgm:prSet presAssocID="{147D10DB-CC2C-4531-B33D-E9BE7C8097E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CDF19C-994D-4008-BF79-F7946EFEEAF1}" type="pres">
      <dgm:prSet presAssocID="{B9B90ECE-DE4C-422C-B078-A5A5C7D34350}" presName="parentText" presStyleLbl="node1" presStyleIdx="0" presStyleCnt="1" custLinFactNeighborX="0" custLinFactNeighborY="5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E5A680-0650-4173-8668-1996CBAE69DF}" type="presOf" srcId="{147D10DB-CC2C-4531-B33D-E9BE7C8097EC}" destId="{11F431A7-BBC1-4B66-B221-8493C213D254}" srcOrd="0" destOrd="0" presId="urn:microsoft.com/office/officeart/2005/8/layout/vList2"/>
    <dgm:cxn modelId="{BEB86C84-98D3-4175-AABB-0A95DD738097}" type="presOf" srcId="{B9B90ECE-DE4C-422C-B078-A5A5C7D34350}" destId="{02CDF19C-994D-4008-BF79-F7946EFEEAF1}" srcOrd="0" destOrd="0" presId="urn:microsoft.com/office/officeart/2005/8/layout/vList2"/>
    <dgm:cxn modelId="{3195C5DD-5E61-4BE7-9715-16043EF5069D}" srcId="{147D10DB-CC2C-4531-B33D-E9BE7C8097EC}" destId="{B9B90ECE-DE4C-422C-B078-A5A5C7D34350}" srcOrd="0" destOrd="0" parTransId="{6E998368-2C8B-40CF-AF5E-D67A3C41989D}" sibTransId="{5706322F-C3EA-4C22-A860-02BA13FABEEE}"/>
    <dgm:cxn modelId="{635FBA6A-E85F-476D-83F2-3B3CB76F8823}" type="presParOf" srcId="{11F431A7-BBC1-4B66-B221-8493C213D254}" destId="{02CDF19C-994D-4008-BF79-F7946EFEEAF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0BD481-5BFF-4DA3-AF84-ED5F5B7763DE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E3AFF-129D-44E0-9BED-F429AD328935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3600" dirty="0" smtClean="0"/>
            <a:t>Training Dataset</a:t>
          </a:r>
        </a:p>
      </dgm:t>
    </dgm:pt>
    <dgm:pt modelId="{A5605D6E-CB7E-4D50-9B35-9F557D676B87}" type="parTrans" cxnId="{D1A33F70-FB46-45F3-85AE-ADDA3BC3EC8A}">
      <dgm:prSet/>
      <dgm:spPr/>
      <dgm:t>
        <a:bodyPr/>
        <a:lstStyle/>
        <a:p>
          <a:endParaRPr lang="en-US"/>
        </a:p>
      </dgm:t>
    </dgm:pt>
    <dgm:pt modelId="{B51909F7-6F3E-4C8F-8725-940A5FF0AB54}" type="sibTrans" cxnId="{D1A33F70-FB46-45F3-85AE-ADDA3BC3EC8A}">
      <dgm:prSet/>
      <dgm:spPr/>
      <dgm:t>
        <a:bodyPr/>
        <a:lstStyle/>
        <a:p>
          <a:endParaRPr lang="en-US"/>
        </a:p>
      </dgm:t>
    </dgm:pt>
    <dgm:pt modelId="{6FF07513-B9CE-49CA-8451-49EAC604B9F9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Testing Dataset</a:t>
          </a:r>
          <a:endParaRPr lang="en-US" dirty="0"/>
        </a:p>
      </dgm:t>
    </dgm:pt>
    <dgm:pt modelId="{39F02FB5-5593-47A5-9AA1-4C0D21D6DC30}" type="parTrans" cxnId="{3B0AD134-F6CC-4317-B68F-437A6B7E37A5}">
      <dgm:prSet/>
      <dgm:spPr/>
      <dgm:t>
        <a:bodyPr/>
        <a:lstStyle/>
        <a:p>
          <a:endParaRPr lang="en-US"/>
        </a:p>
      </dgm:t>
    </dgm:pt>
    <dgm:pt modelId="{7CA51E97-8ACB-4176-9642-62B3A40C83F8}" type="sibTrans" cxnId="{3B0AD134-F6CC-4317-B68F-437A6B7E37A5}">
      <dgm:prSet/>
      <dgm:spPr/>
      <dgm:t>
        <a:bodyPr/>
        <a:lstStyle/>
        <a:p>
          <a:endParaRPr lang="en-US"/>
        </a:p>
      </dgm:t>
    </dgm:pt>
    <dgm:pt modelId="{44714D3C-D36C-492F-9F7B-B4E1DD1245CD}">
      <dgm:prSet custT="1"/>
      <dgm:spPr/>
      <dgm:t>
        <a:bodyPr/>
        <a:lstStyle/>
        <a:p>
          <a:r>
            <a:rPr lang="en-US" sz="3200" dirty="0" smtClean="0"/>
            <a:t>Open source</a:t>
          </a:r>
          <a:endParaRPr lang="en-US" sz="3200" dirty="0"/>
        </a:p>
      </dgm:t>
    </dgm:pt>
    <dgm:pt modelId="{60401A4A-5A41-4215-BF4B-DFF866A60EC9}" type="parTrans" cxnId="{50073341-61EB-4123-925C-737A5D5A65C0}">
      <dgm:prSet/>
      <dgm:spPr/>
      <dgm:t>
        <a:bodyPr/>
        <a:lstStyle/>
        <a:p>
          <a:endParaRPr lang="en-US"/>
        </a:p>
      </dgm:t>
    </dgm:pt>
    <dgm:pt modelId="{408CD421-FF8A-4994-B2A5-A47443DB5AD0}" type="sibTrans" cxnId="{50073341-61EB-4123-925C-737A5D5A65C0}">
      <dgm:prSet/>
      <dgm:spPr/>
      <dgm:t>
        <a:bodyPr/>
        <a:lstStyle/>
        <a:p>
          <a:endParaRPr lang="en-US"/>
        </a:p>
      </dgm:t>
    </dgm:pt>
    <dgm:pt modelId="{6F81F582-78F7-4A3E-92EC-F333068E4F06}">
      <dgm:prSet custT="1"/>
      <dgm:spPr/>
      <dgm:t>
        <a:bodyPr/>
        <a:lstStyle/>
        <a:p>
          <a:r>
            <a:rPr lang="en-US" sz="3200" dirty="0" smtClean="0"/>
            <a:t>Data requests to researchers </a:t>
          </a:r>
          <a:endParaRPr lang="en-US" sz="3200" dirty="0"/>
        </a:p>
      </dgm:t>
    </dgm:pt>
    <dgm:pt modelId="{BD5DFDA1-A3D1-4207-9A24-6074C9DA6C39}" type="parTrans" cxnId="{D792C820-40AB-4038-AA38-AA81B3FAED8C}">
      <dgm:prSet/>
      <dgm:spPr/>
      <dgm:t>
        <a:bodyPr/>
        <a:lstStyle/>
        <a:p>
          <a:endParaRPr lang="en-US"/>
        </a:p>
      </dgm:t>
    </dgm:pt>
    <dgm:pt modelId="{2AAA8A8A-98C7-4C44-BAC5-CD8CB0D9E9A2}" type="sibTrans" cxnId="{D792C820-40AB-4038-AA38-AA81B3FAED8C}">
      <dgm:prSet/>
      <dgm:spPr/>
      <dgm:t>
        <a:bodyPr/>
        <a:lstStyle/>
        <a:p>
          <a:endParaRPr lang="en-US"/>
        </a:p>
      </dgm:t>
    </dgm:pt>
    <dgm:pt modelId="{09F7FE24-F893-4CB8-8D7D-A5F836C634E0}">
      <dgm:prSet custT="1"/>
      <dgm:spPr/>
      <dgm:t>
        <a:bodyPr/>
        <a:lstStyle/>
        <a:p>
          <a:r>
            <a:rPr lang="en-US" sz="3200" dirty="0" smtClean="0"/>
            <a:t>Practical data collection from disable people</a:t>
          </a:r>
          <a:endParaRPr lang="en-US" sz="3200" dirty="0"/>
        </a:p>
      </dgm:t>
    </dgm:pt>
    <dgm:pt modelId="{A9E550EC-309A-4A43-9E5D-647B31417FCE}" type="parTrans" cxnId="{90A2F6E1-C497-4E73-B241-A0F374BA3E4E}">
      <dgm:prSet/>
      <dgm:spPr/>
      <dgm:t>
        <a:bodyPr/>
        <a:lstStyle/>
        <a:p>
          <a:endParaRPr lang="en-US"/>
        </a:p>
      </dgm:t>
    </dgm:pt>
    <dgm:pt modelId="{376B120A-860C-4E13-A937-D50DD78AB741}" type="sibTrans" cxnId="{90A2F6E1-C497-4E73-B241-A0F374BA3E4E}">
      <dgm:prSet/>
      <dgm:spPr/>
      <dgm:t>
        <a:bodyPr/>
        <a:lstStyle/>
        <a:p>
          <a:endParaRPr lang="en-US"/>
        </a:p>
      </dgm:t>
    </dgm:pt>
    <dgm:pt modelId="{1442998A-56D8-4D96-8BA9-7BB006A4DBE4}" type="pres">
      <dgm:prSet presAssocID="{7F0BD481-5BFF-4DA3-AF84-ED5F5B7763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C5A828-7D81-4015-912F-289401BC52A5}" type="pres">
      <dgm:prSet presAssocID="{477E3AFF-129D-44E0-9BED-F429AD328935}" presName="composite" presStyleCnt="0"/>
      <dgm:spPr/>
    </dgm:pt>
    <dgm:pt modelId="{AD30CA44-F35F-4949-A21E-6987E47526BB}" type="pres">
      <dgm:prSet presAssocID="{477E3AFF-129D-44E0-9BED-F429AD32893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1487B6-E590-407B-9E35-DA593A7D584E}" type="pres">
      <dgm:prSet presAssocID="{477E3AFF-129D-44E0-9BED-F429AD328935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0CDDAD-889D-48F4-B833-9A6FA9E38DB5}" type="pres">
      <dgm:prSet presAssocID="{B51909F7-6F3E-4C8F-8725-940A5FF0AB54}" presName="space" presStyleCnt="0"/>
      <dgm:spPr/>
    </dgm:pt>
    <dgm:pt modelId="{F87BA290-7393-4AE4-87BF-5A9BE0504C16}" type="pres">
      <dgm:prSet presAssocID="{6FF07513-B9CE-49CA-8451-49EAC604B9F9}" presName="composite" presStyleCnt="0"/>
      <dgm:spPr/>
    </dgm:pt>
    <dgm:pt modelId="{60C3A50C-A80A-46C7-84F6-600C837EE6D7}" type="pres">
      <dgm:prSet presAssocID="{6FF07513-B9CE-49CA-8451-49EAC604B9F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315E51-8578-4B69-AC5B-7D37EC050663}" type="pres">
      <dgm:prSet presAssocID="{6FF07513-B9CE-49CA-8451-49EAC604B9F9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92C820-40AB-4038-AA38-AA81B3FAED8C}" srcId="{477E3AFF-129D-44E0-9BED-F429AD328935}" destId="{6F81F582-78F7-4A3E-92EC-F333068E4F06}" srcOrd="1" destOrd="0" parTransId="{BD5DFDA1-A3D1-4207-9A24-6074C9DA6C39}" sibTransId="{2AAA8A8A-98C7-4C44-BAC5-CD8CB0D9E9A2}"/>
    <dgm:cxn modelId="{90A2F6E1-C497-4E73-B241-A0F374BA3E4E}" srcId="{6FF07513-B9CE-49CA-8451-49EAC604B9F9}" destId="{09F7FE24-F893-4CB8-8D7D-A5F836C634E0}" srcOrd="0" destOrd="0" parTransId="{A9E550EC-309A-4A43-9E5D-647B31417FCE}" sibTransId="{376B120A-860C-4E13-A937-D50DD78AB741}"/>
    <dgm:cxn modelId="{3AA004DF-EB88-4DA3-BC03-F0FCF333E997}" type="presOf" srcId="{477E3AFF-129D-44E0-9BED-F429AD328935}" destId="{AD30CA44-F35F-4949-A21E-6987E47526BB}" srcOrd="0" destOrd="0" presId="urn:microsoft.com/office/officeart/2005/8/layout/hList1"/>
    <dgm:cxn modelId="{63018701-958A-4B29-A97A-A10093D182B6}" type="presOf" srcId="{7F0BD481-5BFF-4DA3-AF84-ED5F5B7763DE}" destId="{1442998A-56D8-4D96-8BA9-7BB006A4DBE4}" srcOrd="0" destOrd="0" presId="urn:microsoft.com/office/officeart/2005/8/layout/hList1"/>
    <dgm:cxn modelId="{3B0AD134-F6CC-4317-B68F-437A6B7E37A5}" srcId="{7F0BD481-5BFF-4DA3-AF84-ED5F5B7763DE}" destId="{6FF07513-B9CE-49CA-8451-49EAC604B9F9}" srcOrd="1" destOrd="0" parTransId="{39F02FB5-5593-47A5-9AA1-4C0D21D6DC30}" sibTransId="{7CA51E97-8ACB-4176-9642-62B3A40C83F8}"/>
    <dgm:cxn modelId="{19E69575-D229-44B8-87E1-F0C11A7B41BB}" type="presOf" srcId="{6FF07513-B9CE-49CA-8451-49EAC604B9F9}" destId="{60C3A50C-A80A-46C7-84F6-600C837EE6D7}" srcOrd="0" destOrd="0" presId="urn:microsoft.com/office/officeart/2005/8/layout/hList1"/>
    <dgm:cxn modelId="{0EEC2E14-A9B9-42D2-9A09-F66EDB40E648}" type="presOf" srcId="{09F7FE24-F893-4CB8-8D7D-A5F836C634E0}" destId="{58315E51-8578-4B69-AC5B-7D37EC050663}" srcOrd="0" destOrd="0" presId="urn:microsoft.com/office/officeart/2005/8/layout/hList1"/>
    <dgm:cxn modelId="{964E6AE4-C1F7-4886-A02C-05C32FB003FD}" type="presOf" srcId="{44714D3C-D36C-492F-9F7B-B4E1DD1245CD}" destId="{B91487B6-E590-407B-9E35-DA593A7D584E}" srcOrd="0" destOrd="0" presId="urn:microsoft.com/office/officeart/2005/8/layout/hList1"/>
    <dgm:cxn modelId="{BBCD5B48-971D-4625-AB28-787B6A7A0DE6}" type="presOf" srcId="{6F81F582-78F7-4A3E-92EC-F333068E4F06}" destId="{B91487B6-E590-407B-9E35-DA593A7D584E}" srcOrd="0" destOrd="1" presId="urn:microsoft.com/office/officeart/2005/8/layout/hList1"/>
    <dgm:cxn modelId="{50073341-61EB-4123-925C-737A5D5A65C0}" srcId="{477E3AFF-129D-44E0-9BED-F429AD328935}" destId="{44714D3C-D36C-492F-9F7B-B4E1DD1245CD}" srcOrd="0" destOrd="0" parTransId="{60401A4A-5A41-4215-BF4B-DFF866A60EC9}" sibTransId="{408CD421-FF8A-4994-B2A5-A47443DB5AD0}"/>
    <dgm:cxn modelId="{D1A33F70-FB46-45F3-85AE-ADDA3BC3EC8A}" srcId="{7F0BD481-5BFF-4DA3-AF84-ED5F5B7763DE}" destId="{477E3AFF-129D-44E0-9BED-F429AD328935}" srcOrd="0" destOrd="0" parTransId="{A5605D6E-CB7E-4D50-9B35-9F557D676B87}" sibTransId="{B51909F7-6F3E-4C8F-8725-940A5FF0AB54}"/>
    <dgm:cxn modelId="{E993C35B-765B-420E-B4FC-26EF6AB80849}" type="presParOf" srcId="{1442998A-56D8-4D96-8BA9-7BB006A4DBE4}" destId="{FDC5A828-7D81-4015-912F-289401BC52A5}" srcOrd="0" destOrd="0" presId="urn:microsoft.com/office/officeart/2005/8/layout/hList1"/>
    <dgm:cxn modelId="{956DD3B1-FEDE-4C2A-AF1C-2E172CC6A5C3}" type="presParOf" srcId="{FDC5A828-7D81-4015-912F-289401BC52A5}" destId="{AD30CA44-F35F-4949-A21E-6987E47526BB}" srcOrd="0" destOrd="0" presId="urn:microsoft.com/office/officeart/2005/8/layout/hList1"/>
    <dgm:cxn modelId="{E0B1BAFB-5BF8-4891-8438-9F3A89991630}" type="presParOf" srcId="{FDC5A828-7D81-4015-912F-289401BC52A5}" destId="{B91487B6-E590-407B-9E35-DA593A7D584E}" srcOrd="1" destOrd="0" presId="urn:microsoft.com/office/officeart/2005/8/layout/hList1"/>
    <dgm:cxn modelId="{61C8838B-A7B7-4E85-B637-C3DB511985CF}" type="presParOf" srcId="{1442998A-56D8-4D96-8BA9-7BB006A4DBE4}" destId="{A20CDDAD-889D-48F4-B833-9A6FA9E38DB5}" srcOrd="1" destOrd="0" presId="urn:microsoft.com/office/officeart/2005/8/layout/hList1"/>
    <dgm:cxn modelId="{9D3DDE57-1864-466B-819A-B63582D2B50B}" type="presParOf" srcId="{1442998A-56D8-4D96-8BA9-7BB006A4DBE4}" destId="{F87BA290-7393-4AE4-87BF-5A9BE0504C16}" srcOrd="2" destOrd="0" presId="urn:microsoft.com/office/officeart/2005/8/layout/hList1"/>
    <dgm:cxn modelId="{04CF85D0-7025-451F-A850-C73416CE37CE}" type="presParOf" srcId="{F87BA290-7393-4AE4-87BF-5A9BE0504C16}" destId="{60C3A50C-A80A-46C7-84F6-600C837EE6D7}" srcOrd="0" destOrd="0" presId="urn:microsoft.com/office/officeart/2005/8/layout/hList1"/>
    <dgm:cxn modelId="{1144DBB6-66F4-41C7-A14C-0BBEF383B3F9}" type="presParOf" srcId="{F87BA290-7393-4AE4-87BF-5A9BE0504C16}" destId="{58315E51-8578-4B69-AC5B-7D37EC05066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B5D786-B72A-4B18-AF22-97040B5F13B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5A143C-4A69-422F-A298-46F9CCC0E95C}">
      <dgm:prSet custT="1"/>
      <dgm:spPr/>
      <dgm:t>
        <a:bodyPr/>
        <a:lstStyle/>
        <a:p>
          <a:pPr rtl="0"/>
          <a:r>
            <a:rPr lang="en-US" sz="1600" dirty="0" smtClean="0"/>
            <a:t>Group-A</a:t>
          </a:r>
          <a:endParaRPr lang="en-US" sz="1600" dirty="0"/>
        </a:p>
      </dgm:t>
    </dgm:pt>
    <dgm:pt modelId="{9E6B1229-B488-465D-A34E-3CCFFC42BDC4}" type="parTrans" cxnId="{4A4594AE-12B1-417B-85BF-46AD075A3C53}">
      <dgm:prSet/>
      <dgm:spPr/>
      <dgm:t>
        <a:bodyPr/>
        <a:lstStyle/>
        <a:p>
          <a:endParaRPr lang="en-US"/>
        </a:p>
      </dgm:t>
    </dgm:pt>
    <dgm:pt modelId="{FA648664-763A-438E-B101-CA5A1CDEDF3E}" type="sibTrans" cxnId="{4A4594AE-12B1-417B-85BF-46AD075A3C53}">
      <dgm:prSet/>
      <dgm:spPr/>
      <dgm:t>
        <a:bodyPr/>
        <a:lstStyle/>
        <a:p>
          <a:endParaRPr lang="en-US"/>
        </a:p>
      </dgm:t>
    </dgm:pt>
    <dgm:pt modelId="{83419855-2C08-44CF-9661-4A4A2BDBAEBF}">
      <dgm:prSet custT="1"/>
      <dgm:spPr/>
      <dgm:t>
        <a:bodyPr/>
        <a:lstStyle/>
        <a:p>
          <a:pPr rtl="0"/>
          <a:r>
            <a:rPr lang="en-US" sz="1600" dirty="0" smtClean="0"/>
            <a:t>Group-B</a:t>
          </a:r>
          <a:endParaRPr lang="en-US" sz="1600" dirty="0"/>
        </a:p>
      </dgm:t>
    </dgm:pt>
    <dgm:pt modelId="{A3657BAC-10DD-4549-BF62-13C3C594477F}" type="parTrans" cxnId="{FBDDB7F6-6A55-439A-B916-E4EFD2D5576D}">
      <dgm:prSet/>
      <dgm:spPr/>
      <dgm:t>
        <a:bodyPr/>
        <a:lstStyle/>
        <a:p>
          <a:endParaRPr lang="en-US"/>
        </a:p>
      </dgm:t>
    </dgm:pt>
    <dgm:pt modelId="{680EAADF-2C1A-40B5-AB3D-9C0B622BC2E4}" type="sibTrans" cxnId="{FBDDB7F6-6A55-439A-B916-E4EFD2D5576D}">
      <dgm:prSet/>
      <dgm:spPr/>
      <dgm:t>
        <a:bodyPr/>
        <a:lstStyle/>
        <a:p>
          <a:endParaRPr lang="en-US"/>
        </a:p>
      </dgm:t>
    </dgm:pt>
    <dgm:pt modelId="{39596E29-5EA7-440A-89F1-0080C8BDDBD8}">
      <dgm:prSet custT="1"/>
      <dgm:spPr/>
      <dgm:t>
        <a:bodyPr/>
        <a:lstStyle/>
        <a:p>
          <a:pPr rtl="0"/>
          <a:r>
            <a:rPr lang="en-US" sz="1600" dirty="0" smtClean="0"/>
            <a:t>Group-C</a:t>
          </a:r>
          <a:endParaRPr lang="en-US" sz="1600" dirty="0"/>
        </a:p>
      </dgm:t>
    </dgm:pt>
    <dgm:pt modelId="{F8C586F3-F288-4490-8470-04B3EE6B9632}" type="parTrans" cxnId="{395C2410-8FFD-493B-BE53-A6355D828C26}">
      <dgm:prSet/>
      <dgm:spPr/>
      <dgm:t>
        <a:bodyPr/>
        <a:lstStyle/>
        <a:p>
          <a:endParaRPr lang="en-US"/>
        </a:p>
      </dgm:t>
    </dgm:pt>
    <dgm:pt modelId="{E3697919-D0EC-417A-969A-3E0EDADA10D3}" type="sibTrans" cxnId="{395C2410-8FFD-493B-BE53-A6355D828C26}">
      <dgm:prSet/>
      <dgm:spPr/>
      <dgm:t>
        <a:bodyPr/>
        <a:lstStyle/>
        <a:p>
          <a:endParaRPr lang="en-US"/>
        </a:p>
      </dgm:t>
    </dgm:pt>
    <dgm:pt modelId="{33BDE84A-451B-4FA2-ABB0-7472A279F2B0}">
      <dgm:prSet/>
      <dgm:spPr/>
      <dgm:t>
        <a:bodyPr/>
        <a:lstStyle/>
        <a:p>
          <a:pPr rtl="0"/>
          <a:r>
            <a:rPr lang="en-US" dirty="0" smtClean="0"/>
            <a:t>Facilitate hearing impaired and inarticulate people to communicate with other world.</a:t>
          </a:r>
          <a:endParaRPr lang="en-US" dirty="0"/>
        </a:p>
      </dgm:t>
    </dgm:pt>
    <dgm:pt modelId="{94B36A6A-95F0-4A59-BDFB-D3B429B35C24}" type="parTrans" cxnId="{BA23A543-3756-4CEC-B7D9-936425B5A9B3}">
      <dgm:prSet/>
      <dgm:spPr/>
      <dgm:t>
        <a:bodyPr/>
        <a:lstStyle/>
        <a:p>
          <a:endParaRPr lang="en-US"/>
        </a:p>
      </dgm:t>
    </dgm:pt>
    <dgm:pt modelId="{BF268675-6ADD-4850-8B68-AF98009943E9}" type="sibTrans" cxnId="{BA23A543-3756-4CEC-B7D9-936425B5A9B3}">
      <dgm:prSet/>
      <dgm:spPr/>
      <dgm:t>
        <a:bodyPr/>
        <a:lstStyle/>
        <a:p>
          <a:endParaRPr lang="en-US"/>
        </a:p>
      </dgm:t>
    </dgm:pt>
    <dgm:pt modelId="{A03B7DAA-CABA-40C7-8CE5-B6544CCD4B67}">
      <dgm:prSet/>
      <dgm:spPr/>
      <dgm:t>
        <a:bodyPr/>
        <a:lstStyle/>
        <a:p>
          <a:pPr rtl="0"/>
          <a:r>
            <a:rPr lang="en-US" dirty="0" smtClean="0"/>
            <a:t>Can be used by non-disabled people to understand and also learn sign language.</a:t>
          </a:r>
          <a:endParaRPr lang="en-US" dirty="0"/>
        </a:p>
      </dgm:t>
    </dgm:pt>
    <dgm:pt modelId="{5619D946-3B83-4697-B8DB-8CF1FCA5920B}" type="parTrans" cxnId="{C490C71F-8FAD-4917-952D-2598D2A40DA9}">
      <dgm:prSet/>
      <dgm:spPr/>
      <dgm:t>
        <a:bodyPr/>
        <a:lstStyle/>
        <a:p>
          <a:endParaRPr lang="en-US"/>
        </a:p>
      </dgm:t>
    </dgm:pt>
    <dgm:pt modelId="{27C28FF4-CDA3-4470-AC6C-39C01198DE7C}" type="sibTrans" cxnId="{C490C71F-8FAD-4917-952D-2598D2A40DA9}">
      <dgm:prSet/>
      <dgm:spPr/>
      <dgm:t>
        <a:bodyPr/>
        <a:lstStyle/>
        <a:p>
          <a:endParaRPr lang="en-US"/>
        </a:p>
      </dgm:t>
    </dgm:pt>
    <dgm:pt modelId="{B0342651-0760-4CF4-A186-0EA9FD871839}">
      <dgm:prSet/>
      <dgm:spPr/>
      <dgm:t>
        <a:bodyPr/>
        <a:lstStyle/>
        <a:p>
          <a:pPr rtl="0"/>
          <a:r>
            <a:rPr lang="en-US" dirty="0" smtClean="0"/>
            <a:t>Can be used by professional community to understand the sign language of disabled people and respond them accordingly.</a:t>
          </a:r>
          <a:endParaRPr lang="en-US" dirty="0"/>
        </a:p>
      </dgm:t>
    </dgm:pt>
    <dgm:pt modelId="{0245BD3E-5BDB-40F2-B86D-3D8CF5DDF223}" type="parTrans" cxnId="{3FF11B7C-2528-4BF1-AD41-9E6B1DFC85CD}">
      <dgm:prSet/>
      <dgm:spPr/>
      <dgm:t>
        <a:bodyPr/>
        <a:lstStyle/>
        <a:p>
          <a:endParaRPr lang="en-US"/>
        </a:p>
      </dgm:t>
    </dgm:pt>
    <dgm:pt modelId="{5F79EDAA-0F46-4D79-8A4C-9E6405669085}" type="sibTrans" cxnId="{3FF11B7C-2528-4BF1-AD41-9E6B1DFC85CD}">
      <dgm:prSet/>
      <dgm:spPr/>
      <dgm:t>
        <a:bodyPr/>
        <a:lstStyle/>
        <a:p>
          <a:endParaRPr lang="en-US"/>
        </a:p>
      </dgm:t>
    </dgm:pt>
    <dgm:pt modelId="{33A1D767-DA12-4AFD-BD80-E1CBA41D4B01}" type="pres">
      <dgm:prSet presAssocID="{E1B5D786-B72A-4B18-AF22-97040B5F13B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5E89A6C-26F3-4A05-B26C-168E0E120D12}" type="pres">
      <dgm:prSet presAssocID="{915A143C-4A69-422F-A298-46F9CCC0E95C}" presName="composite" presStyleCnt="0"/>
      <dgm:spPr/>
    </dgm:pt>
    <dgm:pt modelId="{E929B003-23BD-49DF-BAD4-7FD7E2F57A89}" type="pres">
      <dgm:prSet presAssocID="{915A143C-4A69-422F-A298-46F9CCC0E95C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04F8BB-BEAE-4B91-9E7D-C4BBEC215440}" type="pres">
      <dgm:prSet presAssocID="{915A143C-4A69-422F-A298-46F9CCC0E95C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9DF06C-E09C-43B0-9756-06EE66F895F4}" type="pres">
      <dgm:prSet presAssocID="{FA648664-763A-438E-B101-CA5A1CDEDF3E}" presName="sp" presStyleCnt="0"/>
      <dgm:spPr/>
    </dgm:pt>
    <dgm:pt modelId="{F53A7877-D279-48F6-91E9-5D48CD0590CB}" type="pres">
      <dgm:prSet presAssocID="{83419855-2C08-44CF-9661-4A4A2BDBAEBF}" presName="composite" presStyleCnt="0"/>
      <dgm:spPr/>
    </dgm:pt>
    <dgm:pt modelId="{03CCB497-0EAD-48AD-A576-F5EA6472AF5A}" type="pres">
      <dgm:prSet presAssocID="{83419855-2C08-44CF-9661-4A4A2BDBAEB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79A7B1-B029-4475-9B98-7028FB149DD0}" type="pres">
      <dgm:prSet presAssocID="{83419855-2C08-44CF-9661-4A4A2BDBAEB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AE71F2-0257-48C3-84C8-7038EF63EFAD}" type="pres">
      <dgm:prSet presAssocID="{680EAADF-2C1A-40B5-AB3D-9C0B622BC2E4}" presName="sp" presStyleCnt="0"/>
      <dgm:spPr/>
    </dgm:pt>
    <dgm:pt modelId="{C2649545-5DB0-4F1F-99CD-7D88503D8E47}" type="pres">
      <dgm:prSet presAssocID="{39596E29-5EA7-440A-89F1-0080C8BDDBD8}" presName="composite" presStyleCnt="0"/>
      <dgm:spPr/>
    </dgm:pt>
    <dgm:pt modelId="{8ED0948A-E249-4AFD-98BF-F6EBF74D1EDC}" type="pres">
      <dgm:prSet presAssocID="{39596E29-5EA7-440A-89F1-0080C8BDDBD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69DFA-B64A-43C4-A8E4-66CB6561B450}" type="pres">
      <dgm:prSet presAssocID="{39596E29-5EA7-440A-89F1-0080C8BDDBD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DDB7F6-6A55-439A-B916-E4EFD2D5576D}" srcId="{E1B5D786-B72A-4B18-AF22-97040B5F13BE}" destId="{83419855-2C08-44CF-9661-4A4A2BDBAEBF}" srcOrd="1" destOrd="0" parTransId="{A3657BAC-10DD-4549-BF62-13C3C594477F}" sibTransId="{680EAADF-2C1A-40B5-AB3D-9C0B622BC2E4}"/>
    <dgm:cxn modelId="{E2E8B809-6DFC-4471-B60A-CD5B89511B5F}" type="presOf" srcId="{915A143C-4A69-422F-A298-46F9CCC0E95C}" destId="{E929B003-23BD-49DF-BAD4-7FD7E2F57A89}" srcOrd="0" destOrd="0" presId="urn:microsoft.com/office/officeart/2005/8/layout/chevron2"/>
    <dgm:cxn modelId="{B5B4B068-B07C-4391-BEB0-0EFA31FD8867}" type="presOf" srcId="{39596E29-5EA7-440A-89F1-0080C8BDDBD8}" destId="{8ED0948A-E249-4AFD-98BF-F6EBF74D1EDC}" srcOrd="0" destOrd="0" presId="urn:microsoft.com/office/officeart/2005/8/layout/chevron2"/>
    <dgm:cxn modelId="{3FF11B7C-2528-4BF1-AD41-9E6B1DFC85CD}" srcId="{39596E29-5EA7-440A-89F1-0080C8BDDBD8}" destId="{B0342651-0760-4CF4-A186-0EA9FD871839}" srcOrd="0" destOrd="0" parTransId="{0245BD3E-5BDB-40F2-B86D-3D8CF5DDF223}" sibTransId="{5F79EDAA-0F46-4D79-8A4C-9E6405669085}"/>
    <dgm:cxn modelId="{634AB207-D53C-4C94-870A-9C7ED4DBBFA3}" type="presOf" srcId="{83419855-2C08-44CF-9661-4A4A2BDBAEBF}" destId="{03CCB497-0EAD-48AD-A576-F5EA6472AF5A}" srcOrd="0" destOrd="0" presId="urn:microsoft.com/office/officeart/2005/8/layout/chevron2"/>
    <dgm:cxn modelId="{C490C71F-8FAD-4917-952D-2598D2A40DA9}" srcId="{83419855-2C08-44CF-9661-4A4A2BDBAEBF}" destId="{A03B7DAA-CABA-40C7-8CE5-B6544CCD4B67}" srcOrd="0" destOrd="0" parTransId="{5619D946-3B83-4697-B8DB-8CF1FCA5920B}" sibTransId="{27C28FF4-CDA3-4470-AC6C-39C01198DE7C}"/>
    <dgm:cxn modelId="{BA23A543-3756-4CEC-B7D9-936425B5A9B3}" srcId="{915A143C-4A69-422F-A298-46F9CCC0E95C}" destId="{33BDE84A-451B-4FA2-ABB0-7472A279F2B0}" srcOrd="0" destOrd="0" parTransId="{94B36A6A-95F0-4A59-BDFB-D3B429B35C24}" sibTransId="{BF268675-6ADD-4850-8B68-AF98009943E9}"/>
    <dgm:cxn modelId="{9F556A07-37D0-4A79-9130-BFA74CD475C7}" type="presOf" srcId="{A03B7DAA-CABA-40C7-8CE5-B6544CCD4B67}" destId="{C079A7B1-B029-4475-9B98-7028FB149DD0}" srcOrd="0" destOrd="0" presId="urn:microsoft.com/office/officeart/2005/8/layout/chevron2"/>
    <dgm:cxn modelId="{395C2410-8FFD-493B-BE53-A6355D828C26}" srcId="{E1B5D786-B72A-4B18-AF22-97040B5F13BE}" destId="{39596E29-5EA7-440A-89F1-0080C8BDDBD8}" srcOrd="2" destOrd="0" parTransId="{F8C586F3-F288-4490-8470-04B3EE6B9632}" sibTransId="{E3697919-D0EC-417A-969A-3E0EDADA10D3}"/>
    <dgm:cxn modelId="{33E75BD6-4C3A-49BB-B19E-EA06B1D93F2D}" type="presOf" srcId="{E1B5D786-B72A-4B18-AF22-97040B5F13BE}" destId="{33A1D767-DA12-4AFD-BD80-E1CBA41D4B01}" srcOrd="0" destOrd="0" presId="urn:microsoft.com/office/officeart/2005/8/layout/chevron2"/>
    <dgm:cxn modelId="{4A4594AE-12B1-417B-85BF-46AD075A3C53}" srcId="{E1B5D786-B72A-4B18-AF22-97040B5F13BE}" destId="{915A143C-4A69-422F-A298-46F9CCC0E95C}" srcOrd="0" destOrd="0" parTransId="{9E6B1229-B488-465D-A34E-3CCFFC42BDC4}" sibTransId="{FA648664-763A-438E-B101-CA5A1CDEDF3E}"/>
    <dgm:cxn modelId="{8F05D4FD-E8F8-4B55-A0BC-A9BEA61A64A1}" type="presOf" srcId="{B0342651-0760-4CF4-A186-0EA9FD871839}" destId="{F1669DFA-B64A-43C4-A8E4-66CB6561B450}" srcOrd="0" destOrd="0" presId="urn:microsoft.com/office/officeart/2005/8/layout/chevron2"/>
    <dgm:cxn modelId="{4E515F8E-DE1F-4B96-AFB9-2CE52E0EB6E5}" type="presOf" srcId="{33BDE84A-451B-4FA2-ABB0-7472A279F2B0}" destId="{6004F8BB-BEAE-4B91-9E7D-C4BBEC215440}" srcOrd="0" destOrd="0" presId="urn:microsoft.com/office/officeart/2005/8/layout/chevron2"/>
    <dgm:cxn modelId="{5EA6D6D7-A497-458E-B63C-161E64CE7482}" type="presParOf" srcId="{33A1D767-DA12-4AFD-BD80-E1CBA41D4B01}" destId="{95E89A6C-26F3-4A05-B26C-168E0E120D12}" srcOrd="0" destOrd="0" presId="urn:microsoft.com/office/officeart/2005/8/layout/chevron2"/>
    <dgm:cxn modelId="{4CFF14C6-C0A1-4000-8414-7C67E1DC6E37}" type="presParOf" srcId="{95E89A6C-26F3-4A05-B26C-168E0E120D12}" destId="{E929B003-23BD-49DF-BAD4-7FD7E2F57A89}" srcOrd="0" destOrd="0" presId="urn:microsoft.com/office/officeart/2005/8/layout/chevron2"/>
    <dgm:cxn modelId="{58245DAE-C441-4066-AE23-534C2E74CA80}" type="presParOf" srcId="{95E89A6C-26F3-4A05-B26C-168E0E120D12}" destId="{6004F8BB-BEAE-4B91-9E7D-C4BBEC215440}" srcOrd="1" destOrd="0" presId="urn:microsoft.com/office/officeart/2005/8/layout/chevron2"/>
    <dgm:cxn modelId="{10E55F92-EB9C-4B49-AE4C-34BB599EC8C2}" type="presParOf" srcId="{33A1D767-DA12-4AFD-BD80-E1CBA41D4B01}" destId="{1F9DF06C-E09C-43B0-9756-06EE66F895F4}" srcOrd="1" destOrd="0" presId="urn:microsoft.com/office/officeart/2005/8/layout/chevron2"/>
    <dgm:cxn modelId="{7FE2AD1D-0EDE-4C94-83CA-9CEB1E43E04B}" type="presParOf" srcId="{33A1D767-DA12-4AFD-BD80-E1CBA41D4B01}" destId="{F53A7877-D279-48F6-91E9-5D48CD0590CB}" srcOrd="2" destOrd="0" presId="urn:microsoft.com/office/officeart/2005/8/layout/chevron2"/>
    <dgm:cxn modelId="{3DF4D4A7-F711-4E37-9A53-20E550D072AE}" type="presParOf" srcId="{F53A7877-D279-48F6-91E9-5D48CD0590CB}" destId="{03CCB497-0EAD-48AD-A576-F5EA6472AF5A}" srcOrd="0" destOrd="0" presId="urn:microsoft.com/office/officeart/2005/8/layout/chevron2"/>
    <dgm:cxn modelId="{C6E870B1-4FF1-4E4F-8417-6CAEB6EE2010}" type="presParOf" srcId="{F53A7877-D279-48F6-91E9-5D48CD0590CB}" destId="{C079A7B1-B029-4475-9B98-7028FB149DD0}" srcOrd="1" destOrd="0" presId="urn:microsoft.com/office/officeart/2005/8/layout/chevron2"/>
    <dgm:cxn modelId="{B266B809-6AE9-408C-99AA-0C2F537342E0}" type="presParOf" srcId="{33A1D767-DA12-4AFD-BD80-E1CBA41D4B01}" destId="{E6AE71F2-0257-48C3-84C8-7038EF63EFAD}" srcOrd="3" destOrd="0" presId="urn:microsoft.com/office/officeart/2005/8/layout/chevron2"/>
    <dgm:cxn modelId="{B5CFDCD6-D7CD-43E8-A508-361CF6716BF5}" type="presParOf" srcId="{33A1D767-DA12-4AFD-BD80-E1CBA41D4B01}" destId="{C2649545-5DB0-4F1F-99CD-7D88503D8E47}" srcOrd="4" destOrd="0" presId="urn:microsoft.com/office/officeart/2005/8/layout/chevron2"/>
    <dgm:cxn modelId="{4E8C1695-0C06-45B9-91B1-C723407A6B06}" type="presParOf" srcId="{C2649545-5DB0-4F1F-99CD-7D88503D8E47}" destId="{8ED0948A-E249-4AFD-98BF-F6EBF74D1EDC}" srcOrd="0" destOrd="0" presId="urn:microsoft.com/office/officeart/2005/8/layout/chevron2"/>
    <dgm:cxn modelId="{23E8EBC7-5D82-40D1-A7F0-04D4E244F711}" type="presParOf" srcId="{C2649545-5DB0-4F1F-99CD-7D88503D8E47}" destId="{F1669DFA-B64A-43C4-A8E4-66CB6561B45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A5E554-844E-436F-B2B3-DD2407B58085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C132B6B-9F3D-42DD-801C-51AA4048A78D}">
      <dgm:prSet/>
      <dgm:spPr/>
      <dgm:t>
        <a:bodyPr/>
        <a:lstStyle/>
        <a:p>
          <a:pPr algn="ctr" rtl="0"/>
          <a:r>
            <a:rPr lang="en-US" dirty="0" smtClean="0"/>
            <a:t>Any Question/Remarks? </a:t>
          </a:r>
          <a:endParaRPr lang="en-US" dirty="0"/>
        </a:p>
      </dgm:t>
    </dgm:pt>
    <dgm:pt modelId="{402D2402-CCC7-408F-8E57-E9BBB82F5726}" type="parTrans" cxnId="{5712DBFA-690C-42C0-BD69-B2B700D235C8}">
      <dgm:prSet/>
      <dgm:spPr/>
      <dgm:t>
        <a:bodyPr/>
        <a:lstStyle/>
        <a:p>
          <a:endParaRPr lang="en-US"/>
        </a:p>
      </dgm:t>
    </dgm:pt>
    <dgm:pt modelId="{6A026FC2-2D22-499E-884C-A51F7BB4C5E1}" type="sibTrans" cxnId="{5712DBFA-690C-42C0-BD69-B2B700D235C8}">
      <dgm:prSet/>
      <dgm:spPr/>
      <dgm:t>
        <a:bodyPr/>
        <a:lstStyle/>
        <a:p>
          <a:endParaRPr lang="en-US"/>
        </a:p>
      </dgm:t>
    </dgm:pt>
    <dgm:pt modelId="{9E2016E9-A85B-4432-BDD3-FACBA16A9927}" type="pres">
      <dgm:prSet presAssocID="{BAA5E554-844E-436F-B2B3-DD2407B5808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9E4B72-EDA4-44F6-82DB-0E89716BA7A3}" type="pres">
      <dgm:prSet presAssocID="{6C132B6B-9F3D-42DD-801C-51AA4048A78D}" presName="parentText" presStyleLbl="node1" presStyleIdx="0" presStyleCnt="1" custLinFactNeighborX="-943" custLinFactNeighborY="2464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12DBFA-690C-42C0-BD69-B2B700D235C8}" srcId="{BAA5E554-844E-436F-B2B3-DD2407B58085}" destId="{6C132B6B-9F3D-42DD-801C-51AA4048A78D}" srcOrd="0" destOrd="0" parTransId="{402D2402-CCC7-408F-8E57-E9BBB82F5726}" sibTransId="{6A026FC2-2D22-499E-884C-A51F7BB4C5E1}"/>
    <dgm:cxn modelId="{41DCA05A-A295-4D28-A7A2-B236D8029127}" type="presOf" srcId="{BAA5E554-844E-436F-B2B3-DD2407B58085}" destId="{9E2016E9-A85B-4432-BDD3-FACBA16A9927}" srcOrd="0" destOrd="0" presId="urn:microsoft.com/office/officeart/2005/8/layout/vList2"/>
    <dgm:cxn modelId="{F05CA6D4-2931-4B3D-8803-C9DB5360DDDE}" type="presOf" srcId="{6C132B6B-9F3D-42DD-801C-51AA4048A78D}" destId="{2A9E4B72-EDA4-44F6-82DB-0E89716BA7A3}" srcOrd="0" destOrd="0" presId="urn:microsoft.com/office/officeart/2005/8/layout/vList2"/>
    <dgm:cxn modelId="{B5EFBF18-F756-4A39-939A-11175704A8E3}" type="presParOf" srcId="{9E2016E9-A85B-4432-BDD3-FACBA16A9927}" destId="{2A9E4B72-EDA4-44F6-82DB-0E89716BA7A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D46ACC9-4286-4491-9B04-30301C562619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388D99-952A-49A4-9DAA-663936E78FB1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pPr algn="ctr" rtl="0"/>
          <a:r>
            <a:rPr lang="en-US" b="1" i="0" dirty="0" smtClean="0"/>
            <a:t>Thank You Everyone</a:t>
          </a:r>
          <a:endParaRPr lang="en-US" dirty="0"/>
        </a:p>
      </dgm:t>
    </dgm:pt>
    <dgm:pt modelId="{C30C995A-D3E7-466C-AB6C-68CB88CEFACD}" type="parTrans" cxnId="{0B42C909-30B3-4C20-836A-1DC883675268}">
      <dgm:prSet/>
      <dgm:spPr/>
      <dgm:t>
        <a:bodyPr/>
        <a:lstStyle/>
        <a:p>
          <a:endParaRPr lang="en-US"/>
        </a:p>
      </dgm:t>
    </dgm:pt>
    <dgm:pt modelId="{B3007216-6540-482A-8DCD-A14F4EC5A0EC}" type="sibTrans" cxnId="{0B42C909-30B3-4C20-836A-1DC883675268}">
      <dgm:prSet/>
      <dgm:spPr/>
      <dgm:t>
        <a:bodyPr/>
        <a:lstStyle/>
        <a:p>
          <a:endParaRPr lang="en-US"/>
        </a:p>
      </dgm:t>
    </dgm:pt>
    <dgm:pt modelId="{1EA3B5E4-B90E-458D-9451-CCB71CB157BA}" type="pres">
      <dgm:prSet presAssocID="{6D46ACC9-4286-4491-9B04-30301C562619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E7CAC13-E2FC-445B-ACC1-B574B6BB2403}" type="pres">
      <dgm:prSet presAssocID="{E4388D99-952A-49A4-9DAA-663936E78FB1}" presName="composite" presStyleCnt="0"/>
      <dgm:spPr/>
    </dgm:pt>
    <dgm:pt modelId="{6C8820D8-6461-42DF-B4DC-A50FA43D5E87}" type="pres">
      <dgm:prSet presAssocID="{E4388D99-952A-49A4-9DAA-663936E78FB1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D546DA8D-2FB5-41FB-998B-B148695DCCB8}" type="pres">
      <dgm:prSet presAssocID="{E4388D99-952A-49A4-9DAA-663936E78FB1}" presName="Parent" presStyleLbl="alignNode1" presStyleIdx="0" presStyleCnt="1" custScaleX="138919" custLinFactNeighborX="10322" custLinFactNeighborY="7097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1F79B9-9D21-4AF5-A978-C0DAE2077F18}" type="pres">
      <dgm:prSet presAssocID="{E4388D99-952A-49A4-9DAA-663936E78FB1}" presName="Accent" presStyleLbl="parChTrans1D1" presStyleIdx="0" presStyleCnt="1" custLinFactY="100000" custLinFactNeighborX="-3338" custLinFactNeighborY="182886"/>
      <dgm:spPr/>
    </dgm:pt>
  </dgm:ptLst>
  <dgm:cxnLst>
    <dgm:cxn modelId="{0B42C909-30B3-4C20-836A-1DC883675268}" srcId="{6D46ACC9-4286-4491-9B04-30301C562619}" destId="{E4388D99-952A-49A4-9DAA-663936E78FB1}" srcOrd="0" destOrd="0" parTransId="{C30C995A-D3E7-466C-AB6C-68CB88CEFACD}" sibTransId="{B3007216-6540-482A-8DCD-A14F4EC5A0EC}"/>
    <dgm:cxn modelId="{59B53DDB-6172-4E6D-A495-6952CB8DF4A8}" type="presOf" srcId="{6D46ACC9-4286-4491-9B04-30301C562619}" destId="{1EA3B5E4-B90E-458D-9451-CCB71CB157BA}" srcOrd="0" destOrd="0" presId="urn:microsoft.com/office/officeart/2011/layout/TabList"/>
    <dgm:cxn modelId="{7CB21747-88D8-4256-8FAC-A2F7B0B4B56F}" type="presOf" srcId="{E4388D99-952A-49A4-9DAA-663936E78FB1}" destId="{D546DA8D-2FB5-41FB-998B-B148695DCCB8}" srcOrd="0" destOrd="0" presId="urn:microsoft.com/office/officeart/2011/layout/TabList"/>
    <dgm:cxn modelId="{5C2FB1BA-6E39-4E5B-9323-D5E75407C4DF}" type="presParOf" srcId="{1EA3B5E4-B90E-458D-9451-CCB71CB157BA}" destId="{DE7CAC13-E2FC-445B-ACC1-B574B6BB2403}" srcOrd="0" destOrd="0" presId="urn:microsoft.com/office/officeart/2011/layout/TabList"/>
    <dgm:cxn modelId="{0FE69341-575B-4F5D-9B34-00EFD3B52653}" type="presParOf" srcId="{DE7CAC13-E2FC-445B-ACC1-B574B6BB2403}" destId="{6C8820D8-6461-42DF-B4DC-A50FA43D5E87}" srcOrd="0" destOrd="0" presId="urn:microsoft.com/office/officeart/2011/layout/TabList"/>
    <dgm:cxn modelId="{54615487-DD0E-46ED-BFE4-EBB76ADBC60F}" type="presParOf" srcId="{DE7CAC13-E2FC-445B-ACC1-B574B6BB2403}" destId="{D546DA8D-2FB5-41FB-998B-B148695DCCB8}" srcOrd="1" destOrd="0" presId="urn:microsoft.com/office/officeart/2011/layout/TabList"/>
    <dgm:cxn modelId="{DBBC4419-C345-443C-9121-DC1233C9961D}" type="presParOf" srcId="{DE7CAC13-E2FC-445B-ACC1-B574B6BB2403}" destId="{2E1F79B9-9D21-4AF5-A978-C0DAE2077F1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CF540-CFD0-4DEB-A9A7-BF4D8691FDE2}">
      <dsp:nvSpPr>
        <dsp:cNvPr id="0" name=""/>
        <dsp:cNvSpPr/>
      </dsp:nvSpPr>
      <dsp:spPr>
        <a:xfrm>
          <a:off x="0" y="38748"/>
          <a:ext cx="8093364" cy="1153620"/>
        </a:xfrm>
        <a:prstGeom prst="roundRect">
          <a:avLst/>
        </a:prstGeom>
        <a:solidFill>
          <a:schemeClr val="tx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Realization and Implementation of Communication for Hearing Impaired and Inarticulate People</a:t>
          </a:r>
          <a:endParaRPr lang="en-US" sz="2900" kern="1200" dirty="0"/>
        </a:p>
      </dsp:txBody>
      <dsp:txXfrm>
        <a:off x="56315" y="95063"/>
        <a:ext cx="7980734" cy="10409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CDF19C-994D-4008-BF79-F7946EFEEAF1}">
      <dsp:nvSpPr>
        <dsp:cNvPr id="0" name=""/>
        <dsp:cNvSpPr/>
      </dsp:nvSpPr>
      <dsp:spPr>
        <a:xfrm>
          <a:off x="0" y="43974"/>
          <a:ext cx="4504798" cy="719549"/>
        </a:xfrm>
        <a:prstGeom prst="roundRect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i="0" kern="1200" dirty="0" smtClean="0"/>
            <a:t>Final Year Project Proposal</a:t>
          </a:r>
          <a:endParaRPr lang="en-US" sz="3000" kern="1200" dirty="0"/>
        </a:p>
      </dsp:txBody>
      <dsp:txXfrm>
        <a:off x="35125" y="79099"/>
        <a:ext cx="4434548" cy="6492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0CA44-F35F-4949-A21E-6987E47526BB}">
      <dsp:nvSpPr>
        <dsp:cNvPr id="0" name=""/>
        <dsp:cNvSpPr/>
      </dsp:nvSpPr>
      <dsp:spPr>
        <a:xfrm>
          <a:off x="40" y="161472"/>
          <a:ext cx="3852988" cy="1180800"/>
        </a:xfrm>
        <a:prstGeom prst="rect">
          <a:avLst/>
        </a:prstGeom>
        <a:solidFill>
          <a:schemeClr val="bg1">
            <a:lumMod val="5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Training Dataset</a:t>
          </a:r>
        </a:p>
      </dsp:txBody>
      <dsp:txXfrm>
        <a:off x="40" y="161472"/>
        <a:ext cx="3852988" cy="1180800"/>
      </dsp:txXfrm>
    </dsp:sp>
    <dsp:sp modelId="{B91487B6-E590-407B-9E35-DA593A7D584E}">
      <dsp:nvSpPr>
        <dsp:cNvPr id="0" name=""/>
        <dsp:cNvSpPr/>
      </dsp:nvSpPr>
      <dsp:spPr>
        <a:xfrm>
          <a:off x="40" y="1342272"/>
          <a:ext cx="3852988" cy="18569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Open source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Data requests to researchers </a:t>
          </a:r>
          <a:endParaRPr lang="en-US" sz="3200" kern="1200" dirty="0"/>
        </a:p>
      </dsp:txBody>
      <dsp:txXfrm>
        <a:off x="40" y="1342272"/>
        <a:ext cx="3852988" cy="1856992"/>
      </dsp:txXfrm>
    </dsp:sp>
    <dsp:sp modelId="{60C3A50C-A80A-46C7-84F6-600C837EE6D7}">
      <dsp:nvSpPr>
        <dsp:cNvPr id="0" name=""/>
        <dsp:cNvSpPr/>
      </dsp:nvSpPr>
      <dsp:spPr>
        <a:xfrm>
          <a:off x="4392446" y="161472"/>
          <a:ext cx="3852988" cy="1180800"/>
        </a:xfrm>
        <a:prstGeom prst="rect">
          <a:avLst/>
        </a:prstGeom>
        <a:solidFill>
          <a:schemeClr val="bg1">
            <a:lumMod val="5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Testing Dataset</a:t>
          </a:r>
          <a:endParaRPr lang="en-US" sz="4100" kern="1200" dirty="0"/>
        </a:p>
      </dsp:txBody>
      <dsp:txXfrm>
        <a:off x="4392446" y="161472"/>
        <a:ext cx="3852988" cy="1180800"/>
      </dsp:txXfrm>
    </dsp:sp>
    <dsp:sp modelId="{58315E51-8578-4B69-AC5B-7D37EC050663}">
      <dsp:nvSpPr>
        <dsp:cNvPr id="0" name=""/>
        <dsp:cNvSpPr/>
      </dsp:nvSpPr>
      <dsp:spPr>
        <a:xfrm>
          <a:off x="4392446" y="1342272"/>
          <a:ext cx="3852988" cy="18569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Practical data collection from disable people</a:t>
          </a:r>
          <a:endParaRPr lang="en-US" sz="3200" kern="1200" dirty="0"/>
        </a:p>
      </dsp:txBody>
      <dsp:txXfrm>
        <a:off x="4392446" y="1342272"/>
        <a:ext cx="3852988" cy="18569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29B003-23BD-49DF-BAD4-7FD7E2F57A89}">
      <dsp:nvSpPr>
        <dsp:cNvPr id="0" name=""/>
        <dsp:cNvSpPr/>
      </dsp:nvSpPr>
      <dsp:spPr>
        <a:xfrm rot="5400000">
          <a:off x="-187741" y="189647"/>
          <a:ext cx="1251612" cy="8761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Group-A</a:t>
          </a:r>
          <a:endParaRPr lang="en-US" sz="1600" kern="1200" dirty="0"/>
        </a:p>
      </dsp:txBody>
      <dsp:txXfrm rot="-5400000">
        <a:off x="1" y="439969"/>
        <a:ext cx="876128" cy="375484"/>
      </dsp:txXfrm>
    </dsp:sp>
    <dsp:sp modelId="{6004F8BB-BEAE-4B91-9E7D-C4BBEC215440}">
      <dsp:nvSpPr>
        <dsp:cNvPr id="0" name=""/>
        <dsp:cNvSpPr/>
      </dsp:nvSpPr>
      <dsp:spPr>
        <a:xfrm rot="5400000">
          <a:off x="4154325" y="-3276290"/>
          <a:ext cx="813547" cy="73699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Facilitate hearing impaired and inarticulate people to communicate with other world.</a:t>
          </a:r>
          <a:endParaRPr lang="en-US" sz="2100" kern="1200" dirty="0"/>
        </a:p>
      </dsp:txBody>
      <dsp:txXfrm rot="-5400000">
        <a:off x="876128" y="41621"/>
        <a:ext cx="7330227" cy="734119"/>
      </dsp:txXfrm>
    </dsp:sp>
    <dsp:sp modelId="{03CCB497-0EAD-48AD-A576-F5EA6472AF5A}">
      <dsp:nvSpPr>
        <dsp:cNvPr id="0" name=""/>
        <dsp:cNvSpPr/>
      </dsp:nvSpPr>
      <dsp:spPr>
        <a:xfrm rot="5400000">
          <a:off x="-187741" y="1241687"/>
          <a:ext cx="1251612" cy="8761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Group-B</a:t>
          </a:r>
          <a:endParaRPr lang="en-US" sz="1600" kern="1200" dirty="0"/>
        </a:p>
      </dsp:txBody>
      <dsp:txXfrm rot="-5400000">
        <a:off x="1" y="1492009"/>
        <a:ext cx="876128" cy="375484"/>
      </dsp:txXfrm>
    </dsp:sp>
    <dsp:sp modelId="{C079A7B1-B029-4475-9B98-7028FB149DD0}">
      <dsp:nvSpPr>
        <dsp:cNvPr id="0" name=""/>
        <dsp:cNvSpPr/>
      </dsp:nvSpPr>
      <dsp:spPr>
        <a:xfrm rot="5400000">
          <a:off x="4154325" y="-2224250"/>
          <a:ext cx="813547" cy="73699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Can be used by non-disabled people to understand and also learn sign language.</a:t>
          </a:r>
          <a:endParaRPr lang="en-US" sz="2100" kern="1200" dirty="0"/>
        </a:p>
      </dsp:txBody>
      <dsp:txXfrm rot="-5400000">
        <a:off x="876128" y="1093661"/>
        <a:ext cx="7330227" cy="734119"/>
      </dsp:txXfrm>
    </dsp:sp>
    <dsp:sp modelId="{8ED0948A-E249-4AFD-98BF-F6EBF74D1EDC}">
      <dsp:nvSpPr>
        <dsp:cNvPr id="0" name=""/>
        <dsp:cNvSpPr/>
      </dsp:nvSpPr>
      <dsp:spPr>
        <a:xfrm rot="5400000">
          <a:off x="-187741" y="2293727"/>
          <a:ext cx="1251612" cy="8761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Group-C</a:t>
          </a:r>
          <a:endParaRPr lang="en-US" sz="1600" kern="1200" dirty="0"/>
        </a:p>
      </dsp:txBody>
      <dsp:txXfrm rot="-5400000">
        <a:off x="1" y="2544049"/>
        <a:ext cx="876128" cy="375484"/>
      </dsp:txXfrm>
    </dsp:sp>
    <dsp:sp modelId="{F1669DFA-B64A-43C4-A8E4-66CB6561B450}">
      <dsp:nvSpPr>
        <dsp:cNvPr id="0" name=""/>
        <dsp:cNvSpPr/>
      </dsp:nvSpPr>
      <dsp:spPr>
        <a:xfrm rot="5400000">
          <a:off x="4154325" y="-1172210"/>
          <a:ext cx="813547" cy="73699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Can be used by professional community to understand the sign language of disabled people and respond them accordingly.</a:t>
          </a:r>
          <a:endParaRPr lang="en-US" sz="2100" kern="1200" dirty="0"/>
        </a:p>
      </dsp:txBody>
      <dsp:txXfrm rot="-5400000">
        <a:off x="876128" y="2145701"/>
        <a:ext cx="7330227" cy="7341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9E4B72-EDA4-44F6-82DB-0E89716BA7A3}">
      <dsp:nvSpPr>
        <dsp:cNvPr id="0" name=""/>
        <dsp:cNvSpPr/>
      </dsp:nvSpPr>
      <dsp:spPr>
        <a:xfrm>
          <a:off x="0" y="7882"/>
          <a:ext cx="8093364" cy="12232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Any Question/Remarks? </a:t>
          </a:r>
          <a:endParaRPr lang="en-US" sz="5100" kern="1200" dirty="0"/>
        </a:p>
      </dsp:txBody>
      <dsp:txXfrm>
        <a:off x="59713" y="67595"/>
        <a:ext cx="7973938" cy="11038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F79B9-9D21-4AF5-A978-C0DAE2077F18}">
      <dsp:nvSpPr>
        <dsp:cNvPr id="0" name=""/>
        <dsp:cNvSpPr/>
      </dsp:nvSpPr>
      <dsp:spPr>
        <a:xfrm>
          <a:off x="0" y="1526702"/>
          <a:ext cx="8100007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8820D8-6461-42DF-B4DC-A50FA43D5E87}">
      <dsp:nvSpPr>
        <dsp:cNvPr id="0" name=""/>
        <dsp:cNvSpPr/>
      </dsp:nvSpPr>
      <dsp:spPr>
        <a:xfrm>
          <a:off x="2310910" y="713006"/>
          <a:ext cx="5994005" cy="711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46DA8D-2FB5-41FB-998B-B148695DCCB8}">
      <dsp:nvSpPr>
        <dsp:cNvPr id="0" name=""/>
        <dsp:cNvSpPr/>
      </dsp:nvSpPr>
      <dsp:spPr>
        <a:xfrm>
          <a:off x="12472" y="763527"/>
          <a:ext cx="2925636" cy="711856"/>
        </a:xfrm>
        <a:prstGeom prst="round2SameRect">
          <a:avLst>
            <a:gd name="adj1" fmla="val 16670"/>
            <a:gd name="adj2" fmla="val 0"/>
          </a:avLst>
        </a:prstGeom>
        <a:solidFill>
          <a:schemeClr val="bg1">
            <a:lumMod val="5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i="0" kern="1200" dirty="0" smtClean="0"/>
            <a:t>Thank You Everyone</a:t>
          </a:r>
          <a:endParaRPr lang="en-US" sz="2500" kern="1200" dirty="0"/>
        </a:p>
      </dsp:txBody>
      <dsp:txXfrm>
        <a:off x="47228" y="798283"/>
        <a:ext cx="2856124" cy="677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E2D15-F25E-40A4-A10A-4C9AFA0BFA6E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AC8A1-FE35-4092-9242-A4D70C7F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62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04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5318" y="2724455"/>
            <a:ext cx="8093364" cy="123111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317" y="1350110"/>
            <a:ext cx="8093366" cy="106893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6536-5B0C-48EC-BA4F-CAB2F9992E45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30CA-197C-46FF-9A31-ED930662BC34}" type="datetime1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BFE7-2A49-4F48-9AC7-A228013DF6F7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1D17-7721-4140-9CB0-2818DEA2DBD4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83626FB-E8F8-4803-8EC8-BF03248BCF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916229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359504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B856-06AB-4521-986D-6933D6F4EE7B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198559"/>
            <a:ext cx="6260905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1BED-D425-4557-A55E-C04D3D95BB4D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D60A-8736-44D1-BDDD-AACD7827703E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6DD9-DBC7-47BB-8FED-B9B6FB6218BD}" type="datetime1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2847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8704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8704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88F1-0DDB-4252-AD38-E6893139428B}" type="datetime1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F667-B00F-47CE-A7D2-B45876B7AEA6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EDE3-94A2-4540-AC1F-83328F7D93BF}" type="datetime1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BA90-4277-4987-A8DB-27DCBCED77D9}" type="datetime1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67989-33A2-4FB5-BA7B-FB6BA2ECAB10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0DFF02-B701-4741-A3EA-0F184D940169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Dubai" panose="020B0503030403030204" pitchFamily="34" charset="-78"/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Dubai" panose="020B0503030403030204" pitchFamily="34" charset="-78"/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59054637"/>
              </p:ext>
            </p:extLst>
          </p:nvPr>
        </p:nvGraphicFramePr>
        <p:xfrm>
          <a:off x="525318" y="2724455"/>
          <a:ext cx="8093364" cy="1231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74790104"/>
              </p:ext>
            </p:extLst>
          </p:nvPr>
        </p:nvGraphicFramePr>
        <p:xfrm>
          <a:off x="525317" y="1197406"/>
          <a:ext cx="4504798" cy="763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3555" y="4251505"/>
            <a:ext cx="2290575" cy="789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5234" y="4169252"/>
            <a:ext cx="27486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Group Members</a:t>
            </a:r>
          </a:p>
          <a:p>
            <a:r>
              <a:rPr lang="en-US" sz="1600" dirty="0"/>
              <a:t>Muhammad Faizan </a:t>
            </a:r>
            <a:r>
              <a:rPr lang="en-US" sz="1600" dirty="0" smtClean="0"/>
              <a:t>Ikram</a:t>
            </a:r>
          </a:p>
          <a:p>
            <a:r>
              <a:rPr lang="en-US" sz="1600" dirty="0" err="1" smtClean="0"/>
              <a:t>Tanzila</a:t>
            </a:r>
            <a:r>
              <a:rPr lang="en-US" sz="1600" dirty="0" smtClean="0"/>
              <a:t> </a:t>
            </a:r>
            <a:r>
              <a:rPr lang="en-US" sz="1600" dirty="0" err="1"/>
              <a:t>Iram</a:t>
            </a:r>
            <a:r>
              <a:rPr lang="en-US" sz="16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8535" y="4087000"/>
            <a:ext cx="52301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Supervisor and Co-Supervisor</a:t>
            </a:r>
            <a:endParaRPr lang="en-US" sz="2400" b="1" dirty="0"/>
          </a:p>
          <a:p>
            <a:pPr algn="r"/>
            <a:r>
              <a:rPr lang="en-US" sz="1600" dirty="0" smtClean="0"/>
              <a:t>Dr. </a:t>
            </a:r>
            <a:r>
              <a:rPr lang="en-US" sz="1600" dirty="0" err="1" smtClean="0"/>
              <a:t>Sajjad</a:t>
            </a:r>
            <a:r>
              <a:rPr lang="en-US" sz="1600" dirty="0" smtClean="0"/>
              <a:t> </a:t>
            </a:r>
            <a:r>
              <a:rPr lang="en-US" sz="1600" dirty="0"/>
              <a:t>Ur </a:t>
            </a:r>
            <a:r>
              <a:rPr lang="en-US" sz="1600" dirty="0" err="1" smtClean="0"/>
              <a:t>Rehman</a:t>
            </a:r>
            <a:endParaRPr lang="en-US" sz="1600" dirty="0" smtClean="0"/>
          </a:p>
          <a:p>
            <a:pPr algn="r"/>
            <a:r>
              <a:rPr lang="en-US" sz="1600" dirty="0" smtClean="0"/>
              <a:t>Dr. Majid Ali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4" y="128471"/>
            <a:ext cx="8246070" cy="916229"/>
          </a:xfrm>
        </p:spPr>
        <p:txBody>
          <a:bodyPr/>
          <a:lstStyle/>
          <a:p>
            <a:r>
              <a:rPr lang="en-US" dirty="0" smtClean="0"/>
              <a:t>Sustainable Development Goals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56982" y="4866501"/>
            <a:ext cx="4733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bg1"/>
                </a:solidFill>
              </a:rPr>
              <a:t>UN SDGs:  Images taken from [5]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46E7F-52B2-4DF4-A007-DF5DA0D759C1}" type="datetime1">
              <a:rPr lang="en-US" smtClean="0"/>
              <a:t>10/7/2021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380" y="1334877"/>
            <a:ext cx="1797649" cy="34171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4765750" y="1304412"/>
            <a:ext cx="1827196" cy="3447618"/>
          </a:xfrm>
          <a:prstGeom prst="rect">
            <a:avLst/>
          </a:prstGeom>
        </p:spPr>
      </p:pic>
      <p:sp>
        <p:nvSpPr>
          <p:cNvPr id="10" name="Teardrop 9"/>
          <p:cNvSpPr/>
          <p:nvPr/>
        </p:nvSpPr>
        <p:spPr>
          <a:xfrm>
            <a:off x="2896847" y="1195502"/>
            <a:ext cx="1220308" cy="106893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 8.5</a:t>
            </a:r>
            <a:endParaRPr lang="en-US" dirty="0"/>
          </a:p>
        </p:txBody>
      </p:sp>
      <p:sp>
        <p:nvSpPr>
          <p:cNvPr id="13" name="Teardrop 12"/>
          <p:cNvSpPr/>
          <p:nvPr/>
        </p:nvSpPr>
        <p:spPr>
          <a:xfrm>
            <a:off x="5982792" y="1202019"/>
            <a:ext cx="1220308" cy="106893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 10.2 &amp; 10.3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2899886"/>
              </p:ext>
            </p:extLst>
          </p:nvPr>
        </p:nvGraphicFramePr>
        <p:xfrm>
          <a:off x="448966" y="1350111"/>
          <a:ext cx="8246070" cy="3359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B34C-ACEC-48DB-9EAD-EF177FB9CB7D}" type="datetime1">
              <a:rPr lang="en-US" smtClean="0"/>
              <a:t>10/7/2021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7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Budget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6561-708B-4956-A849-49D9D46428C3}" type="datetime1">
              <a:rPr lang="en-US" smtClean="0"/>
              <a:t>10/7/2021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75" y="1197405"/>
            <a:ext cx="5650085" cy="356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371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Distribution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195" y="1349374"/>
            <a:ext cx="6566315" cy="36656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C3BA-140B-45CA-9D9E-A01699385799}" type="datetime1">
              <a:rPr lang="en-US" smtClean="0"/>
              <a:t>10/7/2021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617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Timeline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195" y="1349374"/>
            <a:ext cx="5955495" cy="3665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395" y="2011005"/>
            <a:ext cx="228600" cy="171450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7778805" y="1958230"/>
            <a:ext cx="756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1"/>
                </a:solidFill>
              </a:rPr>
              <a:t>Achieved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396" y="2316415"/>
            <a:ext cx="228600" cy="169333"/>
          </a:xfrm>
          <a:prstGeom prst="rect">
            <a:avLst/>
          </a:prstGeom>
        </p:spPr>
      </p:pic>
      <p:sp>
        <p:nvSpPr>
          <p:cNvPr id="8" name="TextBox 6"/>
          <p:cNvSpPr txBox="1"/>
          <p:nvPr/>
        </p:nvSpPr>
        <p:spPr>
          <a:xfrm>
            <a:off x="7778805" y="2266340"/>
            <a:ext cx="9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1"/>
                </a:solidFill>
              </a:rPr>
              <a:t>Future Work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BFFB-E3A4-4703-8786-7F936400F25C}" type="datetime1">
              <a:rPr lang="en-US" smtClean="0"/>
              <a:t>10/7/2021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278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163658"/>
            <a:ext cx="6566314" cy="3511061"/>
          </a:xfrm>
        </p:spPr>
        <p:txBody>
          <a:bodyPr>
            <a:normAutofit lnSpcReduction="10000"/>
          </a:bodyPr>
          <a:lstStyle/>
          <a:p>
            <a:pPr marL="0" indent="290513">
              <a:buNone/>
            </a:pPr>
            <a:r>
              <a:rPr lang="en-US" sz="1400" dirty="0"/>
              <a:t>[1]</a:t>
            </a:r>
            <a:r>
              <a:rPr lang="en-US" sz="1600" dirty="0"/>
              <a:t>	</a:t>
            </a:r>
            <a:r>
              <a:rPr lang="en-US" sz="1400" dirty="0"/>
              <a:t>P. D. </a:t>
            </a:r>
            <a:r>
              <a:rPr lang="en-US" sz="1400" dirty="0" err="1"/>
              <a:t>Rosero</a:t>
            </a:r>
            <a:r>
              <a:rPr lang="en-US" sz="1400" dirty="0"/>
              <a:t>-Montalvo et al</a:t>
            </a:r>
            <a:r>
              <a:rPr lang="en-US" sz="1400" dirty="0" smtClean="0"/>
              <a:t>., </a:t>
            </a:r>
            <a:r>
              <a:rPr lang="en-US" sz="1400" i="1" dirty="0"/>
              <a:t>"Sign Language Recognition Based on </a:t>
            </a:r>
            <a:r>
              <a:rPr lang="en-US" sz="1400" i="1" dirty="0" smtClean="0"/>
              <a:t>	Intelligent </a:t>
            </a:r>
            <a:r>
              <a:rPr lang="en-US" sz="1400" i="1" dirty="0"/>
              <a:t>Glove Using Machine Learning Techniques," </a:t>
            </a:r>
            <a:r>
              <a:rPr lang="en-US" sz="1400" dirty="0"/>
              <a:t>2018 IEEE </a:t>
            </a:r>
            <a:r>
              <a:rPr lang="en-US" sz="1400" dirty="0" smtClean="0"/>
              <a:t>	Third </a:t>
            </a:r>
            <a:r>
              <a:rPr lang="en-US" sz="1400" dirty="0"/>
              <a:t>Ecuador Technical Chapters Meeting (ETCM), 2018, pp. 1-5, </a:t>
            </a:r>
            <a:r>
              <a:rPr lang="en-US" sz="1400" dirty="0" smtClean="0"/>
              <a:t>	</a:t>
            </a:r>
            <a:r>
              <a:rPr lang="en-US" sz="1400" dirty="0" err="1" smtClean="0"/>
              <a:t>doi</a:t>
            </a:r>
            <a:r>
              <a:rPr lang="en-US" sz="1400" dirty="0"/>
              <a:t>: 10.1109/ETCM.2018.8580268</a:t>
            </a:r>
            <a:r>
              <a:rPr lang="en-US" sz="1400" dirty="0" smtClean="0"/>
              <a:t>.</a:t>
            </a:r>
          </a:p>
          <a:p>
            <a:pPr marL="0" indent="290513">
              <a:buNone/>
            </a:pPr>
            <a:r>
              <a:rPr lang="en-US" sz="1400" dirty="0" smtClean="0"/>
              <a:t>[2]</a:t>
            </a:r>
            <a:r>
              <a:rPr lang="en-US" sz="1400" dirty="0"/>
              <a:t>	</a:t>
            </a:r>
            <a:r>
              <a:rPr lang="en-US" sz="1400" dirty="0" smtClean="0"/>
              <a:t>Mahesh Kumar, </a:t>
            </a:r>
            <a:r>
              <a:rPr lang="en-US" sz="1400" i="1" dirty="0" smtClean="0"/>
              <a:t>“Conversion of Sign Language into Text”</a:t>
            </a:r>
            <a:r>
              <a:rPr lang="en-US" sz="1400" dirty="0" smtClean="0"/>
              <a:t>	International Journal of Applied Engineering Research ISSN 0973-4562 	Volume 13, Number 9 (2018) pp. 7154-7161</a:t>
            </a:r>
          </a:p>
          <a:p>
            <a:pPr marL="0" indent="290513">
              <a:buNone/>
            </a:pPr>
            <a:r>
              <a:rPr lang="en-US" sz="1400" dirty="0" smtClean="0"/>
              <a:t>[3]</a:t>
            </a:r>
            <a:r>
              <a:rPr lang="en-US" sz="1400" dirty="0"/>
              <a:t>	</a:t>
            </a:r>
            <a:r>
              <a:rPr lang="en-US" sz="1400" dirty="0" err="1"/>
              <a:t>Mirzaei</a:t>
            </a:r>
            <a:r>
              <a:rPr lang="en-US" sz="1400" dirty="0"/>
              <a:t>, M.R., </a:t>
            </a:r>
            <a:r>
              <a:rPr lang="en-US" sz="1400" dirty="0" err="1"/>
              <a:t>Ghorshi</a:t>
            </a:r>
            <a:r>
              <a:rPr lang="en-US" sz="1400" dirty="0"/>
              <a:t>, S. &amp; </a:t>
            </a:r>
            <a:r>
              <a:rPr lang="en-US" sz="1400" dirty="0" err="1"/>
              <a:t>Mortazavi</a:t>
            </a:r>
            <a:r>
              <a:rPr lang="en-US" sz="1400" dirty="0"/>
              <a:t>, M. </a:t>
            </a:r>
            <a:r>
              <a:rPr lang="en-US" sz="1400" dirty="0" smtClean="0"/>
              <a:t>“</a:t>
            </a:r>
            <a:r>
              <a:rPr lang="en-US" sz="1400" i="1" dirty="0" smtClean="0"/>
              <a:t>Audio-visual </a:t>
            </a:r>
            <a:r>
              <a:rPr lang="en-US" sz="1400" i="1" dirty="0"/>
              <a:t>speech recognition </a:t>
            </a:r>
            <a:r>
              <a:rPr lang="en-US" sz="1400" i="1" dirty="0" smtClean="0"/>
              <a:t>	techniques </a:t>
            </a:r>
            <a:r>
              <a:rPr lang="en-US" sz="1400" i="1" dirty="0"/>
              <a:t>in augmented reality environments</a:t>
            </a:r>
            <a:r>
              <a:rPr lang="en-US" sz="1400" dirty="0" smtClean="0"/>
              <a:t>.” </a:t>
            </a:r>
            <a:r>
              <a:rPr lang="en-US" sz="1400" dirty="0"/>
              <a:t>Vis </a:t>
            </a:r>
            <a:r>
              <a:rPr lang="en-US" sz="1400" dirty="0" err="1"/>
              <a:t>Comput</a:t>
            </a:r>
            <a:r>
              <a:rPr lang="en-US" sz="1400" dirty="0"/>
              <a:t> 30, 245–257 </a:t>
            </a:r>
            <a:r>
              <a:rPr lang="en-US" sz="1400" dirty="0" smtClean="0"/>
              <a:t>	(</a:t>
            </a:r>
            <a:r>
              <a:rPr lang="en-US" sz="1400" dirty="0"/>
              <a:t>2014). https://doi.org/10.1007/s00371-013-0841-1</a:t>
            </a:r>
            <a:endParaRPr lang="en-US" sz="1400" dirty="0" smtClean="0"/>
          </a:p>
          <a:p>
            <a:pPr marL="0" indent="290513">
              <a:buNone/>
            </a:pPr>
            <a:r>
              <a:rPr lang="en-US" sz="1400" dirty="0" smtClean="0"/>
              <a:t>[4]	K. </a:t>
            </a:r>
            <a:r>
              <a:rPr lang="en-US" sz="1400" dirty="0" err="1" smtClean="0"/>
              <a:t>Dabre</a:t>
            </a:r>
            <a:r>
              <a:rPr lang="en-US" sz="1400" dirty="0" smtClean="0"/>
              <a:t> and S. </a:t>
            </a:r>
            <a:r>
              <a:rPr lang="en-US" sz="1400" dirty="0" err="1" smtClean="0"/>
              <a:t>Dholay</a:t>
            </a:r>
            <a:r>
              <a:rPr lang="en-US" sz="1400" dirty="0" smtClean="0"/>
              <a:t>, </a:t>
            </a:r>
            <a:r>
              <a:rPr lang="en-US" sz="1400" i="1" dirty="0" smtClean="0"/>
              <a:t>"Machine learning model for sign` language	interpretation using webcam images," </a:t>
            </a:r>
            <a:r>
              <a:rPr lang="en-US" sz="1400" dirty="0" smtClean="0"/>
              <a:t>2014 International Conference on 	Circuits, Systems, Communication and Information Technology 	Applications 	(CSCITA), 2014, pp. 317-321, </a:t>
            </a:r>
            <a:r>
              <a:rPr lang="en-US" sz="1400" dirty="0" err="1" smtClean="0"/>
              <a:t>doi</a:t>
            </a:r>
            <a:r>
              <a:rPr lang="en-US" sz="1400" dirty="0" smtClean="0"/>
              <a:t>: 10.1109/CSCITA.2014.6839279.</a:t>
            </a:r>
          </a:p>
          <a:p>
            <a:pPr marL="0" indent="290513">
              <a:buNone/>
            </a:pPr>
            <a:r>
              <a:rPr lang="en-US" sz="1400" dirty="0"/>
              <a:t>[</a:t>
            </a:r>
            <a:r>
              <a:rPr lang="en-US" sz="1400" dirty="0" smtClean="0"/>
              <a:t>5]	Sustainable </a:t>
            </a:r>
            <a:r>
              <a:rPr lang="en-US" sz="1400" dirty="0"/>
              <a:t>Development </a:t>
            </a:r>
            <a:r>
              <a:rPr lang="en-US" sz="1400" dirty="0" smtClean="0"/>
              <a:t>Goals [Online]</a:t>
            </a:r>
            <a:r>
              <a:rPr lang="en-US" sz="1400" dirty="0"/>
              <a:t>	</a:t>
            </a:r>
            <a:r>
              <a:rPr lang="en-US" sz="1400" dirty="0" smtClean="0"/>
              <a:t>		Available at: </a:t>
            </a:r>
            <a:r>
              <a:rPr lang="en-US" sz="1400" dirty="0"/>
              <a:t>https://sdgs.un.org/goals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557D0-442E-4BF2-ADBC-97D1251B2751}" type="datetime1">
              <a:rPr lang="en-US" smtClean="0"/>
              <a:t>10/7/2021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842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83710216"/>
              </p:ext>
            </p:extLst>
          </p:nvPr>
        </p:nvGraphicFramePr>
        <p:xfrm>
          <a:off x="525318" y="2724455"/>
          <a:ext cx="8093364" cy="1231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77228851"/>
              </p:ext>
            </p:extLst>
          </p:nvPr>
        </p:nvGraphicFramePr>
        <p:xfrm>
          <a:off x="518675" y="586585"/>
          <a:ext cx="8100007" cy="2137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6724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Project Goal</a:t>
            </a:r>
          </a:p>
          <a:p>
            <a:r>
              <a:rPr lang="en-US" dirty="0"/>
              <a:t>Environment &amp; Equipment </a:t>
            </a:r>
          </a:p>
          <a:p>
            <a:r>
              <a:rPr lang="en-US" dirty="0" smtClean="0"/>
              <a:t>Implementation Plan</a:t>
            </a:r>
          </a:p>
          <a:p>
            <a:r>
              <a:rPr lang="en-US" dirty="0" smtClean="0"/>
              <a:t>Dataset collection</a:t>
            </a:r>
            <a:endParaRPr lang="en-US" dirty="0"/>
          </a:p>
          <a:p>
            <a:r>
              <a:rPr lang="en-US" dirty="0"/>
              <a:t>Related work</a:t>
            </a:r>
          </a:p>
          <a:p>
            <a:r>
              <a:rPr lang="en-US" dirty="0"/>
              <a:t>Advantages of our proposed system </a:t>
            </a:r>
            <a:endParaRPr lang="en-US" dirty="0" smtClean="0"/>
          </a:p>
          <a:p>
            <a:r>
              <a:rPr lang="en-US" dirty="0" smtClean="0"/>
              <a:t>Sustainable Development Goals</a:t>
            </a:r>
            <a:endParaRPr lang="en-US" dirty="0"/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Budget</a:t>
            </a:r>
          </a:p>
          <a:p>
            <a:r>
              <a:rPr lang="en-US" dirty="0" smtClean="0"/>
              <a:t>Work Distribution</a:t>
            </a:r>
          </a:p>
          <a:p>
            <a:r>
              <a:rPr lang="en-US" dirty="0" smtClean="0"/>
              <a:t>Project Timeline</a:t>
            </a:r>
          </a:p>
          <a:p>
            <a:r>
              <a:rPr lang="en-US" dirty="0" smtClean="0"/>
              <a:t>References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19C4-4E48-43EE-A16D-591E923D55C9}" type="datetime1">
              <a:rPr lang="en-US" smtClean="0"/>
              <a:t>10/7/2021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198559"/>
            <a:ext cx="6260905" cy="3511061"/>
          </a:xfrm>
        </p:spPr>
        <p:txBody>
          <a:bodyPr/>
          <a:lstStyle/>
          <a:p>
            <a:r>
              <a:rPr lang="en-US" dirty="0"/>
              <a:t>Natural Language Processing</a:t>
            </a:r>
          </a:p>
          <a:p>
            <a:r>
              <a:rPr lang="en-US" dirty="0"/>
              <a:t>Human-Computer Interaction &amp; Natural Languages  </a:t>
            </a:r>
          </a:p>
          <a:p>
            <a:r>
              <a:rPr lang="en-US" dirty="0"/>
              <a:t>Sign recognition </a:t>
            </a:r>
          </a:p>
          <a:p>
            <a:r>
              <a:rPr lang="en-US" dirty="0"/>
              <a:t>Reducing Communication barrier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1BED-D425-4557-A55E-C04D3D95BB4D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7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aims to design a system to communicate with </a:t>
            </a:r>
            <a:r>
              <a:rPr lang="en-US" dirty="0" smtClean="0"/>
              <a:t>deaf-mute people</a:t>
            </a:r>
            <a:r>
              <a:rPr lang="en-US" dirty="0"/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main aim is to develop a mobile application that can be used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communicate and understand the sign language of disabled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people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Sign to 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peech conversion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5BA1-3B1B-497D-8654-F6FAE51B1BD7}" type="datetime1">
              <a:rPr lang="en-US" smtClean="0"/>
              <a:t>10/7/2021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303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Environment &amp; Equipment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Equipment &amp; Environment</a:t>
            </a:r>
          </a:p>
          <a:p>
            <a:pPr lvl="2"/>
            <a:r>
              <a:rPr lang="en-US" dirty="0"/>
              <a:t>Software </a:t>
            </a:r>
          </a:p>
          <a:p>
            <a:pPr lvl="4"/>
            <a:r>
              <a:rPr lang="en-US" dirty="0"/>
              <a:t>Mobile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811F-6AFD-410F-8241-5F271B5F1CD6}" type="datetime1">
              <a:rPr lang="en-US" smtClean="0"/>
              <a:t>10/7/2021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44796"/>
      </p:ext>
    </p:extLst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7"/>
          <p:cNvSpPr>
            <a:spLocks noChangeArrowheads="1"/>
          </p:cNvSpPr>
          <p:nvPr/>
        </p:nvSpPr>
        <p:spPr bwMode="auto">
          <a:xfrm>
            <a:off x="985837" y="1591481"/>
            <a:ext cx="1295588" cy="82756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2A1C7"/>
              </a:gs>
              <a:gs pos="50000">
                <a:srgbClr val="E5DFEC"/>
              </a:gs>
              <a:gs pos="100000">
                <a:srgbClr val="B2A1C7"/>
              </a:gs>
            </a:gsLst>
            <a:lin ang="18900000" scaled="1"/>
          </a:gradFill>
          <a:ln w="12700">
            <a:solidFill>
              <a:srgbClr val="B2A1C7"/>
            </a:solidFill>
            <a:round/>
            <a:headEnd/>
            <a:tailEnd/>
          </a:ln>
          <a:effectLst>
            <a:outerShdw dist="28398" dir="3806097" algn="ctr" rotWithShape="0">
              <a:srgbClr val="3F3151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rlito"/>
                <a:cs typeface="Carlito"/>
              </a:rPr>
              <a:t>Sign from Specially-abled person</a:t>
            </a: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16"/>
          <p:cNvSpPr>
            <a:spLocks noChangeArrowheads="1"/>
          </p:cNvSpPr>
          <p:nvPr/>
        </p:nvSpPr>
        <p:spPr bwMode="auto">
          <a:xfrm>
            <a:off x="2632456" y="1755577"/>
            <a:ext cx="600075" cy="409575"/>
          </a:xfrm>
          <a:prstGeom prst="rightArrow">
            <a:avLst>
              <a:gd name="adj1" fmla="val 50000"/>
              <a:gd name="adj2" fmla="val 36628"/>
            </a:avLst>
          </a:prstGeom>
          <a:gradFill rotWithShape="0">
            <a:gsLst>
              <a:gs pos="0">
                <a:srgbClr val="FFFFFF"/>
              </a:gs>
              <a:gs pos="100000">
                <a:srgbClr val="B6DDE8"/>
              </a:gs>
            </a:gsLst>
            <a:lin ang="5400000" scaled="1"/>
          </a:gradFill>
          <a:ln w="12700">
            <a:solidFill>
              <a:srgbClr val="92CDDC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3624612" y="1554476"/>
            <a:ext cx="1295588" cy="85278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2A1C7"/>
              </a:gs>
              <a:gs pos="50000">
                <a:srgbClr val="E5DFEC"/>
              </a:gs>
              <a:gs pos="100000">
                <a:srgbClr val="B2A1C7"/>
              </a:gs>
            </a:gsLst>
            <a:lin ang="18900000" scaled="1"/>
          </a:gradFill>
          <a:ln w="12700">
            <a:solidFill>
              <a:srgbClr val="B2A1C7"/>
            </a:solidFill>
            <a:round/>
            <a:headEnd/>
            <a:tailEnd/>
          </a:ln>
          <a:effectLst>
            <a:outerShdw dist="28398" dir="3806097" algn="ctr" rotWithShape="0">
              <a:srgbClr val="3F3151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rlito"/>
                <a:cs typeface="Carlito"/>
              </a:rPr>
              <a:t>Sign Image Pre- Processing</a:t>
            </a: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5380530" y="1776081"/>
            <a:ext cx="656507" cy="409575"/>
          </a:xfrm>
          <a:prstGeom prst="rightArrow">
            <a:avLst>
              <a:gd name="adj1" fmla="val 50000"/>
              <a:gd name="adj2" fmla="val 34884"/>
            </a:avLst>
          </a:prstGeom>
          <a:gradFill rotWithShape="0">
            <a:gsLst>
              <a:gs pos="0">
                <a:srgbClr val="FFFFFF"/>
              </a:gs>
              <a:gs pos="100000">
                <a:srgbClr val="B6DDE8"/>
              </a:gs>
            </a:gsLst>
            <a:lin ang="5400000" scaled="1"/>
          </a:gradFill>
          <a:ln w="12700">
            <a:solidFill>
              <a:srgbClr val="92CDDC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4"/>
          <p:cNvSpPr>
            <a:spLocks noChangeArrowheads="1"/>
          </p:cNvSpPr>
          <p:nvPr/>
        </p:nvSpPr>
        <p:spPr bwMode="auto">
          <a:xfrm>
            <a:off x="6378191" y="1573620"/>
            <a:ext cx="1318031" cy="86328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2A1C7"/>
              </a:gs>
              <a:gs pos="50000">
                <a:srgbClr val="E5DFEC"/>
              </a:gs>
              <a:gs pos="100000">
                <a:srgbClr val="B2A1C7"/>
              </a:gs>
            </a:gsLst>
            <a:lin ang="18900000" scaled="1"/>
          </a:gradFill>
          <a:ln w="12700">
            <a:solidFill>
              <a:srgbClr val="B2A1C7"/>
            </a:solidFill>
            <a:round/>
            <a:headEnd/>
            <a:tailEnd/>
          </a:ln>
          <a:effectLst>
            <a:outerShdw dist="28398" dir="3806097" algn="ctr" rotWithShape="0">
              <a:srgbClr val="3F3151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rlito"/>
                <a:cs typeface="Carlito"/>
              </a:rPr>
              <a:t>Machine Learning Algorithm</a:t>
            </a: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3624612" y="3392129"/>
            <a:ext cx="1295588" cy="86301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2A1C7"/>
              </a:gs>
              <a:gs pos="50000">
                <a:srgbClr val="E5DFEC"/>
              </a:gs>
              <a:gs pos="100000">
                <a:srgbClr val="B2A1C7"/>
              </a:gs>
            </a:gsLst>
            <a:lin ang="18900000" scaled="1"/>
          </a:gradFill>
          <a:ln w="12700">
            <a:solidFill>
              <a:srgbClr val="B2A1C7"/>
            </a:solidFill>
            <a:round/>
            <a:headEnd/>
            <a:tailEnd/>
          </a:ln>
          <a:effectLst>
            <a:outerShdw dist="28398" dir="3806097" algn="ctr" rotWithShape="0">
              <a:srgbClr val="3F3151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rlito"/>
                <a:cs typeface="Carlito"/>
              </a:rPr>
              <a:t>Text to Speech Conversion</a:t>
            </a: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6378190" y="3409723"/>
            <a:ext cx="1318031" cy="84542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2A1C7"/>
              </a:gs>
              <a:gs pos="50000">
                <a:srgbClr val="E5DFEC"/>
              </a:gs>
              <a:gs pos="100000">
                <a:srgbClr val="B2A1C7"/>
              </a:gs>
            </a:gsLst>
            <a:lin ang="18900000" scaled="1"/>
          </a:gradFill>
          <a:ln w="12700">
            <a:solidFill>
              <a:srgbClr val="B2A1C7"/>
            </a:solidFill>
            <a:round/>
            <a:headEnd/>
            <a:tailEnd/>
          </a:ln>
          <a:effectLst>
            <a:outerShdw dist="28398" dir="3806097" algn="ctr" rotWithShape="0">
              <a:srgbClr val="3F3151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rlito"/>
              <a:cs typeface="Carlito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rlito"/>
                <a:cs typeface="Carlito"/>
              </a:rPr>
              <a:t>Sign to Text Conversion</a:t>
            </a: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AutoShape 9"/>
          <p:cNvSpPr>
            <a:spLocks noChangeArrowheads="1"/>
          </p:cNvSpPr>
          <p:nvPr/>
        </p:nvSpPr>
        <p:spPr bwMode="auto">
          <a:xfrm flipH="1" flipV="1">
            <a:off x="5380529" y="3627647"/>
            <a:ext cx="656507" cy="409575"/>
          </a:xfrm>
          <a:prstGeom prst="rightArrow">
            <a:avLst>
              <a:gd name="adj1" fmla="val 50000"/>
              <a:gd name="adj2" fmla="val 34884"/>
            </a:avLst>
          </a:prstGeom>
          <a:gradFill rotWithShape="0">
            <a:gsLst>
              <a:gs pos="0">
                <a:srgbClr val="FFFFFF"/>
              </a:gs>
              <a:gs pos="100000">
                <a:srgbClr val="B6DDE8"/>
              </a:gs>
            </a:gsLst>
            <a:lin ang="5400000" scaled="1"/>
          </a:gradFill>
          <a:ln w="12700">
            <a:solidFill>
              <a:srgbClr val="92CDDC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flipH="1" flipV="1">
            <a:off x="2585557" y="3631212"/>
            <a:ext cx="641731" cy="409575"/>
          </a:xfrm>
          <a:prstGeom prst="rightArrow">
            <a:avLst>
              <a:gd name="adj1" fmla="val 50000"/>
              <a:gd name="adj2" fmla="val 34884"/>
            </a:avLst>
          </a:prstGeom>
          <a:gradFill rotWithShape="0">
            <a:gsLst>
              <a:gs pos="0">
                <a:srgbClr val="FFFFFF"/>
              </a:gs>
              <a:gs pos="100000">
                <a:srgbClr val="B6DDE8"/>
              </a:gs>
            </a:gsLst>
            <a:lin ang="5400000" scaled="1"/>
          </a:gradFill>
          <a:ln w="12700">
            <a:solidFill>
              <a:srgbClr val="92CDDC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1649726" y="87826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584" tIns="126960" rIns="36183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61481" y="199819"/>
            <a:ext cx="4941950" cy="91622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Plan</a:t>
            </a:r>
            <a:endParaRPr lang="en-US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937421" y="3382152"/>
            <a:ext cx="1344004" cy="90056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2A1C7"/>
              </a:gs>
              <a:gs pos="50000">
                <a:srgbClr val="E5DFEC"/>
              </a:gs>
              <a:gs pos="100000">
                <a:srgbClr val="B2A1C7"/>
              </a:gs>
            </a:gsLst>
            <a:lin ang="18900000" scaled="1"/>
          </a:gradFill>
          <a:ln w="12700">
            <a:solidFill>
              <a:srgbClr val="B2A1C7"/>
            </a:solidFill>
            <a:round/>
            <a:headEnd/>
            <a:tailEnd/>
          </a:ln>
          <a:effectLst>
            <a:outerShdw dist="28398" dir="3806097" algn="ctr" rotWithShape="0">
              <a:srgbClr val="3F3151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rlito"/>
                <a:cs typeface="Carlito"/>
              </a:rPr>
              <a:t>Mobile Application Integration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2B98-8673-444E-997C-FF2DB8F2591B}" type="datetime1">
              <a:rPr lang="en-US" smtClean="0"/>
              <a:t>10/7/2021</a:t>
            </a:fld>
            <a:endParaRPr lang="en-US"/>
          </a:p>
        </p:txBody>
      </p:sp>
      <p:sp>
        <p:nvSpPr>
          <p:cNvPr id="26" name="AutoShape 2"/>
          <p:cNvSpPr>
            <a:spLocks noChangeArrowheads="1"/>
          </p:cNvSpPr>
          <p:nvPr/>
        </p:nvSpPr>
        <p:spPr bwMode="auto">
          <a:xfrm rot="5400000">
            <a:off x="6708951" y="2750264"/>
            <a:ext cx="656507" cy="409575"/>
          </a:xfrm>
          <a:prstGeom prst="rightArrow">
            <a:avLst>
              <a:gd name="adj1" fmla="val 50000"/>
              <a:gd name="adj2" fmla="val 34884"/>
            </a:avLst>
          </a:prstGeom>
          <a:gradFill rotWithShape="0">
            <a:gsLst>
              <a:gs pos="0">
                <a:srgbClr val="FFFFFF"/>
              </a:gs>
              <a:gs pos="100000">
                <a:srgbClr val="B6DDE8"/>
              </a:gs>
            </a:gsLst>
            <a:lin ang="5400000" scaled="1"/>
          </a:gradFill>
          <a:ln w="12700">
            <a:solidFill>
              <a:srgbClr val="92CDDC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9" grpId="0" animBg="1"/>
      <p:bldP spid="12" grpId="0" animBg="1"/>
      <p:bldP spid="13" grpId="0" animBg="1"/>
      <p:bldP spid="17" grpId="0" animBg="1"/>
      <p:bldP spid="18" grpId="0" animBg="1"/>
      <p:bldP spid="22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 Collection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</p:nvPr>
        </p:nvGraphicFramePr>
        <p:xfrm>
          <a:off x="449263" y="1349375"/>
          <a:ext cx="8245475" cy="3360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10D3-D73C-4385-8A17-C5E89BBA2B4A}" type="datetime1">
              <a:rPr lang="en-US" smtClean="0"/>
              <a:t>10/7/2021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589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Limitations in 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198559"/>
            <a:ext cx="7329840" cy="35110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 to speech conversion using sensor based </a:t>
            </a:r>
            <a:r>
              <a:rPr lang="en-US" dirty="0" smtClean="0"/>
              <a:t>gloves [1]</a:t>
            </a:r>
            <a:endParaRPr lang="en-US" dirty="0"/>
          </a:p>
          <a:p>
            <a:pPr lvl="2"/>
            <a:r>
              <a:rPr lang="en-US" dirty="0" smtClean="0"/>
              <a:t>Hardware </a:t>
            </a:r>
            <a:r>
              <a:rPr lang="en-US" dirty="0"/>
              <a:t>is required  </a:t>
            </a:r>
          </a:p>
          <a:p>
            <a:r>
              <a:rPr lang="en-US" dirty="0"/>
              <a:t>Web application to convert </a:t>
            </a:r>
            <a:r>
              <a:rPr lang="en-US" dirty="0" smtClean="0"/>
              <a:t>sign alphabets[2]</a:t>
            </a:r>
            <a:endParaRPr lang="en-US" dirty="0"/>
          </a:p>
          <a:p>
            <a:r>
              <a:rPr lang="en-US" dirty="0" smtClean="0"/>
              <a:t>Desktop </a:t>
            </a:r>
            <a:r>
              <a:rPr lang="en-US" dirty="0"/>
              <a:t>application to </a:t>
            </a:r>
            <a:r>
              <a:rPr lang="en-US" dirty="0" smtClean="0"/>
              <a:t>convert American sign language to speech [3]</a:t>
            </a:r>
            <a:endParaRPr lang="en-US" dirty="0"/>
          </a:p>
          <a:p>
            <a:pPr lvl="2"/>
            <a:r>
              <a:rPr lang="en-US" dirty="0"/>
              <a:t>This system uses separate </a:t>
            </a:r>
            <a:r>
              <a:rPr lang="en-US" dirty="0" smtClean="0"/>
              <a:t>camera or web camera to </a:t>
            </a:r>
            <a:r>
              <a:rPr lang="en-US" dirty="0"/>
              <a:t>take samples and </a:t>
            </a:r>
            <a:r>
              <a:rPr lang="en-US" dirty="0" smtClean="0"/>
              <a:t>then process them.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0392-3B75-4BE4-93C4-128BCF8EB819}" type="datetime1">
              <a:rPr lang="en-US" smtClean="0"/>
              <a:t>10/7/2021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6983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of our Proposed System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601662" y="1198562"/>
            <a:ext cx="1910670" cy="351155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999" tIns="702311" rIns="127001" bIns="70231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No Hardware Requirement and Cost Free</a:t>
            </a:r>
            <a:endParaRPr lang="en-US" sz="2000" kern="1200" dirty="0"/>
          </a:p>
        </p:txBody>
      </p:sp>
      <p:sp>
        <p:nvSpPr>
          <p:cNvPr id="6" name="Freeform 5"/>
          <p:cNvSpPr/>
          <p:nvPr/>
        </p:nvSpPr>
        <p:spPr>
          <a:xfrm>
            <a:off x="4475791" y="1198562"/>
            <a:ext cx="1908126" cy="351155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7000" tIns="702311" rIns="127001" bIns="70231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Mobile Application instead of web/desktop application</a:t>
            </a:r>
            <a:endParaRPr lang="en-US" sz="2000" kern="1200" dirty="0"/>
          </a:p>
        </p:txBody>
      </p:sp>
      <p:sp>
        <p:nvSpPr>
          <p:cNvPr id="10" name="Freeform 9"/>
          <p:cNvSpPr/>
          <p:nvPr/>
        </p:nvSpPr>
        <p:spPr>
          <a:xfrm>
            <a:off x="2586820" y="1198562"/>
            <a:ext cx="1819234" cy="351155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7000" tIns="702311" rIns="127001" bIns="70231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Word-Level Sign Recognition</a:t>
            </a:r>
            <a:endParaRPr lang="en-US" sz="2000" kern="1200" dirty="0"/>
          </a:p>
        </p:txBody>
      </p:sp>
      <p:grpSp>
        <p:nvGrpSpPr>
          <p:cNvPr id="7" name="Group 6"/>
          <p:cNvGrpSpPr/>
          <p:nvPr/>
        </p:nvGrpSpPr>
        <p:grpSpPr>
          <a:xfrm>
            <a:off x="6399508" y="1217808"/>
            <a:ext cx="2003206" cy="3516579"/>
            <a:chOff x="4821117" y="-5029"/>
            <a:chExt cx="2341669" cy="351155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8" name="Flowchart: Manual Operation 7"/>
            <p:cNvSpPr/>
            <p:nvPr/>
          </p:nvSpPr>
          <p:spPr>
            <a:xfrm rot="16200000">
              <a:off x="4287942" y="631676"/>
              <a:ext cx="3511550" cy="2238139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sp3d prstMaterial="plastic">
              <a:bevelT w="127000" h="25400" prst="relaxedInset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lowchart: Manual Operation 4"/>
            <p:cNvSpPr/>
            <p:nvPr/>
          </p:nvSpPr>
          <p:spPr>
            <a:xfrm>
              <a:off x="4821117" y="569506"/>
              <a:ext cx="2326367" cy="210693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457200" rIns="132661" bIns="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/>
                <a:t>Free app to facilitate deaf-mute and to understand their sign language</a:t>
              </a:r>
              <a:endParaRPr lang="en-US" sz="20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600" kern="1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964A-4D3A-4C55-8A6E-0F8871957B63}" type="datetime1">
              <a:rPr lang="en-US" smtClean="0"/>
              <a:t>10/7/2021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1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2589</TotalTime>
  <Words>367</Words>
  <Application>Microsoft Office PowerPoint</Application>
  <PresentationFormat>On-screen Show (16:9)</PresentationFormat>
  <Paragraphs>112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Carlito</vt:lpstr>
      <vt:lpstr>Dubai</vt:lpstr>
      <vt:lpstr>Times New Roman</vt:lpstr>
      <vt:lpstr>Office Theme</vt:lpstr>
      <vt:lpstr>PowerPoint Presentation</vt:lpstr>
      <vt:lpstr>Outline</vt:lpstr>
      <vt:lpstr>Introduction</vt:lpstr>
      <vt:lpstr>Project Goal</vt:lpstr>
      <vt:lpstr>Environment &amp; Equipment </vt:lpstr>
      <vt:lpstr>PowerPoint Presentation</vt:lpstr>
      <vt:lpstr>Dataset Collection</vt:lpstr>
      <vt:lpstr>Limitations in Previous Work</vt:lpstr>
      <vt:lpstr>Advantages of our Proposed System</vt:lpstr>
      <vt:lpstr>Sustainable Development Goals </vt:lpstr>
      <vt:lpstr>Applications</vt:lpstr>
      <vt:lpstr>Budget </vt:lpstr>
      <vt:lpstr>Work Distribution</vt:lpstr>
      <vt:lpstr>Project Timeline</vt:lpstr>
      <vt:lpstr>References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Hp</cp:lastModifiedBy>
  <cp:revision>213</cp:revision>
  <dcterms:created xsi:type="dcterms:W3CDTF">2013-08-21T19:17:07Z</dcterms:created>
  <dcterms:modified xsi:type="dcterms:W3CDTF">2021-10-07T04:18:15Z</dcterms:modified>
</cp:coreProperties>
</file>