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9" r:id="rId9"/>
    <p:sldId id="260" r:id="rId10"/>
    <p:sldId id="261" r:id="rId11"/>
    <p:sldId id="267" r:id="rId12"/>
    <p:sldId id="262" r:id="rId13"/>
    <p:sldId id="263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70" y="2117151"/>
            <a:ext cx="7766936" cy="1646302"/>
          </a:xfrm>
        </p:spPr>
        <p:txBody>
          <a:bodyPr/>
          <a:lstStyle/>
          <a:p>
            <a:r>
              <a:rPr lang="en-US" dirty="0"/>
              <a:t>Weapon Object Detection Using Quantized YOLOv8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70" y="5223930"/>
            <a:ext cx="1886573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Aahil Halani</a:t>
            </a:r>
          </a:p>
          <a:p>
            <a:pPr algn="l"/>
            <a:r>
              <a:rPr lang="en-US" sz="2400" dirty="0" smtClean="0"/>
              <a:t>20k-0308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41810" y="5223929"/>
            <a:ext cx="188657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Faizan Hakim</a:t>
            </a:r>
          </a:p>
          <a:p>
            <a:pPr algn="l"/>
            <a:r>
              <a:rPr lang="en-US" sz="2400" dirty="0" smtClean="0"/>
              <a:t>20k-0290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2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Quantization 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</a:t>
            </a:r>
            <a:r>
              <a:rPr lang="en-US" dirty="0"/>
              <a:t>affect the accuracy of neural networks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Q</a:t>
            </a:r>
            <a:r>
              <a:rPr lang="en-US" dirty="0" smtClean="0"/>
              <a:t>uantization </a:t>
            </a:r>
            <a:r>
              <a:rPr lang="en-US" dirty="0"/>
              <a:t>alters how information is represented in </a:t>
            </a:r>
            <a:r>
              <a:rPr lang="en-US" dirty="0" smtClean="0"/>
              <a:t>the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research has shown that the loss of </a:t>
            </a:r>
            <a:r>
              <a:rPr lang="en-US" dirty="0" smtClean="0"/>
              <a:t>accuracy due </a:t>
            </a:r>
            <a:r>
              <a:rPr lang="en-US" dirty="0"/>
              <a:t>to quantization is often negligible compared to the gains </a:t>
            </a:r>
            <a:r>
              <a:rPr lang="en-US" dirty="0" smtClean="0"/>
              <a:t>in latency </a:t>
            </a:r>
            <a:r>
              <a:rPr lang="en-US" dirty="0"/>
              <a:t>reduction, memory savings, and energy efficiency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extent </a:t>
            </a:r>
            <a:r>
              <a:rPr lang="en-US" dirty="0"/>
              <a:t>to which accuracy is affected depends on the level </a:t>
            </a:r>
            <a:r>
              <a:rPr lang="en-US" dirty="0" smtClean="0"/>
              <a:t>of precision </a:t>
            </a:r>
            <a:r>
              <a:rPr lang="en-US" dirty="0"/>
              <a:t>loss, the architecture of the network, and the </a:t>
            </a:r>
            <a:r>
              <a:rPr lang="en-US" dirty="0" smtClean="0"/>
              <a:t>specific training </a:t>
            </a:r>
            <a:r>
              <a:rPr lang="en-US" dirty="0"/>
              <a:t>and quantization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11277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VS YOLO v8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73" y="2540256"/>
            <a:ext cx="6683190" cy="2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Performance Comparison with and without Quantization</a:t>
            </a:r>
            <a:br>
              <a:rPr lang="en-US" dirty="0" smtClean="0"/>
            </a:br>
            <a:r>
              <a:rPr lang="en-US" dirty="0" smtClean="0"/>
              <a:t>(In the Research Paper)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06" y="2482056"/>
            <a:ext cx="7667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v8 Model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276475"/>
            <a:ext cx="11610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v5 Model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18" y="2482624"/>
            <a:ext cx="9821225" cy="19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VS YOLO v8 </a:t>
            </a:r>
            <a:br>
              <a:rPr lang="en-US" dirty="0" smtClean="0"/>
            </a:br>
            <a:r>
              <a:rPr lang="en-US" dirty="0" smtClean="0"/>
              <a:t>Performance without Quantization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63070"/>
              </p:ext>
            </p:extLst>
          </p:nvPr>
        </p:nvGraphicFramePr>
        <p:xfrm>
          <a:off x="555943" y="2978332"/>
          <a:ext cx="8579350" cy="165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97">
                  <a:extLst>
                    <a:ext uri="{9D8B030D-6E8A-4147-A177-3AD203B41FA5}">
                      <a16:colId xmlns:a16="http://schemas.microsoft.com/office/drawing/2014/main" val="2655247717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398446909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482018921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797949493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1518184748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144228078"/>
                    </a:ext>
                  </a:extLst>
                </a:gridCol>
                <a:gridCol w="225568">
                  <a:extLst>
                    <a:ext uri="{9D8B030D-6E8A-4147-A177-3AD203B41FA5}">
                      <a16:colId xmlns:a16="http://schemas.microsoft.com/office/drawing/2014/main" val="4143616582"/>
                    </a:ext>
                  </a:extLst>
                </a:gridCol>
              </a:tblGrid>
              <a:tr h="766482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mAP50-95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1912"/>
                  </a:ext>
                </a:extLst>
              </a:tr>
              <a:tr h="444073">
                <a:tc>
                  <a:txBody>
                    <a:bodyPr/>
                    <a:lstStyle/>
                    <a:p>
                      <a:r>
                        <a:rPr lang="en-US" dirty="0" smtClean="0"/>
                        <a:t>YOLO 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6375"/>
                  </a:ext>
                </a:extLst>
              </a:tr>
              <a:tr h="444073">
                <a:tc>
                  <a:txBody>
                    <a:bodyPr/>
                    <a:lstStyle/>
                    <a:p>
                      <a:r>
                        <a:rPr lang="en-US" dirty="0" smtClean="0"/>
                        <a:t>YOLO</a:t>
                      </a:r>
                      <a:r>
                        <a:rPr lang="en-US" baseline="0" dirty="0" smtClean="0"/>
                        <a:t> 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49" y="1523999"/>
            <a:ext cx="9344579" cy="38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9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985" y="2160588"/>
            <a:ext cx="68520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YOLO </a:t>
            </a:r>
            <a:r>
              <a:rPr lang="en-US" dirty="0" smtClean="0"/>
              <a:t>v8 </a:t>
            </a:r>
            <a:r>
              <a:rPr lang="en-US" dirty="0"/>
              <a:t>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921" y="1724298"/>
            <a:ext cx="7556605" cy="40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YOLO v8 is the latest version of the acclaimed real-time object detection and image segmentation model. </a:t>
            </a:r>
            <a:endParaRPr lang="en-US" dirty="0"/>
          </a:p>
          <a:p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is built on cutting-edge advancements in deep learning and computer vision, offering unparalleled performance in terms of speed and accuracy. 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Its streamlined design makes it suitable for various applications and easily adaptable to different hardware platforms, from edge devices to cloud APIs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V8 vs YOLO Previous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Detection Speed</a:t>
            </a:r>
          </a:p>
          <a:p>
            <a:r>
              <a:rPr lang="en-US" dirty="0" smtClean="0"/>
              <a:t>More Accurate</a:t>
            </a:r>
          </a:p>
          <a:p>
            <a:r>
              <a:rPr lang="en-US" dirty="0" smtClean="0"/>
              <a:t>Preferable for real time object 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6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8425 </a:t>
            </a:r>
            <a:r>
              <a:rPr lang="en-US" dirty="0" smtClean="0"/>
              <a:t>photos of weapons collected from Roboflow</a:t>
            </a:r>
            <a:endParaRPr lang="en-US" dirty="0"/>
          </a:p>
          <a:p>
            <a:r>
              <a:rPr lang="en-US" dirty="0" smtClean="0"/>
              <a:t>70% </a:t>
            </a:r>
            <a:r>
              <a:rPr lang="en-US" dirty="0" smtClean="0"/>
              <a:t>of </a:t>
            </a:r>
            <a:r>
              <a:rPr lang="en-US" dirty="0"/>
              <a:t>the data is used for training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20</a:t>
            </a:r>
            <a:r>
              <a:rPr lang="en-US" dirty="0" smtClean="0"/>
              <a:t>% </a:t>
            </a:r>
            <a:r>
              <a:rPr lang="en-US" dirty="0" smtClean="0"/>
              <a:t>is </a:t>
            </a:r>
            <a:r>
              <a:rPr lang="en-US" dirty="0"/>
              <a:t>used for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10</a:t>
            </a:r>
            <a:r>
              <a:rPr lang="en-US" dirty="0" smtClean="0"/>
              <a:t>% </a:t>
            </a:r>
            <a:r>
              <a:rPr lang="en-US" dirty="0" smtClean="0"/>
              <a:t>is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Flip: Horizontal</a:t>
            </a:r>
          </a:p>
          <a:p>
            <a:r>
              <a:rPr lang="en-US" dirty="0"/>
              <a:t>90° Rotate: Clockwise, Counter-Clockwise, Upside Down</a:t>
            </a:r>
          </a:p>
          <a:p>
            <a:r>
              <a:rPr lang="en-US" dirty="0"/>
              <a:t>Blur: Up to 2.5px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owering </a:t>
            </a:r>
            <a:r>
              <a:rPr lang="en-US" dirty="0"/>
              <a:t>the precision </a:t>
            </a:r>
            <a:r>
              <a:rPr lang="en-US" dirty="0" smtClean="0"/>
              <a:t>of the </a:t>
            </a:r>
            <a:r>
              <a:rPr lang="en-US" dirty="0"/>
              <a:t>weights, biases, and activations to minimize their </a:t>
            </a:r>
            <a:r>
              <a:rPr lang="en-US" dirty="0" smtClean="0"/>
              <a:t>memory requirements.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entails converting a neural </a:t>
            </a:r>
            <a:r>
              <a:rPr lang="en-US" dirty="0" smtClean="0"/>
              <a:t>network, which </a:t>
            </a:r>
            <a:r>
              <a:rPr lang="en-US" dirty="0"/>
              <a:t>usually represents parameters with 32-bit floats, to </a:t>
            </a:r>
            <a:r>
              <a:rPr lang="en-US" dirty="0" smtClean="0"/>
              <a:t>a smaller </a:t>
            </a:r>
            <a:r>
              <a:rPr lang="en-US" dirty="0"/>
              <a:t>representation like 8-bit integers</a:t>
            </a:r>
            <a:r>
              <a:rPr lang="en-US" dirty="0" smtClean="0"/>
              <a:t>.(Reduced by a factor of 4)</a:t>
            </a:r>
          </a:p>
          <a:p>
            <a:r>
              <a:rPr lang="en-US" dirty="0"/>
              <a:t>R</a:t>
            </a:r>
            <a:r>
              <a:rPr lang="en-US" dirty="0" smtClean="0"/>
              <a:t>educes memory consumption.</a:t>
            </a:r>
          </a:p>
          <a:p>
            <a:r>
              <a:rPr lang="en-US" dirty="0" smtClean="0"/>
              <a:t>Lowers network </a:t>
            </a:r>
            <a:r>
              <a:rPr lang="en-US" dirty="0"/>
              <a:t>latency and enhancing power efficiency.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68" y="4765629"/>
            <a:ext cx="4572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0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284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Lato</vt:lpstr>
      <vt:lpstr>Trebuchet MS</vt:lpstr>
      <vt:lpstr>Wingdings 3</vt:lpstr>
      <vt:lpstr>Facet</vt:lpstr>
      <vt:lpstr>Weapon Object Detection Using Quantized YOLOv8</vt:lpstr>
      <vt:lpstr>YOLO Architecture</vt:lpstr>
      <vt:lpstr>YOLO v5 Architecture</vt:lpstr>
      <vt:lpstr>YOLO v8 Architecture</vt:lpstr>
      <vt:lpstr>YOLO V8</vt:lpstr>
      <vt:lpstr>YOLO V8 vs YOLO Previous Versions</vt:lpstr>
      <vt:lpstr>Dataset</vt:lpstr>
      <vt:lpstr>Augmentation</vt:lpstr>
      <vt:lpstr>Quantization</vt:lpstr>
      <vt:lpstr>Quantization Drawback</vt:lpstr>
      <vt:lpstr>YOLO v5 VS YOLO v8</vt:lpstr>
      <vt:lpstr>Performance Comparison with and without Quantization (In the Research Paper)</vt:lpstr>
      <vt:lpstr>YOLO v8 Model Summary</vt:lpstr>
      <vt:lpstr>YOLO v5 Model Summary</vt:lpstr>
      <vt:lpstr>YOLO v5 VS YOLO v8  Performance without Quantization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 Object Detection Using Quantized YOLOv8</dc:title>
  <dc:creator>V1</dc:creator>
  <cp:lastModifiedBy>V1</cp:lastModifiedBy>
  <cp:revision>23</cp:revision>
  <dcterms:created xsi:type="dcterms:W3CDTF">2023-12-07T10:16:32Z</dcterms:created>
  <dcterms:modified xsi:type="dcterms:W3CDTF">2024-04-29T16:59:10Z</dcterms:modified>
</cp:coreProperties>
</file>