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Development Task List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Faizan Khan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Python Development Task List Project covers end-to-end development skills:</a:t>
            </a:r>
          </a:p>
          <a:p>
            <a:r>
              <a:t>- Problem-solving and logic building</a:t>
            </a:r>
          </a:p>
          <a:p>
            <a:r>
              <a:t>- File handling, APIs, and security</a:t>
            </a:r>
          </a:p>
          <a:p>
            <a:r>
              <a:t>- Web development with Django</a:t>
            </a:r>
          </a:p>
          <a:p>
            <a:r>
              <a:t>This comprehensive project demonstrates proficiency in modern Python development.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Author: Faizan Khan</a:t>
            </a:r>
          </a:p>
          <a:p>
            <a:r>
              <a:t>Language: Python 3.x</a:t>
            </a:r>
          </a:p>
          <a:p>
            <a:r>
              <a:t>Framework: Django</a:t>
            </a:r>
          </a:p>
          <a:p>
            <a:r>
              <a:t>All rights reserved ©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complete implementation of a Python Development Task List, including beginner to advanced programming exercises. It demonstrates Python scripting, API usage, web scraping, encryption, and a Django-based web application with authentication.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Strengthen Python fundamentals</a:t>
            </a:r>
          </a:p>
          <a:p>
            <a:r>
              <a:t>- Develop small-scale functional applications</a:t>
            </a:r>
          </a:p>
          <a:p>
            <a:r>
              <a:t>- Practice object-oriented and modular programming</a:t>
            </a:r>
          </a:p>
          <a:p>
            <a:r>
              <a:t>- Integrate APIs and handle data</a:t>
            </a:r>
          </a:p>
          <a:p>
            <a:r>
              <a:t>- Build a Django web application with authentication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Level 1: 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Simple Calculator – arithmetic operations with error handling.</a:t>
            </a:r>
          </a:p>
          <a:p>
            <a:r>
              <a:t>2. Number Guessing Game – random number generation and user interaction.</a:t>
            </a:r>
          </a:p>
          <a:p>
            <a:r>
              <a:t>3. Word Counter – reads a text file and counts total words.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Level 2: Intermediate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To-Do List CLI – JSON-based storage with add, list, delete, done operations.</a:t>
            </a:r>
          </a:p>
          <a:p>
            <a:r>
              <a:t>2. Web Scraper – extracts headlines from a sample website using BeautifulSoup.</a:t>
            </a:r>
          </a:p>
          <a:p>
            <a:r>
              <a:t>3. API Integration – fetches real-time cryptocurrency prices using CoinGecko API.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Level 3: Advanced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Django Authentication App – user registration, login, logout, password reset.</a:t>
            </a:r>
          </a:p>
          <a:p>
            <a:r>
              <a:t>2. File Encryption – secure file handling with Fernet encryption.</a:t>
            </a:r>
          </a:p>
          <a:p>
            <a:r>
              <a:t>3. N-Queens Problem – backtracking algorithm for N-Queens puzzle.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</a:t>
            </a:r>
          </a:p>
          <a:p>
            <a:r>
              <a:t>- Django Framework</a:t>
            </a:r>
          </a:p>
          <a:p>
            <a:r>
              <a:t>- BeautifulSoup &amp; Requests</a:t>
            </a:r>
          </a:p>
          <a:p>
            <a:r>
              <a:t>- Cryptography (Fernet)</a:t>
            </a:r>
          </a:p>
          <a:p>
            <a:r>
              <a:t>- Pytest (Unit Testing)</a:t>
            </a:r>
          </a:p>
          <a:p>
            <a:r>
              <a:t>- SQLite Database</a:t>
            </a:r>
          </a:p>
          <a:p>
            <a:r>
              <a:t>- Visual Studio Code / PyCharm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All modules include unit tests using Pytest.</a:t>
            </a:r>
          </a:p>
          <a:p>
            <a:r>
              <a:t>- Tests validate core functionalities (calculator, N-Queens, To-Do list, etc.).</a:t>
            </a:r>
          </a:p>
          <a:p>
            <a:r>
              <a:t>- Django app validated with migration and login/logout flow.</a:t>
            </a:r>
          </a:p>
          <a:p>
            <a:r>
              <a:t>- Test command: pytest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60–90 second screencast demonstrates the project in action:</a:t>
            </a:r>
          </a:p>
          <a:p>
            <a:r>
              <a:t>- Level 1 scripts run in terminal.</a:t>
            </a:r>
          </a:p>
          <a:p>
            <a:r>
              <a:t>- To-Do CLI and Web Scraper in Level 2.</a:t>
            </a:r>
          </a:p>
          <a:p>
            <a:r>
              <a:t>- Encryption &amp; N-Queens in Level 3.</a:t>
            </a:r>
          </a:p>
          <a:p>
            <a:r>
              <a:t>- Django web app: user registration, login, and dashboard.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