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1" r:id="rId2"/>
    <p:sldId id="351" r:id="rId3"/>
    <p:sldId id="352" r:id="rId4"/>
    <p:sldId id="325" r:id="rId5"/>
    <p:sldId id="341" r:id="rId6"/>
    <p:sldId id="342" r:id="rId7"/>
    <p:sldId id="344" r:id="rId8"/>
    <p:sldId id="343" r:id="rId9"/>
    <p:sldId id="345" r:id="rId10"/>
    <p:sldId id="346" r:id="rId11"/>
    <p:sldId id="347" r:id="rId12"/>
    <p:sldId id="348" r:id="rId13"/>
    <p:sldId id="349" r:id="rId14"/>
    <p:sldId id="350" r:id="rId15"/>
    <p:sldId id="31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CC71"/>
    <a:srgbClr val="262626"/>
    <a:srgbClr val="1E1E1E"/>
    <a:srgbClr val="003300"/>
    <a:srgbClr val="FF6161"/>
    <a:srgbClr val="C08445"/>
    <a:srgbClr val="BD8145"/>
    <a:srgbClr val="969696"/>
    <a:srgbClr val="FFFF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0FF0F9-4342-4C50-B1AA-4984718780DD}" v="38" dt="2024-02-17T06:14:27.865"/>
  </p1510:revLst>
</p1510:revInfo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80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298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463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id Kamil" userId="7cee27bfd42913de" providerId="LiveId" clId="{CC0FF0F9-4342-4C50-B1AA-4984718780DD}"/>
    <pc:docChg chg="undo custSel addSld modSld sldOrd">
      <pc:chgData name="Zaid Kamil" userId="7cee27bfd42913de" providerId="LiveId" clId="{CC0FF0F9-4342-4C50-B1AA-4984718780DD}" dt="2024-02-17T08:04:40.759" v="288" actId="14100"/>
      <pc:docMkLst>
        <pc:docMk/>
      </pc:docMkLst>
      <pc:sldChg chg="modSp mod">
        <pc:chgData name="Zaid Kamil" userId="7cee27bfd42913de" providerId="LiveId" clId="{CC0FF0F9-4342-4C50-B1AA-4984718780DD}" dt="2024-02-17T06:14:36.743" v="275" actId="14100"/>
        <pc:sldMkLst>
          <pc:docMk/>
          <pc:sldMk cId="2022169775" sldId="343"/>
        </pc:sldMkLst>
        <pc:picChg chg="mod modCrop">
          <ac:chgData name="Zaid Kamil" userId="7cee27bfd42913de" providerId="LiveId" clId="{CC0FF0F9-4342-4C50-B1AA-4984718780DD}" dt="2024-02-17T06:14:36.743" v="275" actId="14100"/>
          <ac:picMkLst>
            <pc:docMk/>
            <pc:sldMk cId="2022169775" sldId="343"/>
            <ac:picMk id="5" creationId="{260B2FEA-B14E-A316-901D-28FF2FB86A06}"/>
          </ac:picMkLst>
        </pc:picChg>
      </pc:sldChg>
      <pc:sldChg chg="modSp mod">
        <pc:chgData name="Zaid Kamil" userId="7cee27bfd42913de" providerId="LiveId" clId="{CC0FF0F9-4342-4C50-B1AA-4984718780DD}" dt="2024-02-17T06:30:27.418" v="278" actId="1038"/>
        <pc:sldMkLst>
          <pc:docMk/>
          <pc:sldMk cId="4263710970" sldId="345"/>
        </pc:sldMkLst>
        <pc:picChg chg="mod">
          <ac:chgData name="Zaid Kamil" userId="7cee27bfd42913de" providerId="LiveId" clId="{CC0FF0F9-4342-4C50-B1AA-4984718780DD}" dt="2024-02-17T06:30:27.418" v="278" actId="1038"/>
          <ac:picMkLst>
            <pc:docMk/>
            <pc:sldMk cId="4263710970" sldId="345"/>
            <ac:picMk id="7" creationId="{73A1CBEE-41D7-516D-8979-266D8EE2331E}"/>
          </ac:picMkLst>
        </pc:picChg>
      </pc:sldChg>
      <pc:sldChg chg="modSp mod">
        <pc:chgData name="Zaid Kamil" userId="7cee27bfd42913de" providerId="LiveId" clId="{CC0FF0F9-4342-4C50-B1AA-4984718780DD}" dt="2024-02-17T06:16:31.046" v="276" actId="14100"/>
        <pc:sldMkLst>
          <pc:docMk/>
          <pc:sldMk cId="3249188598" sldId="346"/>
        </pc:sldMkLst>
        <pc:picChg chg="mod">
          <ac:chgData name="Zaid Kamil" userId="7cee27bfd42913de" providerId="LiveId" clId="{CC0FF0F9-4342-4C50-B1AA-4984718780DD}" dt="2024-02-17T06:16:31.046" v="276" actId="14100"/>
          <ac:picMkLst>
            <pc:docMk/>
            <pc:sldMk cId="3249188598" sldId="346"/>
            <ac:picMk id="7" creationId="{F2772F70-3233-0A15-BBF9-695434B25EFE}"/>
          </ac:picMkLst>
        </pc:picChg>
      </pc:sldChg>
      <pc:sldChg chg="modSp mod">
        <pc:chgData name="Zaid Kamil" userId="7cee27bfd42913de" providerId="LiveId" clId="{CC0FF0F9-4342-4C50-B1AA-4984718780DD}" dt="2024-02-17T06:41:53.879" v="283" actId="1076"/>
        <pc:sldMkLst>
          <pc:docMk/>
          <pc:sldMk cId="1750448698" sldId="348"/>
        </pc:sldMkLst>
        <pc:spChg chg="mod">
          <ac:chgData name="Zaid Kamil" userId="7cee27bfd42913de" providerId="LiveId" clId="{CC0FF0F9-4342-4C50-B1AA-4984718780DD}" dt="2024-02-17T06:41:45.163" v="281" actId="14100"/>
          <ac:spMkLst>
            <pc:docMk/>
            <pc:sldMk cId="1750448698" sldId="348"/>
            <ac:spMk id="2" creationId="{E8E632BB-7B50-474E-9D32-BE7989440872}"/>
          </ac:spMkLst>
        </pc:spChg>
        <pc:picChg chg="mod">
          <ac:chgData name="Zaid Kamil" userId="7cee27bfd42913de" providerId="LiveId" clId="{CC0FF0F9-4342-4C50-B1AA-4984718780DD}" dt="2024-02-17T06:41:53.879" v="283" actId="1076"/>
          <ac:picMkLst>
            <pc:docMk/>
            <pc:sldMk cId="1750448698" sldId="348"/>
            <ac:picMk id="5" creationId="{D5234DE6-A13A-E527-1AFA-D29CB8EC04DA}"/>
          </ac:picMkLst>
        </pc:picChg>
      </pc:sldChg>
      <pc:sldChg chg="modSp mod">
        <pc:chgData name="Zaid Kamil" userId="7cee27bfd42913de" providerId="LiveId" clId="{CC0FF0F9-4342-4C50-B1AA-4984718780DD}" dt="2024-02-17T08:04:40.759" v="288" actId="14100"/>
        <pc:sldMkLst>
          <pc:docMk/>
          <pc:sldMk cId="3155036143" sldId="350"/>
        </pc:sldMkLst>
        <pc:spChg chg="mod">
          <ac:chgData name="Zaid Kamil" userId="7cee27bfd42913de" providerId="LiveId" clId="{CC0FF0F9-4342-4C50-B1AA-4984718780DD}" dt="2024-02-17T08:04:40.759" v="288" actId="14100"/>
          <ac:spMkLst>
            <pc:docMk/>
            <pc:sldMk cId="3155036143" sldId="350"/>
            <ac:spMk id="2" creationId="{E8E632BB-7B50-474E-9D32-BE7989440872}"/>
          </ac:spMkLst>
        </pc:spChg>
        <pc:picChg chg="mod">
          <ac:chgData name="Zaid Kamil" userId="7cee27bfd42913de" providerId="LiveId" clId="{CC0FF0F9-4342-4C50-B1AA-4984718780DD}" dt="2024-02-17T08:04:36.338" v="287" actId="14100"/>
          <ac:picMkLst>
            <pc:docMk/>
            <pc:sldMk cId="3155036143" sldId="350"/>
            <ac:picMk id="7" creationId="{95ECC861-5593-F1E6-AB99-9D62A094D2C8}"/>
          </ac:picMkLst>
        </pc:picChg>
      </pc:sldChg>
      <pc:sldChg chg="addSp delSp modSp new mod ord">
        <pc:chgData name="Zaid Kamil" userId="7cee27bfd42913de" providerId="LiveId" clId="{CC0FF0F9-4342-4C50-B1AA-4984718780DD}" dt="2024-02-15T10:32:58.041" v="136"/>
        <pc:sldMkLst>
          <pc:docMk/>
          <pc:sldMk cId="146986152" sldId="351"/>
        </pc:sldMkLst>
        <pc:grpChg chg="del mod">
          <ac:chgData name="Zaid Kamil" userId="7cee27bfd42913de" providerId="LiveId" clId="{CC0FF0F9-4342-4C50-B1AA-4984718780DD}" dt="2024-02-15T10:30:04.412" v="20"/>
          <ac:grpSpMkLst>
            <pc:docMk/>
            <pc:sldMk cId="146986152" sldId="351"/>
            <ac:grpSpMk id="13" creationId="{1E7B2076-2681-C04B-C274-F6D8AFAE3FA2}"/>
          </ac:grpSpMkLst>
        </pc:grpChg>
        <pc:grpChg chg="del mod">
          <ac:chgData name="Zaid Kamil" userId="7cee27bfd42913de" providerId="LiveId" clId="{CC0FF0F9-4342-4C50-B1AA-4984718780DD}" dt="2024-02-15T10:30:06.176" v="22"/>
          <ac:grpSpMkLst>
            <pc:docMk/>
            <pc:sldMk cId="146986152" sldId="351"/>
            <ac:grpSpMk id="23" creationId="{D724CE8A-219A-4B40-B19A-5EC03FA3D26F}"/>
          </ac:grpSpMkLst>
        </pc:grpChg>
        <pc:grpChg chg="del mod">
          <ac:chgData name="Zaid Kamil" userId="7cee27bfd42913de" providerId="LiveId" clId="{CC0FF0F9-4342-4C50-B1AA-4984718780DD}" dt="2024-02-15T10:30:08.797" v="25"/>
          <ac:grpSpMkLst>
            <pc:docMk/>
            <pc:sldMk cId="146986152" sldId="351"/>
            <ac:grpSpMk id="25" creationId="{B8E6E38A-4466-7E19-AE42-1C077D3F4123}"/>
          </ac:grpSpMkLst>
        </pc:grpChg>
        <pc:grpChg chg="del mod">
          <ac:chgData name="Zaid Kamil" userId="7cee27bfd42913de" providerId="LiveId" clId="{CC0FF0F9-4342-4C50-B1AA-4984718780DD}" dt="2024-02-15T10:30:11.616" v="27"/>
          <ac:grpSpMkLst>
            <pc:docMk/>
            <pc:sldMk cId="146986152" sldId="351"/>
            <ac:grpSpMk id="28" creationId="{AC691F45-EF5B-46E8-BCA1-0171B134C3AA}"/>
          </ac:grpSpMkLst>
        </pc:grpChg>
        <pc:grpChg chg="del mod">
          <ac:chgData name="Zaid Kamil" userId="7cee27bfd42913de" providerId="LiveId" clId="{CC0FF0F9-4342-4C50-B1AA-4984718780DD}" dt="2024-02-15T10:30:19.981" v="39"/>
          <ac:grpSpMkLst>
            <pc:docMk/>
            <pc:sldMk cId="146986152" sldId="351"/>
            <ac:grpSpMk id="30" creationId="{91CF5A9C-A177-2CF2-FD63-A0070C875AA5}"/>
          </ac:grpSpMkLst>
        </pc:grpChg>
        <pc:grpChg chg="del mod">
          <ac:chgData name="Zaid Kamil" userId="7cee27bfd42913de" providerId="LiveId" clId="{CC0FF0F9-4342-4C50-B1AA-4984718780DD}" dt="2024-02-15T10:30:19.981" v="39"/>
          <ac:grpSpMkLst>
            <pc:docMk/>
            <pc:sldMk cId="146986152" sldId="351"/>
            <ac:grpSpMk id="33" creationId="{936B60AC-C682-397C-2E33-BAE0510254DF}"/>
          </ac:grpSpMkLst>
        </pc:grpChg>
        <pc:grpChg chg="del mod">
          <ac:chgData name="Zaid Kamil" userId="7cee27bfd42913de" providerId="LiveId" clId="{CC0FF0F9-4342-4C50-B1AA-4984718780DD}" dt="2024-02-15T10:30:25.904" v="41"/>
          <ac:grpSpMkLst>
            <pc:docMk/>
            <pc:sldMk cId="146986152" sldId="351"/>
            <ac:grpSpMk id="42" creationId="{31446E09-D80B-5DE4-16C3-0C960C61096B}"/>
          </ac:grpSpMkLst>
        </pc:grpChg>
        <pc:grpChg chg="del mod">
          <ac:chgData name="Zaid Kamil" userId="7cee27bfd42913de" providerId="LiveId" clId="{CC0FF0F9-4342-4C50-B1AA-4984718780DD}" dt="2024-02-15T10:30:27.569" v="44"/>
          <ac:grpSpMkLst>
            <pc:docMk/>
            <pc:sldMk cId="146986152" sldId="351"/>
            <ac:grpSpMk id="44" creationId="{0FB489A9-3376-E0E7-3DF4-2DF1F9C1894F}"/>
          </ac:grpSpMkLst>
        </pc:grpChg>
        <pc:grpChg chg="del mod">
          <ac:chgData name="Zaid Kamil" userId="7cee27bfd42913de" providerId="LiveId" clId="{CC0FF0F9-4342-4C50-B1AA-4984718780DD}" dt="2024-02-15T10:30:35.525" v="60"/>
          <ac:grpSpMkLst>
            <pc:docMk/>
            <pc:sldMk cId="146986152" sldId="351"/>
            <ac:grpSpMk id="47" creationId="{BF016110-847E-2C4C-D4F3-2013A627078E}"/>
          </ac:grpSpMkLst>
        </pc:grpChg>
        <pc:grpChg chg="del mod">
          <ac:chgData name="Zaid Kamil" userId="7cee27bfd42913de" providerId="LiveId" clId="{CC0FF0F9-4342-4C50-B1AA-4984718780DD}" dt="2024-02-15T10:30:38.725" v="64"/>
          <ac:grpSpMkLst>
            <pc:docMk/>
            <pc:sldMk cId="146986152" sldId="351"/>
            <ac:grpSpMk id="63" creationId="{B1A8AB4D-C846-16F1-1E12-EA8E1ACB8EA1}"/>
          </ac:grpSpMkLst>
        </pc:grpChg>
        <pc:grpChg chg="del mod">
          <ac:chgData name="Zaid Kamil" userId="7cee27bfd42913de" providerId="LiveId" clId="{CC0FF0F9-4342-4C50-B1AA-4984718780DD}" dt="2024-02-15T10:30:42.708" v="66"/>
          <ac:grpSpMkLst>
            <pc:docMk/>
            <pc:sldMk cId="146986152" sldId="351"/>
            <ac:grpSpMk id="67" creationId="{9363AAD4-69C5-D3AE-5EFE-EDCE45553CF7}"/>
          </ac:grpSpMkLst>
        </pc:grpChg>
        <pc:grpChg chg="mod">
          <ac:chgData name="Zaid Kamil" userId="7cee27bfd42913de" providerId="LiveId" clId="{CC0FF0F9-4342-4C50-B1AA-4984718780DD}" dt="2024-02-15T10:30:42.708" v="66"/>
          <ac:grpSpMkLst>
            <pc:docMk/>
            <pc:sldMk cId="146986152" sldId="351"/>
            <ac:grpSpMk id="69" creationId="{DABCDBE3-E011-A9CA-890F-88CD2C5D765E}"/>
          </ac:grpSpMkLst>
        </pc:grpChg>
        <pc:grpChg chg="del mod">
          <ac:chgData name="Zaid Kamil" userId="7cee27bfd42913de" providerId="LiveId" clId="{CC0FF0F9-4342-4C50-B1AA-4984718780DD}" dt="2024-02-15T10:31:21.293" v="90"/>
          <ac:grpSpMkLst>
            <pc:docMk/>
            <pc:sldMk cId="146986152" sldId="351"/>
            <ac:grpSpMk id="87" creationId="{79071335-4876-8AB1-6A61-CE5692E0A472}"/>
          </ac:grpSpMkLst>
        </pc:grpChg>
        <pc:grpChg chg="mod">
          <ac:chgData name="Zaid Kamil" userId="7cee27bfd42913de" providerId="LiveId" clId="{CC0FF0F9-4342-4C50-B1AA-4984718780DD}" dt="2024-02-15T10:31:21.293" v="90"/>
          <ac:grpSpMkLst>
            <pc:docMk/>
            <pc:sldMk cId="146986152" sldId="351"/>
            <ac:grpSpMk id="93" creationId="{A0919FB8-4612-6D08-423A-8D69DDA1F1A1}"/>
          </ac:grpSpMkLst>
        </pc:grpChg>
        <pc:grpChg chg="mod">
          <ac:chgData name="Zaid Kamil" userId="7cee27bfd42913de" providerId="LiveId" clId="{CC0FF0F9-4342-4C50-B1AA-4984718780DD}" dt="2024-02-15T10:32:24.481" v="112"/>
          <ac:grpSpMkLst>
            <pc:docMk/>
            <pc:sldMk cId="146986152" sldId="351"/>
            <ac:grpSpMk id="113" creationId="{A1BB6A65-186E-8D64-8A06-0ABABC1EDFA6}"/>
          </ac:grpSpMkLst>
        </pc:grpChg>
        <pc:grpChg chg="mod">
          <ac:chgData name="Zaid Kamil" userId="7cee27bfd42913de" providerId="LiveId" clId="{CC0FF0F9-4342-4C50-B1AA-4984718780DD}" dt="2024-02-15T10:32:31.947" v="134"/>
          <ac:grpSpMkLst>
            <pc:docMk/>
            <pc:sldMk cId="146986152" sldId="351"/>
            <ac:grpSpMk id="127" creationId="{50193DB5-9678-6DA7-4EF9-332A1BCFD0EF}"/>
          </ac:grpSpMkLst>
        </pc:grpChg>
        <pc:inkChg chg="add mod">
          <ac:chgData name="Zaid Kamil" userId="7cee27bfd42913de" providerId="LiveId" clId="{CC0FF0F9-4342-4C50-B1AA-4984718780DD}" dt="2024-02-15T10:30:42.708" v="66"/>
          <ac:inkMkLst>
            <pc:docMk/>
            <pc:sldMk cId="146986152" sldId="351"/>
            <ac:inkMk id="4" creationId="{58E37F9F-5652-211F-7F10-31E41621C317}"/>
          </ac:inkMkLst>
        </pc:inkChg>
        <pc:inkChg chg="add mod">
          <ac:chgData name="Zaid Kamil" userId="7cee27bfd42913de" providerId="LiveId" clId="{CC0FF0F9-4342-4C50-B1AA-4984718780DD}" dt="2024-02-15T10:30:42.708" v="66"/>
          <ac:inkMkLst>
            <pc:docMk/>
            <pc:sldMk cId="146986152" sldId="351"/>
            <ac:inkMk id="5" creationId="{C3B7D563-782B-663B-A3B5-C1DFF27EC12B}"/>
          </ac:inkMkLst>
        </pc:inkChg>
        <pc:inkChg chg="add mod">
          <ac:chgData name="Zaid Kamil" userId="7cee27bfd42913de" providerId="LiveId" clId="{CC0FF0F9-4342-4C50-B1AA-4984718780DD}" dt="2024-02-15T10:30:42.708" v="66"/>
          <ac:inkMkLst>
            <pc:docMk/>
            <pc:sldMk cId="146986152" sldId="351"/>
            <ac:inkMk id="6" creationId="{DDA779C3-F150-9304-7E7C-C0D8FC91E810}"/>
          </ac:inkMkLst>
        </pc:inkChg>
        <pc:inkChg chg="add mod">
          <ac:chgData name="Zaid Kamil" userId="7cee27bfd42913de" providerId="LiveId" clId="{CC0FF0F9-4342-4C50-B1AA-4984718780DD}" dt="2024-02-15T10:30:42.708" v="66"/>
          <ac:inkMkLst>
            <pc:docMk/>
            <pc:sldMk cId="146986152" sldId="351"/>
            <ac:inkMk id="7" creationId="{C7D0AE71-6FD9-1EF7-BB8F-CA4DD9C24C4C}"/>
          </ac:inkMkLst>
        </pc:inkChg>
        <pc:inkChg chg="add mod">
          <ac:chgData name="Zaid Kamil" userId="7cee27bfd42913de" providerId="LiveId" clId="{CC0FF0F9-4342-4C50-B1AA-4984718780DD}" dt="2024-02-15T10:30:42.708" v="66"/>
          <ac:inkMkLst>
            <pc:docMk/>
            <pc:sldMk cId="146986152" sldId="351"/>
            <ac:inkMk id="8" creationId="{A0F0A765-0EE0-487C-E2E7-D0BF1FE2D239}"/>
          </ac:inkMkLst>
        </pc:inkChg>
        <pc:inkChg chg="add mod">
          <ac:chgData name="Zaid Kamil" userId="7cee27bfd42913de" providerId="LiveId" clId="{CC0FF0F9-4342-4C50-B1AA-4984718780DD}" dt="2024-02-15T10:30:42.708" v="66"/>
          <ac:inkMkLst>
            <pc:docMk/>
            <pc:sldMk cId="146986152" sldId="351"/>
            <ac:inkMk id="9" creationId="{DDCABE0C-8839-057D-7CBF-B1242CADDA6C}"/>
          </ac:inkMkLst>
        </pc:inkChg>
        <pc:inkChg chg="add mod">
          <ac:chgData name="Zaid Kamil" userId="7cee27bfd42913de" providerId="LiveId" clId="{CC0FF0F9-4342-4C50-B1AA-4984718780DD}" dt="2024-02-15T10:30:42.708" v="66"/>
          <ac:inkMkLst>
            <pc:docMk/>
            <pc:sldMk cId="146986152" sldId="351"/>
            <ac:inkMk id="10" creationId="{9A2F1E87-C8F9-5E9D-00ED-7E3F264EC8D8}"/>
          </ac:inkMkLst>
        </pc:inkChg>
        <pc:inkChg chg="add mod">
          <ac:chgData name="Zaid Kamil" userId="7cee27bfd42913de" providerId="LiveId" clId="{CC0FF0F9-4342-4C50-B1AA-4984718780DD}" dt="2024-02-15T10:30:42.708" v="66"/>
          <ac:inkMkLst>
            <pc:docMk/>
            <pc:sldMk cId="146986152" sldId="351"/>
            <ac:inkMk id="11" creationId="{667E67AB-71DC-AB6E-243A-729A876F266A}"/>
          </ac:inkMkLst>
        </pc:inkChg>
        <pc:inkChg chg="add mod">
          <ac:chgData name="Zaid Kamil" userId="7cee27bfd42913de" providerId="LiveId" clId="{CC0FF0F9-4342-4C50-B1AA-4984718780DD}" dt="2024-02-15T10:30:42.708" v="66"/>
          <ac:inkMkLst>
            <pc:docMk/>
            <pc:sldMk cId="146986152" sldId="351"/>
            <ac:inkMk id="12" creationId="{60C4BCBA-A7D0-8255-9E97-BC393D3BEF9C}"/>
          </ac:inkMkLst>
        </pc:inkChg>
        <pc:inkChg chg="add mod">
          <ac:chgData name="Zaid Kamil" userId="7cee27bfd42913de" providerId="LiveId" clId="{CC0FF0F9-4342-4C50-B1AA-4984718780DD}" dt="2024-02-15T10:30:42.708" v="66"/>
          <ac:inkMkLst>
            <pc:docMk/>
            <pc:sldMk cId="146986152" sldId="351"/>
            <ac:inkMk id="14" creationId="{B9528C9B-D4DC-5661-60F1-3F926BDECBAD}"/>
          </ac:inkMkLst>
        </pc:inkChg>
        <pc:inkChg chg="add mod">
          <ac:chgData name="Zaid Kamil" userId="7cee27bfd42913de" providerId="LiveId" clId="{CC0FF0F9-4342-4C50-B1AA-4984718780DD}" dt="2024-02-15T10:30:42.708" v="66"/>
          <ac:inkMkLst>
            <pc:docMk/>
            <pc:sldMk cId="146986152" sldId="351"/>
            <ac:inkMk id="15" creationId="{49FB581E-0F67-4A7C-CCF7-5200C831A3C4}"/>
          </ac:inkMkLst>
        </pc:inkChg>
        <pc:inkChg chg="add mod">
          <ac:chgData name="Zaid Kamil" userId="7cee27bfd42913de" providerId="LiveId" clId="{CC0FF0F9-4342-4C50-B1AA-4984718780DD}" dt="2024-02-15T10:30:42.708" v="66"/>
          <ac:inkMkLst>
            <pc:docMk/>
            <pc:sldMk cId="146986152" sldId="351"/>
            <ac:inkMk id="16" creationId="{549ECD38-9582-837E-84F7-D86D3B6E359D}"/>
          </ac:inkMkLst>
        </pc:inkChg>
        <pc:inkChg chg="add mod">
          <ac:chgData name="Zaid Kamil" userId="7cee27bfd42913de" providerId="LiveId" clId="{CC0FF0F9-4342-4C50-B1AA-4984718780DD}" dt="2024-02-15T10:30:42.708" v="66"/>
          <ac:inkMkLst>
            <pc:docMk/>
            <pc:sldMk cId="146986152" sldId="351"/>
            <ac:inkMk id="17" creationId="{0A9971F4-BF42-56C8-0664-2FB0A0541B8A}"/>
          </ac:inkMkLst>
        </pc:inkChg>
        <pc:inkChg chg="add mod">
          <ac:chgData name="Zaid Kamil" userId="7cee27bfd42913de" providerId="LiveId" clId="{CC0FF0F9-4342-4C50-B1AA-4984718780DD}" dt="2024-02-15T10:30:42.708" v="66"/>
          <ac:inkMkLst>
            <pc:docMk/>
            <pc:sldMk cId="146986152" sldId="351"/>
            <ac:inkMk id="18" creationId="{4AF89D8E-8097-C7B0-F45B-A4AF7A7D32FC}"/>
          </ac:inkMkLst>
        </pc:inkChg>
        <pc:inkChg chg="add mod">
          <ac:chgData name="Zaid Kamil" userId="7cee27bfd42913de" providerId="LiveId" clId="{CC0FF0F9-4342-4C50-B1AA-4984718780DD}" dt="2024-02-15T10:30:42.708" v="66"/>
          <ac:inkMkLst>
            <pc:docMk/>
            <pc:sldMk cId="146986152" sldId="351"/>
            <ac:inkMk id="19" creationId="{0F4F70CD-A44B-17BE-2D61-ACEC340C77BC}"/>
          </ac:inkMkLst>
        </pc:inkChg>
        <pc:inkChg chg="add mod">
          <ac:chgData name="Zaid Kamil" userId="7cee27bfd42913de" providerId="LiveId" clId="{CC0FF0F9-4342-4C50-B1AA-4984718780DD}" dt="2024-02-15T10:30:42.708" v="66"/>
          <ac:inkMkLst>
            <pc:docMk/>
            <pc:sldMk cId="146986152" sldId="351"/>
            <ac:inkMk id="20" creationId="{98A5F1C6-24B1-8D4F-F26F-603E08CC9A8F}"/>
          </ac:inkMkLst>
        </pc:inkChg>
        <pc:inkChg chg="add mod">
          <ac:chgData name="Zaid Kamil" userId="7cee27bfd42913de" providerId="LiveId" clId="{CC0FF0F9-4342-4C50-B1AA-4984718780DD}" dt="2024-02-15T10:30:42.708" v="66"/>
          <ac:inkMkLst>
            <pc:docMk/>
            <pc:sldMk cId="146986152" sldId="351"/>
            <ac:inkMk id="21" creationId="{88BDAAB6-B9C7-83DA-605F-B4862C004760}"/>
          </ac:inkMkLst>
        </pc:inkChg>
        <pc:inkChg chg="add mod">
          <ac:chgData name="Zaid Kamil" userId="7cee27bfd42913de" providerId="LiveId" clId="{CC0FF0F9-4342-4C50-B1AA-4984718780DD}" dt="2024-02-15T10:30:42.708" v="66"/>
          <ac:inkMkLst>
            <pc:docMk/>
            <pc:sldMk cId="146986152" sldId="351"/>
            <ac:inkMk id="22" creationId="{C4BCA358-7D83-C378-C473-692A1800B5DF}"/>
          </ac:inkMkLst>
        </pc:inkChg>
        <pc:inkChg chg="add mod">
          <ac:chgData name="Zaid Kamil" userId="7cee27bfd42913de" providerId="LiveId" clId="{CC0FF0F9-4342-4C50-B1AA-4984718780DD}" dt="2024-02-15T10:30:42.708" v="66"/>
          <ac:inkMkLst>
            <pc:docMk/>
            <pc:sldMk cId="146986152" sldId="351"/>
            <ac:inkMk id="24" creationId="{C6BE10E9-9346-5EF7-324D-39A5B94A2A50}"/>
          </ac:inkMkLst>
        </pc:inkChg>
        <pc:inkChg chg="add mod">
          <ac:chgData name="Zaid Kamil" userId="7cee27bfd42913de" providerId="LiveId" clId="{CC0FF0F9-4342-4C50-B1AA-4984718780DD}" dt="2024-02-15T10:30:42.708" v="66"/>
          <ac:inkMkLst>
            <pc:docMk/>
            <pc:sldMk cId="146986152" sldId="351"/>
            <ac:inkMk id="26" creationId="{2B4685F8-B0A2-7323-FB3C-5D8AAB71D04A}"/>
          </ac:inkMkLst>
        </pc:inkChg>
        <pc:inkChg chg="add mod">
          <ac:chgData name="Zaid Kamil" userId="7cee27bfd42913de" providerId="LiveId" clId="{CC0FF0F9-4342-4C50-B1AA-4984718780DD}" dt="2024-02-15T10:30:42.708" v="66"/>
          <ac:inkMkLst>
            <pc:docMk/>
            <pc:sldMk cId="146986152" sldId="351"/>
            <ac:inkMk id="27" creationId="{535B741B-1FBC-519E-B1D8-3348A7B54E90}"/>
          </ac:inkMkLst>
        </pc:inkChg>
        <pc:inkChg chg="add mod">
          <ac:chgData name="Zaid Kamil" userId="7cee27bfd42913de" providerId="LiveId" clId="{CC0FF0F9-4342-4C50-B1AA-4984718780DD}" dt="2024-02-15T10:30:42.708" v="66"/>
          <ac:inkMkLst>
            <pc:docMk/>
            <pc:sldMk cId="146986152" sldId="351"/>
            <ac:inkMk id="29" creationId="{A88927C2-B43C-1E01-FF6C-B9261CC1A533}"/>
          </ac:inkMkLst>
        </pc:inkChg>
        <pc:inkChg chg="add mod">
          <ac:chgData name="Zaid Kamil" userId="7cee27bfd42913de" providerId="LiveId" clId="{CC0FF0F9-4342-4C50-B1AA-4984718780DD}" dt="2024-02-15T10:30:42.708" v="66"/>
          <ac:inkMkLst>
            <pc:docMk/>
            <pc:sldMk cId="146986152" sldId="351"/>
            <ac:inkMk id="31" creationId="{313DE3A8-9B8B-F0E0-8C83-0759FC410C4E}"/>
          </ac:inkMkLst>
        </pc:inkChg>
        <pc:inkChg chg="add mod">
          <ac:chgData name="Zaid Kamil" userId="7cee27bfd42913de" providerId="LiveId" clId="{CC0FF0F9-4342-4C50-B1AA-4984718780DD}" dt="2024-02-15T10:30:42.708" v="66"/>
          <ac:inkMkLst>
            <pc:docMk/>
            <pc:sldMk cId="146986152" sldId="351"/>
            <ac:inkMk id="32" creationId="{EF9272AF-2B7C-45C3-CBA2-2B2CDAA1B067}"/>
          </ac:inkMkLst>
        </pc:inkChg>
        <pc:inkChg chg="add mod">
          <ac:chgData name="Zaid Kamil" userId="7cee27bfd42913de" providerId="LiveId" clId="{CC0FF0F9-4342-4C50-B1AA-4984718780DD}" dt="2024-02-15T10:30:42.708" v="66"/>
          <ac:inkMkLst>
            <pc:docMk/>
            <pc:sldMk cId="146986152" sldId="351"/>
            <ac:inkMk id="34" creationId="{7933950A-C147-CDA3-7F76-AD5CD5B0835D}"/>
          </ac:inkMkLst>
        </pc:inkChg>
        <pc:inkChg chg="add mod">
          <ac:chgData name="Zaid Kamil" userId="7cee27bfd42913de" providerId="LiveId" clId="{CC0FF0F9-4342-4C50-B1AA-4984718780DD}" dt="2024-02-15T10:30:42.708" v="66"/>
          <ac:inkMkLst>
            <pc:docMk/>
            <pc:sldMk cId="146986152" sldId="351"/>
            <ac:inkMk id="35" creationId="{7D1C56AA-9AC2-5A9C-0343-20EED68FFE53}"/>
          </ac:inkMkLst>
        </pc:inkChg>
        <pc:inkChg chg="add mod">
          <ac:chgData name="Zaid Kamil" userId="7cee27bfd42913de" providerId="LiveId" clId="{CC0FF0F9-4342-4C50-B1AA-4984718780DD}" dt="2024-02-15T10:30:42.708" v="66"/>
          <ac:inkMkLst>
            <pc:docMk/>
            <pc:sldMk cId="146986152" sldId="351"/>
            <ac:inkMk id="36" creationId="{A69B50AC-4F63-5A95-4905-A766B5F22C99}"/>
          </ac:inkMkLst>
        </pc:inkChg>
        <pc:inkChg chg="add mod">
          <ac:chgData name="Zaid Kamil" userId="7cee27bfd42913de" providerId="LiveId" clId="{CC0FF0F9-4342-4C50-B1AA-4984718780DD}" dt="2024-02-15T10:30:42.708" v="66"/>
          <ac:inkMkLst>
            <pc:docMk/>
            <pc:sldMk cId="146986152" sldId="351"/>
            <ac:inkMk id="37" creationId="{EF6CBEA9-65F9-E65B-6F04-E4EE9E6CA2CF}"/>
          </ac:inkMkLst>
        </pc:inkChg>
        <pc:inkChg chg="add mod">
          <ac:chgData name="Zaid Kamil" userId="7cee27bfd42913de" providerId="LiveId" clId="{CC0FF0F9-4342-4C50-B1AA-4984718780DD}" dt="2024-02-15T10:30:42.708" v="66"/>
          <ac:inkMkLst>
            <pc:docMk/>
            <pc:sldMk cId="146986152" sldId="351"/>
            <ac:inkMk id="38" creationId="{87F76BFA-F74D-343A-A7B3-CFE68509A09D}"/>
          </ac:inkMkLst>
        </pc:inkChg>
        <pc:inkChg chg="add mod">
          <ac:chgData name="Zaid Kamil" userId="7cee27bfd42913de" providerId="LiveId" clId="{CC0FF0F9-4342-4C50-B1AA-4984718780DD}" dt="2024-02-15T10:30:42.708" v="66"/>
          <ac:inkMkLst>
            <pc:docMk/>
            <pc:sldMk cId="146986152" sldId="351"/>
            <ac:inkMk id="39" creationId="{EABD06F0-B70E-A6FD-3E7D-6825BA2DCBB9}"/>
          </ac:inkMkLst>
        </pc:inkChg>
        <pc:inkChg chg="add mod">
          <ac:chgData name="Zaid Kamil" userId="7cee27bfd42913de" providerId="LiveId" clId="{CC0FF0F9-4342-4C50-B1AA-4984718780DD}" dt="2024-02-15T10:30:42.708" v="66"/>
          <ac:inkMkLst>
            <pc:docMk/>
            <pc:sldMk cId="146986152" sldId="351"/>
            <ac:inkMk id="40" creationId="{A28FC613-F11B-0E61-9D79-859459552FEB}"/>
          </ac:inkMkLst>
        </pc:inkChg>
        <pc:inkChg chg="add mod">
          <ac:chgData name="Zaid Kamil" userId="7cee27bfd42913de" providerId="LiveId" clId="{CC0FF0F9-4342-4C50-B1AA-4984718780DD}" dt="2024-02-15T10:30:42.708" v="66"/>
          <ac:inkMkLst>
            <pc:docMk/>
            <pc:sldMk cId="146986152" sldId="351"/>
            <ac:inkMk id="41" creationId="{34433C89-122D-CF72-538F-0C45F19AF5C1}"/>
          </ac:inkMkLst>
        </pc:inkChg>
        <pc:inkChg chg="add mod">
          <ac:chgData name="Zaid Kamil" userId="7cee27bfd42913de" providerId="LiveId" clId="{CC0FF0F9-4342-4C50-B1AA-4984718780DD}" dt="2024-02-15T10:30:42.708" v="66"/>
          <ac:inkMkLst>
            <pc:docMk/>
            <pc:sldMk cId="146986152" sldId="351"/>
            <ac:inkMk id="43" creationId="{092AAB4E-B417-ED7E-A5D3-374F7EEB1482}"/>
          </ac:inkMkLst>
        </pc:inkChg>
        <pc:inkChg chg="add mod">
          <ac:chgData name="Zaid Kamil" userId="7cee27bfd42913de" providerId="LiveId" clId="{CC0FF0F9-4342-4C50-B1AA-4984718780DD}" dt="2024-02-15T10:30:42.708" v="66"/>
          <ac:inkMkLst>
            <pc:docMk/>
            <pc:sldMk cId="146986152" sldId="351"/>
            <ac:inkMk id="45" creationId="{0AADAE91-B31B-E090-519E-DBA94D2B47E8}"/>
          </ac:inkMkLst>
        </pc:inkChg>
        <pc:inkChg chg="add mod">
          <ac:chgData name="Zaid Kamil" userId="7cee27bfd42913de" providerId="LiveId" clId="{CC0FF0F9-4342-4C50-B1AA-4984718780DD}" dt="2024-02-15T10:30:42.708" v="66"/>
          <ac:inkMkLst>
            <pc:docMk/>
            <pc:sldMk cId="146986152" sldId="351"/>
            <ac:inkMk id="46" creationId="{6B855674-19A9-6A8A-3909-ED6124A4BEBA}"/>
          </ac:inkMkLst>
        </pc:inkChg>
        <pc:inkChg chg="add mod">
          <ac:chgData name="Zaid Kamil" userId="7cee27bfd42913de" providerId="LiveId" clId="{CC0FF0F9-4342-4C50-B1AA-4984718780DD}" dt="2024-02-15T10:30:42.708" v="66"/>
          <ac:inkMkLst>
            <pc:docMk/>
            <pc:sldMk cId="146986152" sldId="351"/>
            <ac:inkMk id="48" creationId="{8E8C8989-6A18-C239-6188-B8DE7F149B7C}"/>
          </ac:inkMkLst>
        </pc:inkChg>
        <pc:inkChg chg="add mod">
          <ac:chgData name="Zaid Kamil" userId="7cee27bfd42913de" providerId="LiveId" clId="{CC0FF0F9-4342-4C50-B1AA-4984718780DD}" dt="2024-02-15T10:30:42.708" v="66"/>
          <ac:inkMkLst>
            <pc:docMk/>
            <pc:sldMk cId="146986152" sldId="351"/>
            <ac:inkMk id="49" creationId="{EB366D7C-0644-7665-7DCB-DB862C3A543D}"/>
          </ac:inkMkLst>
        </pc:inkChg>
        <pc:inkChg chg="add mod">
          <ac:chgData name="Zaid Kamil" userId="7cee27bfd42913de" providerId="LiveId" clId="{CC0FF0F9-4342-4C50-B1AA-4984718780DD}" dt="2024-02-15T10:30:42.708" v="66"/>
          <ac:inkMkLst>
            <pc:docMk/>
            <pc:sldMk cId="146986152" sldId="351"/>
            <ac:inkMk id="50" creationId="{20C4254E-AE0F-DDA9-6446-CF58B464D4AC}"/>
          </ac:inkMkLst>
        </pc:inkChg>
        <pc:inkChg chg="add mod">
          <ac:chgData name="Zaid Kamil" userId="7cee27bfd42913de" providerId="LiveId" clId="{CC0FF0F9-4342-4C50-B1AA-4984718780DD}" dt="2024-02-15T10:30:42.708" v="66"/>
          <ac:inkMkLst>
            <pc:docMk/>
            <pc:sldMk cId="146986152" sldId="351"/>
            <ac:inkMk id="51" creationId="{61A25C0E-5C77-7BC1-45D7-E4D623574913}"/>
          </ac:inkMkLst>
        </pc:inkChg>
        <pc:inkChg chg="add mod">
          <ac:chgData name="Zaid Kamil" userId="7cee27bfd42913de" providerId="LiveId" clId="{CC0FF0F9-4342-4C50-B1AA-4984718780DD}" dt="2024-02-15T10:30:42.708" v="66"/>
          <ac:inkMkLst>
            <pc:docMk/>
            <pc:sldMk cId="146986152" sldId="351"/>
            <ac:inkMk id="52" creationId="{768FFD13-2454-2342-1B7E-71B164BEBBF2}"/>
          </ac:inkMkLst>
        </pc:inkChg>
        <pc:inkChg chg="add mod">
          <ac:chgData name="Zaid Kamil" userId="7cee27bfd42913de" providerId="LiveId" clId="{CC0FF0F9-4342-4C50-B1AA-4984718780DD}" dt="2024-02-15T10:30:42.708" v="66"/>
          <ac:inkMkLst>
            <pc:docMk/>
            <pc:sldMk cId="146986152" sldId="351"/>
            <ac:inkMk id="53" creationId="{71679F5F-ACAB-67A0-D0E2-FA98CE286BDE}"/>
          </ac:inkMkLst>
        </pc:inkChg>
        <pc:inkChg chg="add mod">
          <ac:chgData name="Zaid Kamil" userId="7cee27bfd42913de" providerId="LiveId" clId="{CC0FF0F9-4342-4C50-B1AA-4984718780DD}" dt="2024-02-15T10:30:42.708" v="66"/>
          <ac:inkMkLst>
            <pc:docMk/>
            <pc:sldMk cId="146986152" sldId="351"/>
            <ac:inkMk id="54" creationId="{1F2D67C9-FBF1-70C7-F2A6-D1C15B0E7CDE}"/>
          </ac:inkMkLst>
        </pc:inkChg>
        <pc:inkChg chg="add mod">
          <ac:chgData name="Zaid Kamil" userId="7cee27bfd42913de" providerId="LiveId" clId="{CC0FF0F9-4342-4C50-B1AA-4984718780DD}" dt="2024-02-15T10:30:42.708" v="66"/>
          <ac:inkMkLst>
            <pc:docMk/>
            <pc:sldMk cId="146986152" sldId="351"/>
            <ac:inkMk id="55" creationId="{EE071FA4-6A83-3050-9F20-678F8949C271}"/>
          </ac:inkMkLst>
        </pc:inkChg>
        <pc:inkChg chg="add mod">
          <ac:chgData name="Zaid Kamil" userId="7cee27bfd42913de" providerId="LiveId" clId="{CC0FF0F9-4342-4C50-B1AA-4984718780DD}" dt="2024-02-15T10:30:42.708" v="66"/>
          <ac:inkMkLst>
            <pc:docMk/>
            <pc:sldMk cId="146986152" sldId="351"/>
            <ac:inkMk id="56" creationId="{D85CBAE7-B498-F02E-B075-671EFF5D0DBD}"/>
          </ac:inkMkLst>
        </pc:inkChg>
        <pc:inkChg chg="add mod">
          <ac:chgData name="Zaid Kamil" userId="7cee27bfd42913de" providerId="LiveId" clId="{CC0FF0F9-4342-4C50-B1AA-4984718780DD}" dt="2024-02-15T10:30:42.708" v="66"/>
          <ac:inkMkLst>
            <pc:docMk/>
            <pc:sldMk cId="146986152" sldId="351"/>
            <ac:inkMk id="57" creationId="{9FB9E60D-0D4F-680A-8B91-0C6FC92639AA}"/>
          </ac:inkMkLst>
        </pc:inkChg>
        <pc:inkChg chg="add mod">
          <ac:chgData name="Zaid Kamil" userId="7cee27bfd42913de" providerId="LiveId" clId="{CC0FF0F9-4342-4C50-B1AA-4984718780DD}" dt="2024-02-15T10:30:42.708" v="66"/>
          <ac:inkMkLst>
            <pc:docMk/>
            <pc:sldMk cId="146986152" sldId="351"/>
            <ac:inkMk id="58" creationId="{98F5AF48-E322-EF02-A9AE-98690CC377B1}"/>
          </ac:inkMkLst>
        </pc:inkChg>
        <pc:inkChg chg="add mod">
          <ac:chgData name="Zaid Kamil" userId="7cee27bfd42913de" providerId="LiveId" clId="{CC0FF0F9-4342-4C50-B1AA-4984718780DD}" dt="2024-02-15T10:30:42.708" v="66"/>
          <ac:inkMkLst>
            <pc:docMk/>
            <pc:sldMk cId="146986152" sldId="351"/>
            <ac:inkMk id="59" creationId="{19E46EE2-C888-E503-AA40-104BEC641D1A}"/>
          </ac:inkMkLst>
        </pc:inkChg>
        <pc:inkChg chg="add mod">
          <ac:chgData name="Zaid Kamil" userId="7cee27bfd42913de" providerId="LiveId" clId="{CC0FF0F9-4342-4C50-B1AA-4984718780DD}" dt="2024-02-15T10:30:42.708" v="66"/>
          <ac:inkMkLst>
            <pc:docMk/>
            <pc:sldMk cId="146986152" sldId="351"/>
            <ac:inkMk id="60" creationId="{F7D6E1E1-9ACD-FBC7-DF66-352978D97EFC}"/>
          </ac:inkMkLst>
        </pc:inkChg>
        <pc:inkChg chg="add mod">
          <ac:chgData name="Zaid Kamil" userId="7cee27bfd42913de" providerId="LiveId" clId="{CC0FF0F9-4342-4C50-B1AA-4984718780DD}" dt="2024-02-15T10:30:42.708" v="66"/>
          <ac:inkMkLst>
            <pc:docMk/>
            <pc:sldMk cId="146986152" sldId="351"/>
            <ac:inkMk id="61" creationId="{CAD9B446-B18C-0D19-1B3B-CE956F7E9791}"/>
          </ac:inkMkLst>
        </pc:inkChg>
        <pc:inkChg chg="add mod">
          <ac:chgData name="Zaid Kamil" userId="7cee27bfd42913de" providerId="LiveId" clId="{CC0FF0F9-4342-4C50-B1AA-4984718780DD}" dt="2024-02-15T10:30:42.708" v="66"/>
          <ac:inkMkLst>
            <pc:docMk/>
            <pc:sldMk cId="146986152" sldId="351"/>
            <ac:inkMk id="62" creationId="{44E6EB2D-E16C-991A-E519-015B0922A35B}"/>
          </ac:inkMkLst>
        </pc:inkChg>
        <pc:inkChg chg="add mod">
          <ac:chgData name="Zaid Kamil" userId="7cee27bfd42913de" providerId="LiveId" clId="{CC0FF0F9-4342-4C50-B1AA-4984718780DD}" dt="2024-02-15T10:30:42.708" v="66"/>
          <ac:inkMkLst>
            <pc:docMk/>
            <pc:sldMk cId="146986152" sldId="351"/>
            <ac:inkMk id="64" creationId="{6CFBA0DE-9F9F-5B0D-8442-31C1D6FF7A5F}"/>
          </ac:inkMkLst>
        </pc:inkChg>
        <pc:inkChg chg="add mod">
          <ac:chgData name="Zaid Kamil" userId="7cee27bfd42913de" providerId="LiveId" clId="{CC0FF0F9-4342-4C50-B1AA-4984718780DD}" dt="2024-02-15T10:30:42.708" v="66"/>
          <ac:inkMkLst>
            <pc:docMk/>
            <pc:sldMk cId="146986152" sldId="351"/>
            <ac:inkMk id="65" creationId="{D8110E2B-DE69-3E43-0EC5-769824FAAF78}"/>
          </ac:inkMkLst>
        </pc:inkChg>
        <pc:inkChg chg="add mod">
          <ac:chgData name="Zaid Kamil" userId="7cee27bfd42913de" providerId="LiveId" clId="{CC0FF0F9-4342-4C50-B1AA-4984718780DD}" dt="2024-02-15T10:30:42.708" v="66"/>
          <ac:inkMkLst>
            <pc:docMk/>
            <pc:sldMk cId="146986152" sldId="351"/>
            <ac:inkMk id="66" creationId="{127AB8D1-4CE6-1F5C-1410-7F7AFB322EFE}"/>
          </ac:inkMkLst>
        </pc:inkChg>
        <pc:inkChg chg="add mod">
          <ac:chgData name="Zaid Kamil" userId="7cee27bfd42913de" providerId="LiveId" clId="{CC0FF0F9-4342-4C50-B1AA-4984718780DD}" dt="2024-02-15T10:30:42.708" v="66"/>
          <ac:inkMkLst>
            <pc:docMk/>
            <pc:sldMk cId="146986152" sldId="351"/>
            <ac:inkMk id="68" creationId="{E0B22436-C484-92B9-F6DA-169D7E985D00}"/>
          </ac:inkMkLst>
        </pc:inkChg>
        <pc:inkChg chg="add mod">
          <ac:chgData name="Zaid Kamil" userId="7cee27bfd42913de" providerId="LiveId" clId="{CC0FF0F9-4342-4C50-B1AA-4984718780DD}" dt="2024-02-15T10:31:21.293" v="90"/>
          <ac:inkMkLst>
            <pc:docMk/>
            <pc:sldMk cId="146986152" sldId="351"/>
            <ac:inkMk id="70" creationId="{77C195BD-7737-80E8-3B73-EFE9BD98FADE}"/>
          </ac:inkMkLst>
        </pc:inkChg>
        <pc:inkChg chg="add mod">
          <ac:chgData name="Zaid Kamil" userId="7cee27bfd42913de" providerId="LiveId" clId="{CC0FF0F9-4342-4C50-B1AA-4984718780DD}" dt="2024-02-15T10:31:21.293" v="90"/>
          <ac:inkMkLst>
            <pc:docMk/>
            <pc:sldMk cId="146986152" sldId="351"/>
            <ac:inkMk id="71" creationId="{44BFA180-47D7-594B-0C6E-7A598E274D61}"/>
          </ac:inkMkLst>
        </pc:inkChg>
        <pc:inkChg chg="add mod">
          <ac:chgData name="Zaid Kamil" userId="7cee27bfd42913de" providerId="LiveId" clId="{CC0FF0F9-4342-4C50-B1AA-4984718780DD}" dt="2024-02-15T10:31:21.293" v="90"/>
          <ac:inkMkLst>
            <pc:docMk/>
            <pc:sldMk cId="146986152" sldId="351"/>
            <ac:inkMk id="72" creationId="{34500721-8657-969A-C8D9-297664337120}"/>
          </ac:inkMkLst>
        </pc:inkChg>
        <pc:inkChg chg="add mod">
          <ac:chgData name="Zaid Kamil" userId="7cee27bfd42913de" providerId="LiveId" clId="{CC0FF0F9-4342-4C50-B1AA-4984718780DD}" dt="2024-02-15T10:31:21.293" v="90"/>
          <ac:inkMkLst>
            <pc:docMk/>
            <pc:sldMk cId="146986152" sldId="351"/>
            <ac:inkMk id="73" creationId="{F0AE3E5D-D180-A3EE-EEED-DA93326A94B5}"/>
          </ac:inkMkLst>
        </pc:inkChg>
        <pc:inkChg chg="add mod">
          <ac:chgData name="Zaid Kamil" userId="7cee27bfd42913de" providerId="LiveId" clId="{CC0FF0F9-4342-4C50-B1AA-4984718780DD}" dt="2024-02-15T10:31:21.293" v="90"/>
          <ac:inkMkLst>
            <pc:docMk/>
            <pc:sldMk cId="146986152" sldId="351"/>
            <ac:inkMk id="74" creationId="{82022AEC-1091-80D0-22E5-0E99F30FA0A5}"/>
          </ac:inkMkLst>
        </pc:inkChg>
        <pc:inkChg chg="add mod">
          <ac:chgData name="Zaid Kamil" userId="7cee27bfd42913de" providerId="LiveId" clId="{CC0FF0F9-4342-4C50-B1AA-4984718780DD}" dt="2024-02-15T10:31:21.293" v="90"/>
          <ac:inkMkLst>
            <pc:docMk/>
            <pc:sldMk cId="146986152" sldId="351"/>
            <ac:inkMk id="75" creationId="{EE96DB51-4B8D-F9C5-6714-B019A51C1384}"/>
          </ac:inkMkLst>
        </pc:inkChg>
        <pc:inkChg chg="add mod">
          <ac:chgData name="Zaid Kamil" userId="7cee27bfd42913de" providerId="LiveId" clId="{CC0FF0F9-4342-4C50-B1AA-4984718780DD}" dt="2024-02-15T10:31:21.293" v="90"/>
          <ac:inkMkLst>
            <pc:docMk/>
            <pc:sldMk cId="146986152" sldId="351"/>
            <ac:inkMk id="76" creationId="{A19E381F-8BA6-2B7E-9356-A480D554A4A4}"/>
          </ac:inkMkLst>
        </pc:inkChg>
        <pc:inkChg chg="add mod">
          <ac:chgData name="Zaid Kamil" userId="7cee27bfd42913de" providerId="LiveId" clId="{CC0FF0F9-4342-4C50-B1AA-4984718780DD}" dt="2024-02-15T10:31:21.293" v="90"/>
          <ac:inkMkLst>
            <pc:docMk/>
            <pc:sldMk cId="146986152" sldId="351"/>
            <ac:inkMk id="77" creationId="{70DE5388-E0E2-4A04-BC1A-80A08D803248}"/>
          </ac:inkMkLst>
        </pc:inkChg>
        <pc:inkChg chg="add mod">
          <ac:chgData name="Zaid Kamil" userId="7cee27bfd42913de" providerId="LiveId" clId="{CC0FF0F9-4342-4C50-B1AA-4984718780DD}" dt="2024-02-15T10:31:21.293" v="90"/>
          <ac:inkMkLst>
            <pc:docMk/>
            <pc:sldMk cId="146986152" sldId="351"/>
            <ac:inkMk id="78" creationId="{37AA6608-2B62-211C-0D15-FCE96D9B28D8}"/>
          </ac:inkMkLst>
        </pc:inkChg>
        <pc:inkChg chg="add mod">
          <ac:chgData name="Zaid Kamil" userId="7cee27bfd42913de" providerId="LiveId" clId="{CC0FF0F9-4342-4C50-B1AA-4984718780DD}" dt="2024-02-15T10:31:21.293" v="90"/>
          <ac:inkMkLst>
            <pc:docMk/>
            <pc:sldMk cId="146986152" sldId="351"/>
            <ac:inkMk id="79" creationId="{177434CB-5D60-CE52-F8F3-F00BCEDCF2C5}"/>
          </ac:inkMkLst>
        </pc:inkChg>
        <pc:inkChg chg="add mod">
          <ac:chgData name="Zaid Kamil" userId="7cee27bfd42913de" providerId="LiveId" clId="{CC0FF0F9-4342-4C50-B1AA-4984718780DD}" dt="2024-02-15T10:31:21.293" v="90"/>
          <ac:inkMkLst>
            <pc:docMk/>
            <pc:sldMk cId="146986152" sldId="351"/>
            <ac:inkMk id="80" creationId="{E32AE6A3-252C-5023-CE25-6539BA9A0439}"/>
          </ac:inkMkLst>
        </pc:inkChg>
        <pc:inkChg chg="add mod">
          <ac:chgData name="Zaid Kamil" userId="7cee27bfd42913de" providerId="LiveId" clId="{CC0FF0F9-4342-4C50-B1AA-4984718780DD}" dt="2024-02-15T10:31:21.293" v="90"/>
          <ac:inkMkLst>
            <pc:docMk/>
            <pc:sldMk cId="146986152" sldId="351"/>
            <ac:inkMk id="81" creationId="{CCBCE376-F79A-3121-659F-82B6C9BE416D}"/>
          </ac:inkMkLst>
        </pc:inkChg>
        <pc:inkChg chg="add mod">
          <ac:chgData name="Zaid Kamil" userId="7cee27bfd42913de" providerId="LiveId" clId="{CC0FF0F9-4342-4C50-B1AA-4984718780DD}" dt="2024-02-15T10:31:21.293" v="90"/>
          <ac:inkMkLst>
            <pc:docMk/>
            <pc:sldMk cId="146986152" sldId="351"/>
            <ac:inkMk id="82" creationId="{12201536-931A-3150-D064-08F2D0146BFE}"/>
          </ac:inkMkLst>
        </pc:inkChg>
        <pc:inkChg chg="add mod">
          <ac:chgData name="Zaid Kamil" userId="7cee27bfd42913de" providerId="LiveId" clId="{CC0FF0F9-4342-4C50-B1AA-4984718780DD}" dt="2024-02-15T10:31:21.293" v="90"/>
          <ac:inkMkLst>
            <pc:docMk/>
            <pc:sldMk cId="146986152" sldId="351"/>
            <ac:inkMk id="83" creationId="{D2D59B0C-AEC2-10A9-5084-3C34D4D0E796}"/>
          </ac:inkMkLst>
        </pc:inkChg>
        <pc:inkChg chg="add mod">
          <ac:chgData name="Zaid Kamil" userId="7cee27bfd42913de" providerId="LiveId" clId="{CC0FF0F9-4342-4C50-B1AA-4984718780DD}" dt="2024-02-15T10:31:21.293" v="90"/>
          <ac:inkMkLst>
            <pc:docMk/>
            <pc:sldMk cId="146986152" sldId="351"/>
            <ac:inkMk id="84" creationId="{804C90EB-F952-53BA-1967-947BD0A06FD6}"/>
          </ac:inkMkLst>
        </pc:inkChg>
        <pc:inkChg chg="add mod">
          <ac:chgData name="Zaid Kamil" userId="7cee27bfd42913de" providerId="LiveId" clId="{CC0FF0F9-4342-4C50-B1AA-4984718780DD}" dt="2024-02-15T10:31:21.293" v="90"/>
          <ac:inkMkLst>
            <pc:docMk/>
            <pc:sldMk cId="146986152" sldId="351"/>
            <ac:inkMk id="85" creationId="{BDB9AEB6-3DB8-852F-93DB-5A11865B3260}"/>
          </ac:inkMkLst>
        </pc:inkChg>
        <pc:inkChg chg="add mod">
          <ac:chgData name="Zaid Kamil" userId="7cee27bfd42913de" providerId="LiveId" clId="{CC0FF0F9-4342-4C50-B1AA-4984718780DD}" dt="2024-02-15T10:31:21.293" v="90"/>
          <ac:inkMkLst>
            <pc:docMk/>
            <pc:sldMk cId="146986152" sldId="351"/>
            <ac:inkMk id="86" creationId="{AAC5A6BD-88A7-A5C2-C0C8-61E0A787B5DA}"/>
          </ac:inkMkLst>
        </pc:inkChg>
        <pc:inkChg chg="add mod">
          <ac:chgData name="Zaid Kamil" userId="7cee27bfd42913de" providerId="LiveId" clId="{CC0FF0F9-4342-4C50-B1AA-4984718780DD}" dt="2024-02-15T10:31:21.293" v="90"/>
          <ac:inkMkLst>
            <pc:docMk/>
            <pc:sldMk cId="146986152" sldId="351"/>
            <ac:inkMk id="88" creationId="{09736132-C6B5-EC7C-BBC0-4F36C9151ADA}"/>
          </ac:inkMkLst>
        </pc:inkChg>
        <pc:inkChg chg="add mod">
          <ac:chgData name="Zaid Kamil" userId="7cee27bfd42913de" providerId="LiveId" clId="{CC0FF0F9-4342-4C50-B1AA-4984718780DD}" dt="2024-02-15T10:31:21.293" v="90"/>
          <ac:inkMkLst>
            <pc:docMk/>
            <pc:sldMk cId="146986152" sldId="351"/>
            <ac:inkMk id="89" creationId="{1B6E8161-1916-8FB3-FE2C-86E9D4F219C8}"/>
          </ac:inkMkLst>
        </pc:inkChg>
        <pc:inkChg chg="add mod">
          <ac:chgData name="Zaid Kamil" userId="7cee27bfd42913de" providerId="LiveId" clId="{CC0FF0F9-4342-4C50-B1AA-4984718780DD}" dt="2024-02-15T10:31:21.293" v="90"/>
          <ac:inkMkLst>
            <pc:docMk/>
            <pc:sldMk cId="146986152" sldId="351"/>
            <ac:inkMk id="90" creationId="{D49A7D53-5C36-01AF-F1D3-CBCB4D04FF69}"/>
          </ac:inkMkLst>
        </pc:inkChg>
        <pc:inkChg chg="add mod">
          <ac:chgData name="Zaid Kamil" userId="7cee27bfd42913de" providerId="LiveId" clId="{CC0FF0F9-4342-4C50-B1AA-4984718780DD}" dt="2024-02-15T10:31:21.293" v="90"/>
          <ac:inkMkLst>
            <pc:docMk/>
            <pc:sldMk cId="146986152" sldId="351"/>
            <ac:inkMk id="91" creationId="{A7BDC6FF-587E-D66B-CB6A-23ABD134E275}"/>
          </ac:inkMkLst>
        </pc:inkChg>
        <pc:inkChg chg="add mod">
          <ac:chgData name="Zaid Kamil" userId="7cee27bfd42913de" providerId="LiveId" clId="{CC0FF0F9-4342-4C50-B1AA-4984718780DD}" dt="2024-02-15T10:31:21.293" v="90"/>
          <ac:inkMkLst>
            <pc:docMk/>
            <pc:sldMk cId="146986152" sldId="351"/>
            <ac:inkMk id="92" creationId="{3763CAD8-0749-2C79-2B1A-429A35021D97}"/>
          </ac:inkMkLst>
        </pc:inkChg>
        <pc:inkChg chg="add mod">
          <ac:chgData name="Zaid Kamil" userId="7cee27bfd42913de" providerId="LiveId" clId="{CC0FF0F9-4342-4C50-B1AA-4984718780DD}" dt="2024-02-15T10:32:31.947" v="134"/>
          <ac:inkMkLst>
            <pc:docMk/>
            <pc:sldMk cId="146986152" sldId="351"/>
            <ac:inkMk id="94" creationId="{6B76F2C5-FC24-D1B8-A964-9CBE77C5BAFA}"/>
          </ac:inkMkLst>
        </pc:inkChg>
        <pc:inkChg chg="add mod">
          <ac:chgData name="Zaid Kamil" userId="7cee27bfd42913de" providerId="LiveId" clId="{CC0FF0F9-4342-4C50-B1AA-4984718780DD}" dt="2024-02-15T10:32:31.947" v="134"/>
          <ac:inkMkLst>
            <pc:docMk/>
            <pc:sldMk cId="146986152" sldId="351"/>
            <ac:inkMk id="95" creationId="{FD7D0B20-3533-4319-2958-066AC50FF47E}"/>
          </ac:inkMkLst>
        </pc:inkChg>
        <pc:inkChg chg="add mod">
          <ac:chgData name="Zaid Kamil" userId="7cee27bfd42913de" providerId="LiveId" clId="{CC0FF0F9-4342-4C50-B1AA-4984718780DD}" dt="2024-02-15T10:32:31.947" v="134"/>
          <ac:inkMkLst>
            <pc:docMk/>
            <pc:sldMk cId="146986152" sldId="351"/>
            <ac:inkMk id="96" creationId="{1C68B37F-2396-F10A-AE07-BCE0309F16CA}"/>
          </ac:inkMkLst>
        </pc:inkChg>
        <pc:inkChg chg="add mod">
          <ac:chgData name="Zaid Kamil" userId="7cee27bfd42913de" providerId="LiveId" clId="{CC0FF0F9-4342-4C50-B1AA-4984718780DD}" dt="2024-02-15T10:32:31.947" v="134"/>
          <ac:inkMkLst>
            <pc:docMk/>
            <pc:sldMk cId="146986152" sldId="351"/>
            <ac:inkMk id="97" creationId="{EEF81EC3-7314-7C58-9621-FDA5AC9AA6CD}"/>
          </ac:inkMkLst>
        </pc:inkChg>
        <pc:inkChg chg="add mod">
          <ac:chgData name="Zaid Kamil" userId="7cee27bfd42913de" providerId="LiveId" clId="{CC0FF0F9-4342-4C50-B1AA-4984718780DD}" dt="2024-02-15T10:32:31.947" v="134"/>
          <ac:inkMkLst>
            <pc:docMk/>
            <pc:sldMk cId="146986152" sldId="351"/>
            <ac:inkMk id="98" creationId="{A08FB3FB-E99F-F34D-6A57-708B196D5704}"/>
          </ac:inkMkLst>
        </pc:inkChg>
        <pc:inkChg chg="add mod">
          <ac:chgData name="Zaid Kamil" userId="7cee27bfd42913de" providerId="LiveId" clId="{CC0FF0F9-4342-4C50-B1AA-4984718780DD}" dt="2024-02-15T10:32:31.947" v="134"/>
          <ac:inkMkLst>
            <pc:docMk/>
            <pc:sldMk cId="146986152" sldId="351"/>
            <ac:inkMk id="99" creationId="{26763279-60F4-6124-6E28-66C31B1DFBFE}"/>
          </ac:inkMkLst>
        </pc:inkChg>
        <pc:inkChg chg="add mod">
          <ac:chgData name="Zaid Kamil" userId="7cee27bfd42913de" providerId="LiveId" clId="{CC0FF0F9-4342-4C50-B1AA-4984718780DD}" dt="2024-02-15T10:32:31.947" v="134"/>
          <ac:inkMkLst>
            <pc:docMk/>
            <pc:sldMk cId="146986152" sldId="351"/>
            <ac:inkMk id="100" creationId="{666E0ED8-861C-2336-2D71-1354F0CD8A13}"/>
          </ac:inkMkLst>
        </pc:inkChg>
        <pc:inkChg chg="add mod">
          <ac:chgData name="Zaid Kamil" userId="7cee27bfd42913de" providerId="LiveId" clId="{CC0FF0F9-4342-4C50-B1AA-4984718780DD}" dt="2024-02-15T10:32:31.947" v="134"/>
          <ac:inkMkLst>
            <pc:docMk/>
            <pc:sldMk cId="146986152" sldId="351"/>
            <ac:inkMk id="101" creationId="{CFC0FE7B-2FCC-3CA0-E04F-528E9CBA2CA8}"/>
          </ac:inkMkLst>
        </pc:inkChg>
        <pc:inkChg chg="add mod">
          <ac:chgData name="Zaid Kamil" userId="7cee27bfd42913de" providerId="LiveId" clId="{CC0FF0F9-4342-4C50-B1AA-4984718780DD}" dt="2024-02-15T10:32:31.947" v="134"/>
          <ac:inkMkLst>
            <pc:docMk/>
            <pc:sldMk cId="146986152" sldId="351"/>
            <ac:inkMk id="102" creationId="{D29E78BC-89E5-6ECB-C524-8426CCC23A28}"/>
          </ac:inkMkLst>
        </pc:inkChg>
        <pc:inkChg chg="add mod">
          <ac:chgData name="Zaid Kamil" userId="7cee27bfd42913de" providerId="LiveId" clId="{CC0FF0F9-4342-4C50-B1AA-4984718780DD}" dt="2024-02-15T10:32:31.947" v="134"/>
          <ac:inkMkLst>
            <pc:docMk/>
            <pc:sldMk cId="146986152" sldId="351"/>
            <ac:inkMk id="103" creationId="{1EC21E1C-4078-DE78-1558-55B9DA145C9D}"/>
          </ac:inkMkLst>
        </pc:inkChg>
        <pc:inkChg chg="add del mod">
          <ac:chgData name="Zaid Kamil" userId="7cee27bfd42913de" providerId="LiveId" clId="{CC0FF0F9-4342-4C50-B1AA-4984718780DD}" dt="2024-02-15T10:32:26.232" v="120" actId="9405"/>
          <ac:inkMkLst>
            <pc:docMk/>
            <pc:sldMk cId="146986152" sldId="351"/>
            <ac:inkMk id="104" creationId="{CF48BB97-AF67-A168-5E12-0845CFC0DE40}"/>
          </ac:inkMkLst>
        </pc:inkChg>
        <pc:inkChg chg="add del mod">
          <ac:chgData name="Zaid Kamil" userId="7cee27bfd42913de" providerId="LiveId" clId="{CC0FF0F9-4342-4C50-B1AA-4984718780DD}" dt="2024-02-15T10:32:26.038" v="119" actId="9405"/>
          <ac:inkMkLst>
            <pc:docMk/>
            <pc:sldMk cId="146986152" sldId="351"/>
            <ac:inkMk id="105" creationId="{ED65C915-C05B-FDD5-E040-2D6CDDC19F8C}"/>
          </ac:inkMkLst>
        </pc:inkChg>
        <pc:inkChg chg="add del mod">
          <ac:chgData name="Zaid Kamil" userId="7cee27bfd42913de" providerId="LiveId" clId="{CC0FF0F9-4342-4C50-B1AA-4984718780DD}" dt="2024-02-15T10:32:25.838" v="118" actId="9405"/>
          <ac:inkMkLst>
            <pc:docMk/>
            <pc:sldMk cId="146986152" sldId="351"/>
            <ac:inkMk id="106" creationId="{7B2ACEE8-6719-895A-CD47-02ADAFD5F858}"/>
          </ac:inkMkLst>
        </pc:inkChg>
        <pc:inkChg chg="add del mod">
          <ac:chgData name="Zaid Kamil" userId="7cee27bfd42913de" providerId="LiveId" clId="{CC0FF0F9-4342-4C50-B1AA-4984718780DD}" dt="2024-02-15T10:32:25.624" v="117" actId="9405"/>
          <ac:inkMkLst>
            <pc:docMk/>
            <pc:sldMk cId="146986152" sldId="351"/>
            <ac:inkMk id="107" creationId="{72100251-57DF-E089-3ADC-75782C96A918}"/>
          </ac:inkMkLst>
        </pc:inkChg>
        <pc:inkChg chg="add del mod">
          <ac:chgData name="Zaid Kamil" userId="7cee27bfd42913de" providerId="LiveId" clId="{CC0FF0F9-4342-4C50-B1AA-4984718780DD}" dt="2024-02-15T10:32:25.402" v="116" actId="9405"/>
          <ac:inkMkLst>
            <pc:docMk/>
            <pc:sldMk cId="146986152" sldId="351"/>
            <ac:inkMk id="108" creationId="{D9C7E054-8B6F-0A6E-1B4E-092FD7AB1C07}"/>
          </ac:inkMkLst>
        </pc:inkChg>
        <pc:inkChg chg="add del mod">
          <ac:chgData name="Zaid Kamil" userId="7cee27bfd42913de" providerId="LiveId" clId="{CC0FF0F9-4342-4C50-B1AA-4984718780DD}" dt="2024-02-15T10:32:25.167" v="115" actId="9405"/>
          <ac:inkMkLst>
            <pc:docMk/>
            <pc:sldMk cId="146986152" sldId="351"/>
            <ac:inkMk id="109" creationId="{DE506C21-CC77-6643-7370-B37F0D551E2B}"/>
          </ac:inkMkLst>
        </pc:inkChg>
        <pc:inkChg chg="add del mod">
          <ac:chgData name="Zaid Kamil" userId="7cee27bfd42913de" providerId="LiveId" clId="{CC0FF0F9-4342-4C50-B1AA-4984718780DD}" dt="2024-02-15T10:32:24.963" v="114" actId="9405"/>
          <ac:inkMkLst>
            <pc:docMk/>
            <pc:sldMk cId="146986152" sldId="351"/>
            <ac:inkMk id="110" creationId="{0E3521C9-CBB1-9EDA-A20D-12833667E098}"/>
          </ac:inkMkLst>
        </pc:inkChg>
        <pc:inkChg chg="add del mod">
          <ac:chgData name="Zaid Kamil" userId="7cee27bfd42913de" providerId="LiveId" clId="{CC0FF0F9-4342-4C50-B1AA-4984718780DD}" dt="2024-02-15T10:32:24.740" v="113" actId="9405"/>
          <ac:inkMkLst>
            <pc:docMk/>
            <pc:sldMk cId="146986152" sldId="351"/>
            <ac:inkMk id="111" creationId="{042A580E-C224-54D2-384E-AEC0CDFC84B3}"/>
          </ac:inkMkLst>
        </pc:inkChg>
        <pc:inkChg chg="add del mod">
          <ac:chgData name="Zaid Kamil" userId="7cee27bfd42913de" providerId="LiveId" clId="{CC0FF0F9-4342-4C50-B1AA-4984718780DD}" dt="2024-02-15T10:32:24.481" v="112"/>
          <ac:inkMkLst>
            <pc:docMk/>
            <pc:sldMk cId="146986152" sldId="351"/>
            <ac:inkMk id="112" creationId="{744A39CE-2159-5E6E-8026-BCCE0B22ABD1}"/>
          </ac:inkMkLst>
        </pc:inkChg>
        <pc:inkChg chg="add mod">
          <ac:chgData name="Zaid Kamil" userId="7cee27bfd42913de" providerId="LiveId" clId="{CC0FF0F9-4342-4C50-B1AA-4984718780DD}" dt="2024-02-15T10:32:31.947" v="134"/>
          <ac:inkMkLst>
            <pc:docMk/>
            <pc:sldMk cId="146986152" sldId="351"/>
            <ac:inkMk id="114" creationId="{44403402-1897-1D4F-2B03-A9E885C80511}"/>
          </ac:inkMkLst>
        </pc:inkChg>
        <pc:inkChg chg="add mod">
          <ac:chgData name="Zaid Kamil" userId="7cee27bfd42913de" providerId="LiveId" clId="{CC0FF0F9-4342-4C50-B1AA-4984718780DD}" dt="2024-02-15T10:32:31.947" v="134"/>
          <ac:inkMkLst>
            <pc:docMk/>
            <pc:sldMk cId="146986152" sldId="351"/>
            <ac:inkMk id="115" creationId="{8F128600-DC07-5DD6-25C9-C3E3A3D228A9}"/>
          </ac:inkMkLst>
        </pc:inkChg>
        <pc:inkChg chg="add mod">
          <ac:chgData name="Zaid Kamil" userId="7cee27bfd42913de" providerId="LiveId" clId="{CC0FF0F9-4342-4C50-B1AA-4984718780DD}" dt="2024-02-15T10:32:31.947" v="134"/>
          <ac:inkMkLst>
            <pc:docMk/>
            <pc:sldMk cId="146986152" sldId="351"/>
            <ac:inkMk id="116" creationId="{249058E5-702A-AA09-5E6E-F83F1B3412B7}"/>
          </ac:inkMkLst>
        </pc:inkChg>
        <pc:inkChg chg="add mod">
          <ac:chgData name="Zaid Kamil" userId="7cee27bfd42913de" providerId="LiveId" clId="{CC0FF0F9-4342-4C50-B1AA-4984718780DD}" dt="2024-02-15T10:32:31.947" v="134"/>
          <ac:inkMkLst>
            <pc:docMk/>
            <pc:sldMk cId="146986152" sldId="351"/>
            <ac:inkMk id="117" creationId="{4E24BF55-E2F0-7741-79E5-CDA28D3BB222}"/>
          </ac:inkMkLst>
        </pc:inkChg>
        <pc:inkChg chg="add mod">
          <ac:chgData name="Zaid Kamil" userId="7cee27bfd42913de" providerId="LiveId" clId="{CC0FF0F9-4342-4C50-B1AA-4984718780DD}" dt="2024-02-15T10:32:31.947" v="134"/>
          <ac:inkMkLst>
            <pc:docMk/>
            <pc:sldMk cId="146986152" sldId="351"/>
            <ac:inkMk id="118" creationId="{1D860749-DEE8-3CFC-BE50-95A637007FDD}"/>
          </ac:inkMkLst>
        </pc:inkChg>
        <pc:inkChg chg="add mod">
          <ac:chgData name="Zaid Kamil" userId="7cee27bfd42913de" providerId="LiveId" clId="{CC0FF0F9-4342-4C50-B1AA-4984718780DD}" dt="2024-02-15T10:32:31.947" v="134"/>
          <ac:inkMkLst>
            <pc:docMk/>
            <pc:sldMk cId="146986152" sldId="351"/>
            <ac:inkMk id="119" creationId="{419F055D-9ADE-38D3-7ACD-397123557C45}"/>
          </ac:inkMkLst>
        </pc:inkChg>
        <pc:inkChg chg="add mod">
          <ac:chgData name="Zaid Kamil" userId="7cee27bfd42913de" providerId="LiveId" clId="{CC0FF0F9-4342-4C50-B1AA-4984718780DD}" dt="2024-02-15T10:32:31.947" v="134"/>
          <ac:inkMkLst>
            <pc:docMk/>
            <pc:sldMk cId="146986152" sldId="351"/>
            <ac:inkMk id="120" creationId="{727DC50D-C130-EDA5-04DD-F70EBEA26785}"/>
          </ac:inkMkLst>
        </pc:inkChg>
        <pc:inkChg chg="add mod">
          <ac:chgData name="Zaid Kamil" userId="7cee27bfd42913de" providerId="LiveId" clId="{CC0FF0F9-4342-4C50-B1AA-4984718780DD}" dt="2024-02-15T10:32:31.947" v="134"/>
          <ac:inkMkLst>
            <pc:docMk/>
            <pc:sldMk cId="146986152" sldId="351"/>
            <ac:inkMk id="121" creationId="{FB4A3FA2-2401-E166-F5E9-153AE194DB97}"/>
          </ac:inkMkLst>
        </pc:inkChg>
        <pc:inkChg chg="add mod">
          <ac:chgData name="Zaid Kamil" userId="7cee27bfd42913de" providerId="LiveId" clId="{CC0FF0F9-4342-4C50-B1AA-4984718780DD}" dt="2024-02-15T10:32:31.947" v="134"/>
          <ac:inkMkLst>
            <pc:docMk/>
            <pc:sldMk cId="146986152" sldId="351"/>
            <ac:inkMk id="122" creationId="{3786341C-E92E-7306-C2B3-4975704D4230}"/>
          </ac:inkMkLst>
        </pc:inkChg>
        <pc:inkChg chg="add mod">
          <ac:chgData name="Zaid Kamil" userId="7cee27bfd42913de" providerId="LiveId" clId="{CC0FF0F9-4342-4C50-B1AA-4984718780DD}" dt="2024-02-15T10:32:31.947" v="134"/>
          <ac:inkMkLst>
            <pc:docMk/>
            <pc:sldMk cId="146986152" sldId="351"/>
            <ac:inkMk id="123" creationId="{2043E538-67A2-888E-F188-0A9CA5A9BE3C}"/>
          </ac:inkMkLst>
        </pc:inkChg>
        <pc:inkChg chg="add mod">
          <ac:chgData name="Zaid Kamil" userId="7cee27bfd42913de" providerId="LiveId" clId="{CC0FF0F9-4342-4C50-B1AA-4984718780DD}" dt="2024-02-15T10:32:31.947" v="134"/>
          <ac:inkMkLst>
            <pc:docMk/>
            <pc:sldMk cId="146986152" sldId="351"/>
            <ac:inkMk id="124" creationId="{8EE66AB8-605E-672D-00F5-45D39D4B2530}"/>
          </ac:inkMkLst>
        </pc:inkChg>
        <pc:inkChg chg="add mod">
          <ac:chgData name="Zaid Kamil" userId="7cee27bfd42913de" providerId="LiveId" clId="{CC0FF0F9-4342-4C50-B1AA-4984718780DD}" dt="2024-02-15T10:32:31.947" v="134"/>
          <ac:inkMkLst>
            <pc:docMk/>
            <pc:sldMk cId="146986152" sldId="351"/>
            <ac:inkMk id="125" creationId="{384B917D-8077-1104-AE24-82077574805D}"/>
          </ac:inkMkLst>
        </pc:inkChg>
        <pc:inkChg chg="add mod">
          <ac:chgData name="Zaid Kamil" userId="7cee27bfd42913de" providerId="LiveId" clId="{CC0FF0F9-4342-4C50-B1AA-4984718780DD}" dt="2024-02-15T10:32:31.947" v="134"/>
          <ac:inkMkLst>
            <pc:docMk/>
            <pc:sldMk cId="146986152" sldId="351"/>
            <ac:inkMk id="126" creationId="{89238092-F384-EE0A-1EF0-74C6161A3949}"/>
          </ac:inkMkLst>
        </pc:inkChg>
      </pc:sldChg>
      <pc:sldChg chg="addSp delSp modSp new mod">
        <pc:chgData name="Zaid Kamil" userId="7cee27bfd42913de" providerId="LiveId" clId="{CC0FF0F9-4342-4C50-B1AA-4984718780DD}" dt="2024-02-15T10:37:06.887" v="263"/>
        <pc:sldMkLst>
          <pc:docMk/>
          <pc:sldMk cId="3868610899" sldId="352"/>
        </pc:sldMkLst>
        <pc:grpChg chg="del mod">
          <ac:chgData name="Zaid Kamil" userId="7cee27bfd42913de" providerId="LiveId" clId="{CC0FF0F9-4342-4C50-B1AA-4984718780DD}" dt="2024-02-15T10:34:05.469" v="143"/>
          <ac:grpSpMkLst>
            <pc:docMk/>
            <pc:sldMk cId="3868610899" sldId="352"/>
            <ac:grpSpMk id="6" creationId="{81ABB7D6-D32D-67E1-37F6-921911064FA5}"/>
          </ac:grpSpMkLst>
        </pc:grpChg>
        <pc:grpChg chg="del mod">
          <ac:chgData name="Zaid Kamil" userId="7cee27bfd42913de" providerId="LiveId" clId="{CC0FF0F9-4342-4C50-B1AA-4984718780DD}" dt="2024-02-15T10:34:09.156" v="152"/>
          <ac:grpSpMkLst>
            <pc:docMk/>
            <pc:sldMk cId="3868610899" sldId="352"/>
            <ac:grpSpMk id="9" creationId="{982099BA-5311-425E-1691-C93E7719540C}"/>
          </ac:grpSpMkLst>
        </pc:grpChg>
        <pc:grpChg chg="del mod">
          <ac:chgData name="Zaid Kamil" userId="7cee27bfd42913de" providerId="LiveId" clId="{CC0FF0F9-4342-4C50-B1AA-4984718780DD}" dt="2024-02-15T10:34:11.960" v="155"/>
          <ac:grpSpMkLst>
            <pc:docMk/>
            <pc:sldMk cId="3868610899" sldId="352"/>
            <ac:grpSpMk id="18" creationId="{B67760C0-4B13-677D-050D-1998763DCDB6}"/>
          </ac:grpSpMkLst>
        </pc:grpChg>
        <pc:grpChg chg="del mod">
          <ac:chgData name="Zaid Kamil" userId="7cee27bfd42913de" providerId="LiveId" clId="{CC0FF0F9-4342-4C50-B1AA-4984718780DD}" dt="2024-02-15T10:34:19.962" v="168"/>
          <ac:grpSpMkLst>
            <pc:docMk/>
            <pc:sldMk cId="3868610899" sldId="352"/>
            <ac:grpSpMk id="21" creationId="{4A811343-0A07-0A3A-7ABD-7493DC355EF3}"/>
          </ac:grpSpMkLst>
        </pc:grpChg>
        <pc:grpChg chg="del mod">
          <ac:chgData name="Zaid Kamil" userId="7cee27bfd42913de" providerId="LiveId" clId="{CC0FF0F9-4342-4C50-B1AA-4984718780DD}" dt="2024-02-15T10:35:20.207" v="170"/>
          <ac:grpSpMkLst>
            <pc:docMk/>
            <pc:sldMk cId="3868610899" sldId="352"/>
            <ac:grpSpMk id="30" creationId="{E78F122D-264E-E0B6-CC5A-872DCA85BE7A}"/>
          </ac:grpSpMkLst>
        </pc:grpChg>
        <pc:grpChg chg="mod">
          <ac:chgData name="Zaid Kamil" userId="7cee27bfd42913de" providerId="LiveId" clId="{CC0FF0F9-4342-4C50-B1AA-4984718780DD}" dt="2024-02-15T10:34:19.962" v="168"/>
          <ac:grpSpMkLst>
            <pc:docMk/>
            <pc:sldMk cId="3868610899" sldId="352"/>
            <ac:grpSpMk id="34" creationId="{E14248B5-D31D-10CF-97C8-C2BAF536E246}"/>
          </ac:grpSpMkLst>
        </pc:grpChg>
        <pc:grpChg chg="del mod">
          <ac:chgData name="Zaid Kamil" userId="7cee27bfd42913de" providerId="LiveId" clId="{CC0FF0F9-4342-4C50-B1AA-4984718780DD}" dt="2024-02-15T10:35:25.845" v="181"/>
          <ac:grpSpMkLst>
            <pc:docMk/>
            <pc:sldMk cId="3868610899" sldId="352"/>
            <ac:grpSpMk id="36" creationId="{F4CA742D-FA38-2325-5BD5-B1BEA58A7E24}"/>
          </ac:grpSpMkLst>
        </pc:grpChg>
        <pc:grpChg chg="del mod">
          <ac:chgData name="Zaid Kamil" userId="7cee27bfd42913de" providerId="LiveId" clId="{CC0FF0F9-4342-4C50-B1AA-4984718780DD}" dt="2024-02-15T10:35:25.845" v="181"/>
          <ac:grpSpMkLst>
            <pc:docMk/>
            <pc:sldMk cId="3868610899" sldId="352"/>
            <ac:grpSpMk id="40" creationId="{241BF1F7-E288-89E0-49BB-228567F5FBE7}"/>
          </ac:grpSpMkLst>
        </pc:grpChg>
        <pc:grpChg chg="del mod">
          <ac:chgData name="Zaid Kamil" userId="7cee27bfd42913de" providerId="LiveId" clId="{CC0FF0F9-4342-4C50-B1AA-4984718780DD}" dt="2024-02-15T10:35:30.528" v="189"/>
          <ac:grpSpMkLst>
            <pc:docMk/>
            <pc:sldMk cId="3868610899" sldId="352"/>
            <ac:grpSpMk id="47" creationId="{9E5EA523-247A-57D5-7D2A-A19BDD4BF9C3}"/>
          </ac:grpSpMkLst>
        </pc:grpChg>
        <pc:grpChg chg="mod">
          <ac:chgData name="Zaid Kamil" userId="7cee27bfd42913de" providerId="LiveId" clId="{CC0FF0F9-4342-4C50-B1AA-4984718780DD}" dt="2024-02-15T10:35:30.528" v="189"/>
          <ac:grpSpMkLst>
            <pc:docMk/>
            <pc:sldMk cId="3868610899" sldId="352"/>
            <ac:grpSpMk id="55" creationId="{0D835F45-5759-CCAE-4CC8-5A083A0D480F}"/>
          </ac:grpSpMkLst>
        </pc:grpChg>
        <pc:grpChg chg="mod">
          <ac:chgData name="Zaid Kamil" userId="7cee27bfd42913de" providerId="LiveId" clId="{CC0FF0F9-4342-4C50-B1AA-4984718780DD}" dt="2024-02-15T10:35:36.210" v="198"/>
          <ac:grpSpMkLst>
            <pc:docMk/>
            <pc:sldMk cId="3868610899" sldId="352"/>
            <ac:grpSpMk id="62" creationId="{D3524835-3F63-3E75-D437-3BA63A6C2E0E}"/>
          </ac:grpSpMkLst>
        </pc:grpChg>
        <pc:grpChg chg="mod">
          <ac:chgData name="Zaid Kamil" userId="7cee27bfd42913de" providerId="LiveId" clId="{CC0FF0F9-4342-4C50-B1AA-4984718780DD}" dt="2024-02-15T10:35:41.527" v="204"/>
          <ac:grpSpMkLst>
            <pc:docMk/>
            <pc:sldMk cId="3868610899" sldId="352"/>
            <ac:grpSpMk id="68" creationId="{1F0144CB-F0D2-1C9D-E1D0-C6CCAAE3C243}"/>
          </ac:grpSpMkLst>
        </pc:grpChg>
        <pc:grpChg chg="mod">
          <ac:chgData name="Zaid Kamil" userId="7cee27bfd42913de" providerId="LiveId" clId="{CC0FF0F9-4342-4C50-B1AA-4984718780DD}" dt="2024-02-15T10:36:30.207" v="213"/>
          <ac:grpSpMkLst>
            <pc:docMk/>
            <pc:sldMk cId="3868610899" sldId="352"/>
            <ac:grpSpMk id="77" creationId="{E9B29B93-400C-1FD4-BF45-D49AC41EC323}"/>
          </ac:grpSpMkLst>
        </pc:grpChg>
        <pc:grpChg chg="del mod">
          <ac:chgData name="Zaid Kamil" userId="7cee27bfd42913de" providerId="LiveId" clId="{CC0FF0F9-4342-4C50-B1AA-4984718780DD}" dt="2024-02-15T10:36:38.603" v="219"/>
          <ac:grpSpMkLst>
            <pc:docMk/>
            <pc:sldMk cId="3868610899" sldId="352"/>
            <ac:grpSpMk id="78" creationId="{EAFCD74B-5973-BFB0-9C6E-6237E8076F65}"/>
          </ac:grpSpMkLst>
        </pc:grpChg>
        <pc:grpChg chg="mod">
          <ac:chgData name="Zaid Kamil" userId="7cee27bfd42913de" providerId="LiveId" clId="{CC0FF0F9-4342-4C50-B1AA-4984718780DD}" dt="2024-02-15T10:36:35.950" v="216"/>
          <ac:grpSpMkLst>
            <pc:docMk/>
            <pc:sldMk cId="3868610899" sldId="352"/>
            <ac:grpSpMk id="81" creationId="{EDF61348-BC04-4A40-EA7A-D7E5F1241B91}"/>
          </ac:grpSpMkLst>
        </pc:grpChg>
        <pc:grpChg chg="del mod">
          <ac:chgData name="Zaid Kamil" userId="7cee27bfd42913de" providerId="LiveId" clId="{CC0FF0F9-4342-4C50-B1AA-4984718780DD}" dt="2024-02-15T10:36:40.264" v="222"/>
          <ac:grpSpMkLst>
            <pc:docMk/>
            <pc:sldMk cId="3868610899" sldId="352"/>
            <ac:grpSpMk id="84" creationId="{8599DFB2-A2E2-9316-63A9-2668463D5FCB}"/>
          </ac:grpSpMkLst>
        </pc:grpChg>
        <pc:grpChg chg="del mod">
          <ac:chgData name="Zaid Kamil" userId="7cee27bfd42913de" providerId="LiveId" clId="{CC0FF0F9-4342-4C50-B1AA-4984718780DD}" dt="2024-02-15T10:36:44.089" v="231"/>
          <ac:grpSpMkLst>
            <pc:docMk/>
            <pc:sldMk cId="3868610899" sldId="352"/>
            <ac:grpSpMk id="87" creationId="{A0945A5A-8783-F3D8-9647-939AEC16ADDA}"/>
          </ac:grpSpMkLst>
        </pc:grpChg>
        <pc:grpChg chg="del mod">
          <ac:chgData name="Zaid Kamil" userId="7cee27bfd42913de" providerId="LiveId" clId="{CC0FF0F9-4342-4C50-B1AA-4984718780DD}" dt="2024-02-15T10:37:06.887" v="263"/>
          <ac:grpSpMkLst>
            <pc:docMk/>
            <pc:sldMk cId="3868610899" sldId="352"/>
            <ac:grpSpMk id="96" creationId="{BCA3C42B-FACB-F252-66B7-A8D113EA9F4D}"/>
          </ac:grpSpMkLst>
        </pc:grpChg>
        <pc:grpChg chg="mod">
          <ac:chgData name="Zaid Kamil" userId="7cee27bfd42913de" providerId="LiveId" clId="{CC0FF0F9-4342-4C50-B1AA-4984718780DD}" dt="2024-02-15T10:36:49.105" v="234"/>
          <ac:grpSpMkLst>
            <pc:docMk/>
            <pc:sldMk cId="3868610899" sldId="352"/>
            <ac:grpSpMk id="99" creationId="{2DB1B466-AF82-EEC0-1736-3DA07D859F11}"/>
          </ac:grpSpMkLst>
        </pc:grpChg>
        <pc:grpChg chg="mod">
          <ac:chgData name="Zaid Kamil" userId="7cee27bfd42913de" providerId="LiveId" clId="{CC0FF0F9-4342-4C50-B1AA-4984718780DD}" dt="2024-02-15T10:37:06.887" v="263"/>
          <ac:grpSpMkLst>
            <pc:docMk/>
            <pc:sldMk cId="3868610899" sldId="352"/>
            <ac:grpSpMk id="128" creationId="{2989B950-5047-3A3F-2112-80089B0D0D96}"/>
          </ac:grpSpMkLst>
        </pc:grpChg>
        <pc:grpChg chg="mod">
          <ac:chgData name="Zaid Kamil" userId="7cee27bfd42913de" providerId="LiveId" clId="{CC0FF0F9-4342-4C50-B1AA-4984718780DD}" dt="2024-02-15T10:37:06.887" v="263"/>
          <ac:grpSpMkLst>
            <pc:docMk/>
            <pc:sldMk cId="3868610899" sldId="352"/>
            <ac:grpSpMk id="129" creationId="{2F5FA0B4-1164-797A-EDE0-95FC19C22432}"/>
          </ac:grpSpMkLst>
        </pc:grpChg>
        <pc:grpChg chg="mod">
          <ac:chgData name="Zaid Kamil" userId="7cee27bfd42913de" providerId="LiveId" clId="{CC0FF0F9-4342-4C50-B1AA-4984718780DD}" dt="2024-02-15T10:37:06.887" v="263"/>
          <ac:grpSpMkLst>
            <pc:docMk/>
            <pc:sldMk cId="3868610899" sldId="352"/>
            <ac:grpSpMk id="130" creationId="{13AD22A3-5E75-498B-F2DC-4B54D13FF94C}"/>
          </ac:grpSpMkLst>
        </pc:grpChg>
        <pc:inkChg chg="add mod">
          <ac:chgData name="Zaid Kamil" userId="7cee27bfd42913de" providerId="LiveId" clId="{CC0FF0F9-4342-4C50-B1AA-4984718780DD}" dt="2024-02-15T10:34:19.962" v="168"/>
          <ac:inkMkLst>
            <pc:docMk/>
            <pc:sldMk cId="3868610899" sldId="352"/>
            <ac:inkMk id="4" creationId="{E73B66DE-5295-757F-509C-B407FBB677B5}"/>
          </ac:inkMkLst>
        </pc:inkChg>
        <pc:inkChg chg="add mod">
          <ac:chgData name="Zaid Kamil" userId="7cee27bfd42913de" providerId="LiveId" clId="{CC0FF0F9-4342-4C50-B1AA-4984718780DD}" dt="2024-02-15T10:34:19.962" v="168"/>
          <ac:inkMkLst>
            <pc:docMk/>
            <pc:sldMk cId="3868610899" sldId="352"/>
            <ac:inkMk id="5" creationId="{983C0BAB-E7EF-15FF-6E5C-EE4D419915CB}"/>
          </ac:inkMkLst>
        </pc:inkChg>
        <pc:inkChg chg="add mod">
          <ac:chgData name="Zaid Kamil" userId="7cee27bfd42913de" providerId="LiveId" clId="{CC0FF0F9-4342-4C50-B1AA-4984718780DD}" dt="2024-02-15T10:34:19.962" v="168"/>
          <ac:inkMkLst>
            <pc:docMk/>
            <pc:sldMk cId="3868610899" sldId="352"/>
            <ac:inkMk id="7" creationId="{E41A555C-4500-644F-BFBD-6A4C974C8462}"/>
          </ac:inkMkLst>
        </pc:inkChg>
        <pc:inkChg chg="add mod">
          <ac:chgData name="Zaid Kamil" userId="7cee27bfd42913de" providerId="LiveId" clId="{CC0FF0F9-4342-4C50-B1AA-4984718780DD}" dt="2024-02-15T10:34:19.962" v="168"/>
          <ac:inkMkLst>
            <pc:docMk/>
            <pc:sldMk cId="3868610899" sldId="352"/>
            <ac:inkMk id="8" creationId="{B5517431-A2E0-2E71-58F7-3113367230CD}"/>
          </ac:inkMkLst>
        </pc:inkChg>
        <pc:inkChg chg="add mod">
          <ac:chgData name="Zaid Kamil" userId="7cee27bfd42913de" providerId="LiveId" clId="{CC0FF0F9-4342-4C50-B1AA-4984718780DD}" dt="2024-02-15T10:34:19.962" v="168"/>
          <ac:inkMkLst>
            <pc:docMk/>
            <pc:sldMk cId="3868610899" sldId="352"/>
            <ac:inkMk id="10" creationId="{CB36CF8A-3792-FADF-F045-9B2ED6B9F0FA}"/>
          </ac:inkMkLst>
        </pc:inkChg>
        <pc:inkChg chg="add mod">
          <ac:chgData name="Zaid Kamil" userId="7cee27bfd42913de" providerId="LiveId" clId="{CC0FF0F9-4342-4C50-B1AA-4984718780DD}" dt="2024-02-15T10:34:19.962" v="168"/>
          <ac:inkMkLst>
            <pc:docMk/>
            <pc:sldMk cId="3868610899" sldId="352"/>
            <ac:inkMk id="11" creationId="{953E31D4-1D2A-A0F7-3A12-8500EC702F33}"/>
          </ac:inkMkLst>
        </pc:inkChg>
        <pc:inkChg chg="add mod">
          <ac:chgData name="Zaid Kamil" userId="7cee27bfd42913de" providerId="LiveId" clId="{CC0FF0F9-4342-4C50-B1AA-4984718780DD}" dt="2024-02-15T10:34:19.962" v="168"/>
          <ac:inkMkLst>
            <pc:docMk/>
            <pc:sldMk cId="3868610899" sldId="352"/>
            <ac:inkMk id="12" creationId="{2A57EC4D-DD41-E370-1D0F-E15A9EA4DF50}"/>
          </ac:inkMkLst>
        </pc:inkChg>
        <pc:inkChg chg="add mod">
          <ac:chgData name="Zaid Kamil" userId="7cee27bfd42913de" providerId="LiveId" clId="{CC0FF0F9-4342-4C50-B1AA-4984718780DD}" dt="2024-02-15T10:34:19.962" v="168"/>
          <ac:inkMkLst>
            <pc:docMk/>
            <pc:sldMk cId="3868610899" sldId="352"/>
            <ac:inkMk id="13" creationId="{53EC2375-E4ED-9682-11BB-6D3580118661}"/>
          </ac:inkMkLst>
        </pc:inkChg>
        <pc:inkChg chg="add mod">
          <ac:chgData name="Zaid Kamil" userId="7cee27bfd42913de" providerId="LiveId" clId="{CC0FF0F9-4342-4C50-B1AA-4984718780DD}" dt="2024-02-15T10:34:19.962" v="168"/>
          <ac:inkMkLst>
            <pc:docMk/>
            <pc:sldMk cId="3868610899" sldId="352"/>
            <ac:inkMk id="14" creationId="{4C842A54-C92F-3249-2570-35865FBF8366}"/>
          </ac:inkMkLst>
        </pc:inkChg>
        <pc:inkChg chg="add mod">
          <ac:chgData name="Zaid Kamil" userId="7cee27bfd42913de" providerId="LiveId" clId="{CC0FF0F9-4342-4C50-B1AA-4984718780DD}" dt="2024-02-15T10:34:19.962" v="168"/>
          <ac:inkMkLst>
            <pc:docMk/>
            <pc:sldMk cId="3868610899" sldId="352"/>
            <ac:inkMk id="15" creationId="{311402CA-903E-D7CE-20B5-564C78F2EE77}"/>
          </ac:inkMkLst>
        </pc:inkChg>
        <pc:inkChg chg="add mod">
          <ac:chgData name="Zaid Kamil" userId="7cee27bfd42913de" providerId="LiveId" clId="{CC0FF0F9-4342-4C50-B1AA-4984718780DD}" dt="2024-02-15T10:34:19.962" v="168"/>
          <ac:inkMkLst>
            <pc:docMk/>
            <pc:sldMk cId="3868610899" sldId="352"/>
            <ac:inkMk id="16" creationId="{24E4291A-E9A1-FC34-CDF9-A63C988FEA04}"/>
          </ac:inkMkLst>
        </pc:inkChg>
        <pc:inkChg chg="add mod">
          <ac:chgData name="Zaid Kamil" userId="7cee27bfd42913de" providerId="LiveId" clId="{CC0FF0F9-4342-4C50-B1AA-4984718780DD}" dt="2024-02-15T10:34:19.962" v="168"/>
          <ac:inkMkLst>
            <pc:docMk/>
            <pc:sldMk cId="3868610899" sldId="352"/>
            <ac:inkMk id="17" creationId="{97DBDA2B-7688-BB2C-3295-F31A16D37885}"/>
          </ac:inkMkLst>
        </pc:inkChg>
        <pc:inkChg chg="add mod">
          <ac:chgData name="Zaid Kamil" userId="7cee27bfd42913de" providerId="LiveId" clId="{CC0FF0F9-4342-4C50-B1AA-4984718780DD}" dt="2024-02-15T10:34:19.962" v="168"/>
          <ac:inkMkLst>
            <pc:docMk/>
            <pc:sldMk cId="3868610899" sldId="352"/>
            <ac:inkMk id="19" creationId="{0E7FF129-206E-2EFF-281F-4960D3E0DF65}"/>
          </ac:inkMkLst>
        </pc:inkChg>
        <pc:inkChg chg="add mod">
          <ac:chgData name="Zaid Kamil" userId="7cee27bfd42913de" providerId="LiveId" clId="{CC0FF0F9-4342-4C50-B1AA-4984718780DD}" dt="2024-02-15T10:34:19.962" v="168"/>
          <ac:inkMkLst>
            <pc:docMk/>
            <pc:sldMk cId="3868610899" sldId="352"/>
            <ac:inkMk id="20" creationId="{2CDAAB11-0BEA-4953-4B6A-7DE3DC4710BC}"/>
          </ac:inkMkLst>
        </pc:inkChg>
        <pc:inkChg chg="add mod">
          <ac:chgData name="Zaid Kamil" userId="7cee27bfd42913de" providerId="LiveId" clId="{CC0FF0F9-4342-4C50-B1AA-4984718780DD}" dt="2024-02-15T10:35:30.528" v="189"/>
          <ac:inkMkLst>
            <pc:docMk/>
            <pc:sldMk cId="3868610899" sldId="352"/>
            <ac:inkMk id="22" creationId="{F618B727-CE9A-1467-4A44-A8BBEC4312D3}"/>
          </ac:inkMkLst>
        </pc:inkChg>
        <pc:inkChg chg="add mod">
          <ac:chgData name="Zaid Kamil" userId="7cee27bfd42913de" providerId="LiveId" clId="{CC0FF0F9-4342-4C50-B1AA-4984718780DD}" dt="2024-02-15T10:35:30.528" v="189"/>
          <ac:inkMkLst>
            <pc:docMk/>
            <pc:sldMk cId="3868610899" sldId="352"/>
            <ac:inkMk id="23" creationId="{574DF2F4-ED06-3919-242A-D95BEBC5B392}"/>
          </ac:inkMkLst>
        </pc:inkChg>
        <pc:inkChg chg="add mod">
          <ac:chgData name="Zaid Kamil" userId="7cee27bfd42913de" providerId="LiveId" clId="{CC0FF0F9-4342-4C50-B1AA-4984718780DD}" dt="2024-02-15T10:35:30.528" v="189"/>
          <ac:inkMkLst>
            <pc:docMk/>
            <pc:sldMk cId="3868610899" sldId="352"/>
            <ac:inkMk id="24" creationId="{C1875DA9-A9A3-A9AC-FEFD-C73E4F13B098}"/>
          </ac:inkMkLst>
        </pc:inkChg>
        <pc:inkChg chg="add mod">
          <ac:chgData name="Zaid Kamil" userId="7cee27bfd42913de" providerId="LiveId" clId="{CC0FF0F9-4342-4C50-B1AA-4984718780DD}" dt="2024-02-15T10:35:30.528" v="189"/>
          <ac:inkMkLst>
            <pc:docMk/>
            <pc:sldMk cId="3868610899" sldId="352"/>
            <ac:inkMk id="25" creationId="{091A1201-168F-BD02-965C-C36A7B527F0D}"/>
          </ac:inkMkLst>
        </pc:inkChg>
        <pc:inkChg chg="add mod">
          <ac:chgData name="Zaid Kamil" userId="7cee27bfd42913de" providerId="LiveId" clId="{CC0FF0F9-4342-4C50-B1AA-4984718780DD}" dt="2024-02-15T10:35:30.528" v="189"/>
          <ac:inkMkLst>
            <pc:docMk/>
            <pc:sldMk cId="3868610899" sldId="352"/>
            <ac:inkMk id="26" creationId="{080097F2-9F7B-C8EA-DEB4-BDAA2B0DDFA9}"/>
          </ac:inkMkLst>
        </pc:inkChg>
        <pc:inkChg chg="add mod">
          <ac:chgData name="Zaid Kamil" userId="7cee27bfd42913de" providerId="LiveId" clId="{CC0FF0F9-4342-4C50-B1AA-4984718780DD}" dt="2024-02-15T10:35:30.528" v="189"/>
          <ac:inkMkLst>
            <pc:docMk/>
            <pc:sldMk cId="3868610899" sldId="352"/>
            <ac:inkMk id="27" creationId="{E53C1D35-C817-E273-477A-C22BD43AA61C}"/>
          </ac:inkMkLst>
        </pc:inkChg>
        <pc:inkChg chg="add mod">
          <ac:chgData name="Zaid Kamil" userId="7cee27bfd42913de" providerId="LiveId" clId="{CC0FF0F9-4342-4C50-B1AA-4984718780DD}" dt="2024-02-15T10:35:30.528" v="189"/>
          <ac:inkMkLst>
            <pc:docMk/>
            <pc:sldMk cId="3868610899" sldId="352"/>
            <ac:inkMk id="28" creationId="{0419DD08-9AA6-4648-430D-C62BCC9A12A4}"/>
          </ac:inkMkLst>
        </pc:inkChg>
        <pc:inkChg chg="add mod">
          <ac:chgData name="Zaid Kamil" userId="7cee27bfd42913de" providerId="LiveId" clId="{CC0FF0F9-4342-4C50-B1AA-4984718780DD}" dt="2024-02-15T10:35:30.528" v="189"/>
          <ac:inkMkLst>
            <pc:docMk/>
            <pc:sldMk cId="3868610899" sldId="352"/>
            <ac:inkMk id="29" creationId="{A8B073B7-228C-5F45-C782-A0508D7BDB93}"/>
          </ac:inkMkLst>
        </pc:inkChg>
        <pc:inkChg chg="add mod">
          <ac:chgData name="Zaid Kamil" userId="7cee27bfd42913de" providerId="LiveId" clId="{CC0FF0F9-4342-4C50-B1AA-4984718780DD}" dt="2024-02-15T10:34:19.962" v="168"/>
          <ac:inkMkLst>
            <pc:docMk/>
            <pc:sldMk cId="3868610899" sldId="352"/>
            <ac:inkMk id="31" creationId="{37F0CB54-665E-C7C2-3115-D4CD9E870FCE}"/>
          </ac:inkMkLst>
        </pc:inkChg>
        <pc:inkChg chg="add mod">
          <ac:chgData name="Zaid Kamil" userId="7cee27bfd42913de" providerId="LiveId" clId="{CC0FF0F9-4342-4C50-B1AA-4984718780DD}" dt="2024-02-15T10:34:19.962" v="168"/>
          <ac:inkMkLst>
            <pc:docMk/>
            <pc:sldMk cId="3868610899" sldId="352"/>
            <ac:inkMk id="32" creationId="{960F487E-60D8-4E18-85E9-2CD41E080161}"/>
          </ac:inkMkLst>
        </pc:inkChg>
        <pc:inkChg chg="add mod">
          <ac:chgData name="Zaid Kamil" userId="7cee27bfd42913de" providerId="LiveId" clId="{CC0FF0F9-4342-4C50-B1AA-4984718780DD}" dt="2024-02-15T10:34:19.962" v="168"/>
          <ac:inkMkLst>
            <pc:docMk/>
            <pc:sldMk cId="3868610899" sldId="352"/>
            <ac:inkMk id="33" creationId="{4066352B-B129-1583-1F3E-A6E379E263D9}"/>
          </ac:inkMkLst>
        </pc:inkChg>
        <pc:inkChg chg="add mod">
          <ac:chgData name="Zaid Kamil" userId="7cee27bfd42913de" providerId="LiveId" clId="{CC0FF0F9-4342-4C50-B1AA-4984718780DD}" dt="2024-02-15T10:35:30.528" v="189"/>
          <ac:inkMkLst>
            <pc:docMk/>
            <pc:sldMk cId="3868610899" sldId="352"/>
            <ac:inkMk id="35" creationId="{EA752E2C-4C05-B691-027E-ED066D594137}"/>
          </ac:inkMkLst>
        </pc:inkChg>
        <pc:inkChg chg="add mod">
          <ac:chgData name="Zaid Kamil" userId="7cee27bfd42913de" providerId="LiveId" clId="{CC0FF0F9-4342-4C50-B1AA-4984718780DD}" dt="2024-02-15T10:35:30.528" v="189"/>
          <ac:inkMkLst>
            <pc:docMk/>
            <pc:sldMk cId="3868610899" sldId="352"/>
            <ac:inkMk id="37" creationId="{35DC0A84-0E47-909C-B2F1-5B4845358619}"/>
          </ac:inkMkLst>
        </pc:inkChg>
        <pc:inkChg chg="add mod">
          <ac:chgData name="Zaid Kamil" userId="7cee27bfd42913de" providerId="LiveId" clId="{CC0FF0F9-4342-4C50-B1AA-4984718780DD}" dt="2024-02-15T10:35:30.528" v="189"/>
          <ac:inkMkLst>
            <pc:docMk/>
            <pc:sldMk cId="3868610899" sldId="352"/>
            <ac:inkMk id="38" creationId="{9D91AAEC-33CB-FD2A-C58C-33BF2B2A443F}"/>
          </ac:inkMkLst>
        </pc:inkChg>
        <pc:inkChg chg="add mod">
          <ac:chgData name="Zaid Kamil" userId="7cee27bfd42913de" providerId="LiveId" clId="{CC0FF0F9-4342-4C50-B1AA-4984718780DD}" dt="2024-02-15T10:35:30.528" v="189"/>
          <ac:inkMkLst>
            <pc:docMk/>
            <pc:sldMk cId="3868610899" sldId="352"/>
            <ac:inkMk id="39" creationId="{7B991DF7-590C-53A0-8B2C-4BBEEB996E7F}"/>
          </ac:inkMkLst>
        </pc:inkChg>
        <pc:inkChg chg="add mod">
          <ac:chgData name="Zaid Kamil" userId="7cee27bfd42913de" providerId="LiveId" clId="{CC0FF0F9-4342-4C50-B1AA-4984718780DD}" dt="2024-02-15T10:35:30.528" v="189"/>
          <ac:inkMkLst>
            <pc:docMk/>
            <pc:sldMk cId="3868610899" sldId="352"/>
            <ac:inkMk id="41" creationId="{AB46AAB8-7695-9294-35EF-893270122AE2}"/>
          </ac:inkMkLst>
        </pc:inkChg>
        <pc:inkChg chg="add mod">
          <ac:chgData name="Zaid Kamil" userId="7cee27bfd42913de" providerId="LiveId" clId="{CC0FF0F9-4342-4C50-B1AA-4984718780DD}" dt="2024-02-15T10:35:30.528" v="189"/>
          <ac:inkMkLst>
            <pc:docMk/>
            <pc:sldMk cId="3868610899" sldId="352"/>
            <ac:inkMk id="42" creationId="{0CBECD7D-81E2-380A-62B5-2772D8D95374}"/>
          </ac:inkMkLst>
        </pc:inkChg>
        <pc:inkChg chg="add mod">
          <ac:chgData name="Zaid Kamil" userId="7cee27bfd42913de" providerId="LiveId" clId="{CC0FF0F9-4342-4C50-B1AA-4984718780DD}" dt="2024-02-15T10:35:30.528" v="189"/>
          <ac:inkMkLst>
            <pc:docMk/>
            <pc:sldMk cId="3868610899" sldId="352"/>
            <ac:inkMk id="43" creationId="{1AEC74A7-DC6A-A0F5-43E0-D4A0F87D8706}"/>
          </ac:inkMkLst>
        </pc:inkChg>
        <pc:inkChg chg="add mod">
          <ac:chgData name="Zaid Kamil" userId="7cee27bfd42913de" providerId="LiveId" clId="{CC0FF0F9-4342-4C50-B1AA-4984718780DD}" dt="2024-02-15T10:35:30.528" v="189"/>
          <ac:inkMkLst>
            <pc:docMk/>
            <pc:sldMk cId="3868610899" sldId="352"/>
            <ac:inkMk id="44" creationId="{96534857-BA67-EAA6-327D-1013063D2DE5}"/>
          </ac:inkMkLst>
        </pc:inkChg>
        <pc:inkChg chg="add mod">
          <ac:chgData name="Zaid Kamil" userId="7cee27bfd42913de" providerId="LiveId" clId="{CC0FF0F9-4342-4C50-B1AA-4984718780DD}" dt="2024-02-15T10:35:30.528" v="189"/>
          <ac:inkMkLst>
            <pc:docMk/>
            <pc:sldMk cId="3868610899" sldId="352"/>
            <ac:inkMk id="45" creationId="{BCEA919A-689C-9FD7-E52C-5B181BDF49EF}"/>
          </ac:inkMkLst>
        </pc:inkChg>
        <pc:inkChg chg="add mod">
          <ac:chgData name="Zaid Kamil" userId="7cee27bfd42913de" providerId="LiveId" clId="{CC0FF0F9-4342-4C50-B1AA-4984718780DD}" dt="2024-02-15T10:35:30.528" v="189"/>
          <ac:inkMkLst>
            <pc:docMk/>
            <pc:sldMk cId="3868610899" sldId="352"/>
            <ac:inkMk id="46" creationId="{DAC71A3C-6E11-047B-9B93-D5C44C6B0F66}"/>
          </ac:inkMkLst>
        </pc:inkChg>
        <pc:inkChg chg="add mod">
          <ac:chgData name="Zaid Kamil" userId="7cee27bfd42913de" providerId="LiveId" clId="{CC0FF0F9-4342-4C50-B1AA-4984718780DD}" dt="2024-02-15T10:35:30.528" v="189"/>
          <ac:inkMkLst>
            <pc:docMk/>
            <pc:sldMk cId="3868610899" sldId="352"/>
            <ac:inkMk id="48" creationId="{44B61162-A82B-683A-CE60-352B87891413}"/>
          </ac:inkMkLst>
        </pc:inkChg>
        <pc:inkChg chg="add mod">
          <ac:chgData name="Zaid Kamil" userId="7cee27bfd42913de" providerId="LiveId" clId="{CC0FF0F9-4342-4C50-B1AA-4984718780DD}" dt="2024-02-15T10:35:30.528" v="189"/>
          <ac:inkMkLst>
            <pc:docMk/>
            <pc:sldMk cId="3868610899" sldId="352"/>
            <ac:inkMk id="49" creationId="{09249A98-9CCF-C4A4-8F3F-F62EC61D1FD5}"/>
          </ac:inkMkLst>
        </pc:inkChg>
        <pc:inkChg chg="add mod">
          <ac:chgData name="Zaid Kamil" userId="7cee27bfd42913de" providerId="LiveId" clId="{CC0FF0F9-4342-4C50-B1AA-4984718780DD}" dt="2024-02-15T10:35:30.528" v="189"/>
          <ac:inkMkLst>
            <pc:docMk/>
            <pc:sldMk cId="3868610899" sldId="352"/>
            <ac:inkMk id="50" creationId="{BCD593C4-3020-1DB0-5268-58CA4CD16648}"/>
          </ac:inkMkLst>
        </pc:inkChg>
        <pc:inkChg chg="add mod">
          <ac:chgData name="Zaid Kamil" userId="7cee27bfd42913de" providerId="LiveId" clId="{CC0FF0F9-4342-4C50-B1AA-4984718780DD}" dt="2024-02-15T10:35:30.528" v="189"/>
          <ac:inkMkLst>
            <pc:docMk/>
            <pc:sldMk cId="3868610899" sldId="352"/>
            <ac:inkMk id="51" creationId="{8A120B47-4E59-829C-7B84-C3037642389D}"/>
          </ac:inkMkLst>
        </pc:inkChg>
        <pc:inkChg chg="add mod">
          <ac:chgData name="Zaid Kamil" userId="7cee27bfd42913de" providerId="LiveId" clId="{CC0FF0F9-4342-4C50-B1AA-4984718780DD}" dt="2024-02-15T10:35:30.528" v="189"/>
          <ac:inkMkLst>
            <pc:docMk/>
            <pc:sldMk cId="3868610899" sldId="352"/>
            <ac:inkMk id="52" creationId="{7E334A14-5D24-97C5-2C07-1C98BBD5DE21}"/>
          </ac:inkMkLst>
        </pc:inkChg>
        <pc:inkChg chg="add mod">
          <ac:chgData name="Zaid Kamil" userId="7cee27bfd42913de" providerId="LiveId" clId="{CC0FF0F9-4342-4C50-B1AA-4984718780DD}" dt="2024-02-15T10:35:30.528" v="189"/>
          <ac:inkMkLst>
            <pc:docMk/>
            <pc:sldMk cId="3868610899" sldId="352"/>
            <ac:inkMk id="53" creationId="{86E51268-B79D-CC93-671B-2466F2007FCE}"/>
          </ac:inkMkLst>
        </pc:inkChg>
        <pc:inkChg chg="add mod">
          <ac:chgData name="Zaid Kamil" userId="7cee27bfd42913de" providerId="LiveId" clId="{CC0FF0F9-4342-4C50-B1AA-4984718780DD}" dt="2024-02-15T10:35:30.528" v="189"/>
          <ac:inkMkLst>
            <pc:docMk/>
            <pc:sldMk cId="3868610899" sldId="352"/>
            <ac:inkMk id="54" creationId="{BBAEC3F2-DBDC-A2E4-6831-A74B2C1C3AB1}"/>
          </ac:inkMkLst>
        </pc:inkChg>
        <pc:inkChg chg="add mod">
          <ac:chgData name="Zaid Kamil" userId="7cee27bfd42913de" providerId="LiveId" clId="{CC0FF0F9-4342-4C50-B1AA-4984718780DD}" dt="2024-02-15T10:35:41.527" v="204"/>
          <ac:inkMkLst>
            <pc:docMk/>
            <pc:sldMk cId="3868610899" sldId="352"/>
            <ac:inkMk id="56" creationId="{D8B9C448-7C28-6FF7-4651-F2534DECFC95}"/>
          </ac:inkMkLst>
        </pc:inkChg>
        <pc:inkChg chg="add mod">
          <ac:chgData name="Zaid Kamil" userId="7cee27bfd42913de" providerId="LiveId" clId="{CC0FF0F9-4342-4C50-B1AA-4984718780DD}" dt="2024-02-15T10:35:41.527" v="204"/>
          <ac:inkMkLst>
            <pc:docMk/>
            <pc:sldMk cId="3868610899" sldId="352"/>
            <ac:inkMk id="57" creationId="{6E0EFB8E-4D98-3DFA-AA14-037368439056}"/>
          </ac:inkMkLst>
        </pc:inkChg>
        <pc:inkChg chg="add mod">
          <ac:chgData name="Zaid Kamil" userId="7cee27bfd42913de" providerId="LiveId" clId="{CC0FF0F9-4342-4C50-B1AA-4984718780DD}" dt="2024-02-15T10:35:41.527" v="204"/>
          <ac:inkMkLst>
            <pc:docMk/>
            <pc:sldMk cId="3868610899" sldId="352"/>
            <ac:inkMk id="58" creationId="{A0A3506C-0114-B66E-60D4-62B88E3CEFAB}"/>
          </ac:inkMkLst>
        </pc:inkChg>
        <pc:inkChg chg="add mod">
          <ac:chgData name="Zaid Kamil" userId="7cee27bfd42913de" providerId="LiveId" clId="{CC0FF0F9-4342-4C50-B1AA-4984718780DD}" dt="2024-02-15T10:35:41.527" v="204"/>
          <ac:inkMkLst>
            <pc:docMk/>
            <pc:sldMk cId="3868610899" sldId="352"/>
            <ac:inkMk id="59" creationId="{6EA8AC9A-3DCF-70A6-80F9-AF5CBF56EE72}"/>
          </ac:inkMkLst>
        </pc:inkChg>
        <pc:inkChg chg="add mod">
          <ac:chgData name="Zaid Kamil" userId="7cee27bfd42913de" providerId="LiveId" clId="{CC0FF0F9-4342-4C50-B1AA-4984718780DD}" dt="2024-02-15T10:35:41.527" v="204"/>
          <ac:inkMkLst>
            <pc:docMk/>
            <pc:sldMk cId="3868610899" sldId="352"/>
            <ac:inkMk id="60" creationId="{BE632911-4B71-52C2-0472-530AF31285D7}"/>
          </ac:inkMkLst>
        </pc:inkChg>
        <pc:inkChg chg="add del mod">
          <ac:chgData name="Zaid Kamil" userId="7cee27bfd42913de" providerId="LiveId" clId="{CC0FF0F9-4342-4C50-B1AA-4984718780DD}" dt="2024-02-15T10:35:36.210" v="198"/>
          <ac:inkMkLst>
            <pc:docMk/>
            <pc:sldMk cId="3868610899" sldId="352"/>
            <ac:inkMk id="61" creationId="{EB6E4115-B7EE-7B6A-B30E-C5E36E7F503A}"/>
          </ac:inkMkLst>
        </pc:inkChg>
        <pc:inkChg chg="add mod">
          <ac:chgData name="Zaid Kamil" userId="7cee27bfd42913de" providerId="LiveId" clId="{CC0FF0F9-4342-4C50-B1AA-4984718780DD}" dt="2024-02-15T10:35:41.527" v="204"/>
          <ac:inkMkLst>
            <pc:docMk/>
            <pc:sldMk cId="3868610899" sldId="352"/>
            <ac:inkMk id="63" creationId="{9D6F459C-EB0E-3706-73B5-C0331BEC9AE8}"/>
          </ac:inkMkLst>
        </pc:inkChg>
        <pc:inkChg chg="add mod">
          <ac:chgData name="Zaid Kamil" userId="7cee27bfd42913de" providerId="LiveId" clId="{CC0FF0F9-4342-4C50-B1AA-4984718780DD}" dt="2024-02-15T10:35:41.527" v="204"/>
          <ac:inkMkLst>
            <pc:docMk/>
            <pc:sldMk cId="3868610899" sldId="352"/>
            <ac:inkMk id="64" creationId="{7690CF11-AA41-08C2-E934-C24460754DBB}"/>
          </ac:inkMkLst>
        </pc:inkChg>
        <pc:inkChg chg="add mod">
          <ac:chgData name="Zaid Kamil" userId="7cee27bfd42913de" providerId="LiveId" clId="{CC0FF0F9-4342-4C50-B1AA-4984718780DD}" dt="2024-02-15T10:35:41.527" v="204"/>
          <ac:inkMkLst>
            <pc:docMk/>
            <pc:sldMk cId="3868610899" sldId="352"/>
            <ac:inkMk id="65" creationId="{6A40BC26-0D99-6B5F-7A66-BC1327AD8A8E}"/>
          </ac:inkMkLst>
        </pc:inkChg>
        <pc:inkChg chg="add mod">
          <ac:chgData name="Zaid Kamil" userId="7cee27bfd42913de" providerId="LiveId" clId="{CC0FF0F9-4342-4C50-B1AA-4984718780DD}" dt="2024-02-15T10:35:41.527" v="204"/>
          <ac:inkMkLst>
            <pc:docMk/>
            <pc:sldMk cId="3868610899" sldId="352"/>
            <ac:inkMk id="66" creationId="{895D69C1-E420-8D78-2BEA-819C2E7D8725}"/>
          </ac:inkMkLst>
        </pc:inkChg>
        <pc:inkChg chg="add mod">
          <ac:chgData name="Zaid Kamil" userId="7cee27bfd42913de" providerId="LiveId" clId="{CC0FF0F9-4342-4C50-B1AA-4984718780DD}" dt="2024-02-15T10:35:41.527" v="204"/>
          <ac:inkMkLst>
            <pc:docMk/>
            <pc:sldMk cId="3868610899" sldId="352"/>
            <ac:inkMk id="67" creationId="{ECA4E9EB-8A43-2EFD-B90A-0884B2A0F417}"/>
          </ac:inkMkLst>
        </pc:inkChg>
        <pc:inkChg chg="add">
          <ac:chgData name="Zaid Kamil" userId="7cee27bfd42913de" providerId="LiveId" clId="{CC0FF0F9-4342-4C50-B1AA-4984718780DD}" dt="2024-02-15T10:35:45.326" v="205" actId="9405"/>
          <ac:inkMkLst>
            <pc:docMk/>
            <pc:sldMk cId="3868610899" sldId="352"/>
            <ac:inkMk id="69" creationId="{B9DDAB44-A72D-DC3B-7428-0087AF9EDE35}"/>
          </ac:inkMkLst>
        </pc:inkChg>
        <pc:inkChg chg="add mod">
          <ac:chgData name="Zaid Kamil" userId="7cee27bfd42913de" providerId="LiveId" clId="{CC0FF0F9-4342-4C50-B1AA-4984718780DD}" dt="2024-02-15T10:37:06.887" v="263"/>
          <ac:inkMkLst>
            <pc:docMk/>
            <pc:sldMk cId="3868610899" sldId="352"/>
            <ac:inkMk id="70" creationId="{0E7E9921-ACD7-ACCC-26B6-A40BC2700DB5}"/>
          </ac:inkMkLst>
        </pc:inkChg>
        <pc:inkChg chg="add mod">
          <ac:chgData name="Zaid Kamil" userId="7cee27bfd42913de" providerId="LiveId" clId="{CC0FF0F9-4342-4C50-B1AA-4984718780DD}" dt="2024-02-15T10:37:06.887" v="263"/>
          <ac:inkMkLst>
            <pc:docMk/>
            <pc:sldMk cId="3868610899" sldId="352"/>
            <ac:inkMk id="71" creationId="{BEEA9C89-F696-4E0D-F99C-2837614CD563}"/>
          </ac:inkMkLst>
        </pc:inkChg>
        <pc:inkChg chg="add mod">
          <ac:chgData name="Zaid Kamil" userId="7cee27bfd42913de" providerId="LiveId" clId="{CC0FF0F9-4342-4C50-B1AA-4984718780DD}" dt="2024-02-15T10:37:06.887" v="263"/>
          <ac:inkMkLst>
            <pc:docMk/>
            <pc:sldMk cId="3868610899" sldId="352"/>
            <ac:inkMk id="72" creationId="{CBE24665-49D6-74D3-36F4-C1897EC99A3A}"/>
          </ac:inkMkLst>
        </pc:inkChg>
        <pc:inkChg chg="add mod">
          <ac:chgData name="Zaid Kamil" userId="7cee27bfd42913de" providerId="LiveId" clId="{CC0FF0F9-4342-4C50-B1AA-4984718780DD}" dt="2024-02-15T10:37:06.887" v="263"/>
          <ac:inkMkLst>
            <pc:docMk/>
            <pc:sldMk cId="3868610899" sldId="352"/>
            <ac:inkMk id="73" creationId="{D550B3BF-6788-D12B-D452-1923712EB660}"/>
          </ac:inkMkLst>
        </pc:inkChg>
        <pc:inkChg chg="add mod">
          <ac:chgData name="Zaid Kamil" userId="7cee27bfd42913de" providerId="LiveId" clId="{CC0FF0F9-4342-4C50-B1AA-4984718780DD}" dt="2024-02-15T10:37:06.887" v="263"/>
          <ac:inkMkLst>
            <pc:docMk/>
            <pc:sldMk cId="3868610899" sldId="352"/>
            <ac:inkMk id="74" creationId="{B77A7085-4830-021E-B3D5-D29B08869AB9}"/>
          </ac:inkMkLst>
        </pc:inkChg>
        <pc:inkChg chg="add mod">
          <ac:chgData name="Zaid Kamil" userId="7cee27bfd42913de" providerId="LiveId" clId="{CC0FF0F9-4342-4C50-B1AA-4984718780DD}" dt="2024-02-15T10:36:30.207" v="213"/>
          <ac:inkMkLst>
            <pc:docMk/>
            <pc:sldMk cId="3868610899" sldId="352"/>
            <ac:inkMk id="75" creationId="{355037FB-7036-5A8C-D190-B4DB119EADAE}"/>
          </ac:inkMkLst>
        </pc:inkChg>
        <pc:inkChg chg="add mod">
          <ac:chgData name="Zaid Kamil" userId="7cee27bfd42913de" providerId="LiveId" clId="{CC0FF0F9-4342-4C50-B1AA-4984718780DD}" dt="2024-02-15T10:36:30.207" v="213"/>
          <ac:inkMkLst>
            <pc:docMk/>
            <pc:sldMk cId="3868610899" sldId="352"/>
            <ac:inkMk id="76" creationId="{4A36F8E5-2B24-42E6-D465-B00E6CD9E158}"/>
          </ac:inkMkLst>
        </pc:inkChg>
        <pc:inkChg chg="add mod">
          <ac:chgData name="Zaid Kamil" userId="7cee27bfd42913de" providerId="LiveId" clId="{CC0FF0F9-4342-4C50-B1AA-4984718780DD}" dt="2024-02-15T10:36:35.950" v="216"/>
          <ac:inkMkLst>
            <pc:docMk/>
            <pc:sldMk cId="3868610899" sldId="352"/>
            <ac:inkMk id="79" creationId="{AAB29E24-C066-A5B6-3A59-79328CC73243}"/>
          </ac:inkMkLst>
        </pc:inkChg>
        <pc:inkChg chg="add mod">
          <ac:chgData name="Zaid Kamil" userId="7cee27bfd42913de" providerId="LiveId" clId="{CC0FF0F9-4342-4C50-B1AA-4984718780DD}" dt="2024-02-15T10:36:35.950" v="216"/>
          <ac:inkMkLst>
            <pc:docMk/>
            <pc:sldMk cId="3868610899" sldId="352"/>
            <ac:inkMk id="80" creationId="{781B70B1-E9EC-3F30-75FC-0AF3830BC612}"/>
          </ac:inkMkLst>
        </pc:inkChg>
        <pc:inkChg chg="add mod">
          <ac:chgData name="Zaid Kamil" userId="7cee27bfd42913de" providerId="LiveId" clId="{CC0FF0F9-4342-4C50-B1AA-4984718780DD}" dt="2024-02-15T10:37:06.887" v="263"/>
          <ac:inkMkLst>
            <pc:docMk/>
            <pc:sldMk cId="3868610899" sldId="352"/>
            <ac:inkMk id="82" creationId="{68D607B6-C5FD-58FB-9D06-16BA6349AA75}"/>
          </ac:inkMkLst>
        </pc:inkChg>
        <pc:inkChg chg="add mod">
          <ac:chgData name="Zaid Kamil" userId="7cee27bfd42913de" providerId="LiveId" clId="{CC0FF0F9-4342-4C50-B1AA-4984718780DD}" dt="2024-02-15T10:37:06.887" v="263"/>
          <ac:inkMkLst>
            <pc:docMk/>
            <pc:sldMk cId="3868610899" sldId="352"/>
            <ac:inkMk id="83" creationId="{F89B1C3B-E412-5746-4AD2-947E0ADA520D}"/>
          </ac:inkMkLst>
        </pc:inkChg>
        <pc:inkChg chg="add mod">
          <ac:chgData name="Zaid Kamil" userId="7cee27bfd42913de" providerId="LiveId" clId="{CC0FF0F9-4342-4C50-B1AA-4984718780DD}" dt="2024-02-15T10:37:06.887" v="263"/>
          <ac:inkMkLst>
            <pc:docMk/>
            <pc:sldMk cId="3868610899" sldId="352"/>
            <ac:inkMk id="85" creationId="{1DA05DA3-E4F1-7869-C1B4-E0A78901AB9B}"/>
          </ac:inkMkLst>
        </pc:inkChg>
        <pc:inkChg chg="add mod">
          <ac:chgData name="Zaid Kamil" userId="7cee27bfd42913de" providerId="LiveId" clId="{CC0FF0F9-4342-4C50-B1AA-4984718780DD}" dt="2024-02-15T10:37:06.887" v="263"/>
          <ac:inkMkLst>
            <pc:docMk/>
            <pc:sldMk cId="3868610899" sldId="352"/>
            <ac:inkMk id="86" creationId="{EC49CC03-FD05-FA2B-D2D9-80C4215A75EE}"/>
          </ac:inkMkLst>
        </pc:inkChg>
        <pc:inkChg chg="add mod">
          <ac:chgData name="Zaid Kamil" userId="7cee27bfd42913de" providerId="LiveId" clId="{CC0FF0F9-4342-4C50-B1AA-4984718780DD}" dt="2024-02-15T10:37:06.887" v="263"/>
          <ac:inkMkLst>
            <pc:docMk/>
            <pc:sldMk cId="3868610899" sldId="352"/>
            <ac:inkMk id="88" creationId="{869BCD8F-30DB-41DA-DE90-3D5961A400D2}"/>
          </ac:inkMkLst>
        </pc:inkChg>
        <pc:inkChg chg="add mod">
          <ac:chgData name="Zaid Kamil" userId="7cee27bfd42913de" providerId="LiveId" clId="{CC0FF0F9-4342-4C50-B1AA-4984718780DD}" dt="2024-02-15T10:37:06.887" v="263"/>
          <ac:inkMkLst>
            <pc:docMk/>
            <pc:sldMk cId="3868610899" sldId="352"/>
            <ac:inkMk id="89" creationId="{1BECACEA-45F4-6C80-45DC-95B7CEFA8FC1}"/>
          </ac:inkMkLst>
        </pc:inkChg>
        <pc:inkChg chg="add mod">
          <ac:chgData name="Zaid Kamil" userId="7cee27bfd42913de" providerId="LiveId" clId="{CC0FF0F9-4342-4C50-B1AA-4984718780DD}" dt="2024-02-15T10:37:06.887" v="263"/>
          <ac:inkMkLst>
            <pc:docMk/>
            <pc:sldMk cId="3868610899" sldId="352"/>
            <ac:inkMk id="90" creationId="{FF85A2A7-F507-683B-4473-BA17AF6A3537}"/>
          </ac:inkMkLst>
        </pc:inkChg>
        <pc:inkChg chg="add mod">
          <ac:chgData name="Zaid Kamil" userId="7cee27bfd42913de" providerId="LiveId" clId="{CC0FF0F9-4342-4C50-B1AA-4984718780DD}" dt="2024-02-15T10:37:06.887" v="263"/>
          <ac:inkMkLst>
            <pc:docMk/>
            <pc:sldMk cId="3868610899" sldId="352"/>
            <ac:inkMk id="91" creationId="{66998DBD-EC71-241E-EAC1-A172B133FF9F}"/>
          </ac:inkMkLst>
        </pc:inkChg>
        <pc:inkChg chg="add mod">
          <ac:chgData name="Zaid Kamil" userId="7cee27bfd42913de" providerId="LiveId" clId="{CC0FF0F9-4342-4C50-B1AA-4984718780DD}" dt="2024-02-15T10:37:06.887" v="263"/>
          <ac:inkMkLst>
            <pc:docMk/>
            <pc:sldMk cId="3868610899" sldId="352"/>
            <ac:inkMk id="92" creationId="{B1CAACE4-BB07-6BE0-BF7E-B8291FA98709}"/>
          </ac:inkMkLst>
        </pc:inkChg>
        <pc:inkChg chg="add mod">
          <ac:chgData name="Zaid Kamil" userId="7cee27bfd42913de" providerId="LiveId" clId="{CC0FF0F9-4342-4C50-B1AA-4984718780DD}" dt="2024-02-15T10:37:06.887" v="263"/>
          <ac:inkMkLst>
            <pc:docMk/>
            <pc:sldMk cId="3868610899" sldId="352"/>
            <ac:inkMk id="93" creationId="{07EA2494-AF14-78E8-6E3B-2CF38284EACF}"/>
          </ac:inkMkLst>
        </pc:inkChg>
        <pc:inkChg chg="add mod">
          <ac:chgData name="Zaid Kamil" userId="7cee27bfd42913de" providerId="LiveId" clId="{CC0FF0F9-4342-4C50-B1AA-4984718780DD}" dt="2024-02-15T10:37:06.887" v="263"/>
          <ac:inkMkLst>
            <pc:docMk/>
            <pc:sldMk cId="3868610899" sldId="352"/>
            <ac:inkMk id="94" creationId="{6063FF17-254A-2FD3-F103-1B81D0C0EE89}"/>
          </ac:inkMkLst>
        </pc:inkChg>
        <pc:inkChg chg="add mod">
          <ac:chgData name="Zaid Kamil" userId="7cee27bfd42913de" providerId="LiveId" clId="{CC0FF0F9-4342-4C50-B1AA-4984718780DD}" dt="2024-02-15T10:37:06.887" v="263"/>
          <ac:inkMkLst>
            <pc:docMk/>
            <pc:sldMk cId="3868610899" sldId="352"/>
            <ac:inkMk id="95" creationId="{074C950A-FB3C-4E85-65FB-7C85DC4E3808}"/>
          </ac:inkMkLst>
        </pc:inkChg>
        <pc:inkChg chg="add mod">
          <ac:chgData name="Zaid Kamil" userId="7cee27bfd42913de" providerId="LiveId" clId="{CC0FF0F9-4342-4C50-B1AA-4984718780DD}" dt="2024-02-15T10:36:49.105" v="234"/>
          <ac:inkMkLst>
            <pc:docMk/>
            <pc:sldMk cId="3868610899" sldId="352"/>
            <ac:inkMk id="97" creationId="{CC63DE4C-39A6-017D-63CC-DD50A7BA9D5B}"/>
          </ac:inkMkLst>
        </pc:inkChg>
        <pc:inkChg chg="add mod">
          <ac:chgData name="Zaid Kamil" userId="7cee27bfd42913de" providerId="LiveId" clId="{CC0FF0F9-4342-4C50-B1AA-4984718780DD}" dt="2024-02-15T10:36:49.105" v="234"/>
          <ac:inkMkLst>
            <pc:docMk/>
            <pc:sldMk cId="3868610899" sldId="352"/>
            <ac:inkMk id="98" creationId="{357D8DB8-A98B-7668-2077-D44EE6D64716}"/>
          </ac:inkMkLst>
        </pc:inkChg>
        <pc:inkChg chg="add mod">
          <ac:chgData name="Zaid Kamil" userId="7cee27bfd42913de" providerId="LiveId" clId="{CC0FF0F9-4342-4C50-B1AA-4984718780DD}" dt="2024-02-15T10:37:06.887" v="263"/>
          <ac:inkMkLst>
            <pc:docMk/>
            <pc:sldMk cId="3868610899" sldId="352"/>
            <ac:inkMk id="100" creationId="{5671073E-FF86-A6EE-0589-1939B593B5B9}"/>
          </ac:inkMkLst>
        </pc:inkChg>
        <pc:inkChg chg="add mod">
          <ac:chgData name="Zaid Kamil" userId="7cee27bfd42913de" providerId="LiveId" clId="{CC0FF0F9-4342-4C50-B1AA-4984718780DD}" dt="2024-02-15T10:37:06.887" v="263"/>
          <ac:inkMkLst>
            <pc:docMk/>
            <pc:sldMk cId="3868610899" sldId="352"/>
            <ac:inkMk id="101" creationId="{6D2023BD-E863-47D9-D22F-97F7AB7AF0D5}"/>
          </ac:inkMkLst>
        </pc:inkChg>
        <pc:inkChg chg="add mod">
          <ac:chgData name="Zaid Kamil" userId="7cee27bfd42913de" providerId="LiveId" clId="{CC0FF0F9-4342-4C50-B1AA-4984718780DD}" dt="2024-02-15T10:37:06.887" v="263"/>
          <ac:inkMkLst>
            <pc:docMk/>
            <pc:sldMk cId="3868610899" sldId="352"/>
            <ac:inkMk id="102" creationId="{7B7BE678-FB10-8AD3-4FB3-AB6D2CADEC64}"/>
          </ac:inkMkLst>
        </pc:inkChg>
        <pc:inkChg chg="add mod">
          <ac:chgData name="Zaid Kamil" userId="7cee27bfd42913de" providerId="LiveId" clId="{CC0FF0F9-4342-4C50-B1AA-4984718780DD}" dt="2024-02-15T10:37:06.887" v="263"/>
          <ac:inkMkLst>
            <pc:docMk/>
            <pc:sldMk cId="3868610899" sldId="352"/>
            <ac:inkMk id="103" creationId="{94BCAB41-315D-A7A5-E5D3-BAE53252D047}"/>
          </ac:inkMkLst>
        </pc:inkChg>
        <pc:inkChg chg="add mod">
          <ac:chgData name="Zaid Kamil" userId="7cee27bfd42913de" providerId="LiveId" clId="{CC0FF0F9-4342-4C50-B1AA-4984718780DD}" dt="2024-02-15T10:37:06.887" v="263"/>
          <ac:inkMkLst>
            <pc:docMk/>
            <pc:sldMk cId="3868610899" sldId="352"/>
            <ac:inkMk id="104" creationId="{9CEF0B94-08BD-5E48-977F-19D042F0CB1B}"/>
          </ac:inkMkLst>
        </pc:inkChg>
        <pc:inkChg chg="add mod">
          <ac:chgData name="Zaid Kamil" userId="7cee27bfd42913de" providerId="LiveId" clId="{CC0FF0F9-4342-4C50-B1AA-4984718780DD}" dt="2024-02-15T10:37:06.887" v="263"/>
          <ac:inkMkLst>
            <pc:docMk/>
            <pc:sldMk cId="3868610899" sldId="352"/>
            <ac:inkMk id="105" creationId="{163AA1A6-C282-A9A7-4538-59E649C44D98}"/>
          </ac:inkMkLst>
        </pc:inkChg>
        <pc:inkChg chg="add mod">
          <ac:chgData name="Zaid Kamil" userId="7cee27bfd42913de" providerId="LiveId" clId="{CC0FF0F9-4342-4C50-B1AA-4984718780DD}" dt="2024-02-15T10:37:06.887" v="263"/>
          <ac:inkMkLst>
            <pc:docMk/>
            <pc:sldMk cId="3868610899" sldId="352"/>
            <ac:inkMk id="106" creationId="{99F28F6A-FA8A-47C8-5F53-C50F9FCE60CA}"/>
          </ac:inkMkLst>
        </pc:inkChg>
        <pc:inkChg chg="add mod">
          <ac:chgData name="Zaid Kamil" userId="7cee27bfd42913de" providerId="LiveId" clId="{CC0FF0F9-4342-4C50-B1AA-4984718780DD}" dt="2024-02-15T10:37:06.887" v="263"/>
          <ac:inkMkLst>
            <pc:docMk/>
            <pc:sldMk cId="3868610899" sldId="352"/>
            <ac:inkMk id="107" creationId="{AD35AAE7-A38D-2F3E-4A91-9F4EED1079E5}"/>
          </ac:inkMkLst>
        </pc:inkChg>
        <pc:inkChg chg="add mod">
          <ac:chgData name="Zaid Kamil" userId="7cee27bfd42913de" providerId="LiveId" clId="{CC0FF0F9-4342-4C50-B1AA-4984718780DD}" dt="2024-02-15T10:37:06.887" v="263"/>
          <ac:inkMkLst>
            <pc:docMk/>
            <pc:sldMk cId="3868610899" sldId="352"/>
            <ac:inkMk id="108" creationId="{D5067633-A2B3-4957-918A-44110CFAAE10}"/>
          </ac:inkMkLst>
        </pc:inkChg>
        <pc:inkChg chg="add mod">
          <ac:chgData name="Zaid Kamil" userId="7cee27bfd42913de" providerId="LiveId" clId="{CC0FF0F9-4342-4C50-B1AA-4984718780DD}" dt="2024-02-15T10:37:06.887" v="263"/>
          <ac:inkMkLst>
            <pc:docMk/>
            <pc:sldMk cId="3868610899" sldId="352"/>
            <ac:inkMk id="109" creationId="{D8AAB39A-4393-79CF-9660-F476CDD6DA06}"/>
          </ac:inkMkLst>
        </pc:inkChg>
        <pc:inkChg chg="add mod">
          <ac:chgData name="Zaid Kamil" userId="7cee27bfd42913de" providerId="LiveId" clId="{CC0FF0F9-4342-4C50-B1AA-4984718780DD}" dt="2024-02-15T10:37:06.887" v="263"/>
          <ac:inkMkLst>
            <pc:docMk/>
            <pc:sldMk cId="3868610899" sldId="352"/>
            <ac:inkMk id="110" creationId="{E2A23DBB-45A7-88A6-DE78-F0D20B17BF24}"/>
          </ac:inkMkLst>
        </pc:inkChg>
        <pc:inkChg chg="add mod">
          <ac:chgData name="Zaid Kamil" userId="7cee27bfd42913de" providerId="LiveId" clId="{CC0FF0F9-4342-4C50-B1AA-4984718780DD}" dt="2024-02-15T10:37:06.887" v="263"/>
          <ac:inkMkLst>
            <pc:docMk/>
            <pc:sldMk cId="3868610899" sldId="352"/>
            <ac:inkMk id="111" creationId="{84980209-C5A2-0289-CD10-2303C83CF378}"/>
          </ac:inkMkLst>
        </pc:inkChg>
        <pc:inkChg chg="add mod">
          <ac:chgData name="Zaid Kamil" userId="7cee27bfd42913de" providerId="LiveId" clId="{CC0FF0F9-4342-4C50-B1AA-4984718780DD}" dt="2024-02-15T10:37:06.887" v="263"/>
          <ac:inkMkLst>
            <pc:docMk/>
            <pc:sldMk cId="3868610899" sldId="352"/>
            <ac:inkMk id="112" creationId="{88EE2153-1AC4-98FB-464F-0D8D856F06AA}"/>
          </ac:inkMkLst>
        </pc:inkChg>
        <pc:inkChg chg="add mod">
          <ac:chgData name="Zaid Kamil" userId="7cee27bfd42913de" providerId="LiveId" clId="{CC0FF0F9-4342-4C50-B1AA-4984718780DD}" dt="2024-02-15T10:37:06.887" v="263"/>
          <ac:inkMkLst>
            <pc:docMk/>
            <pc:sldMk cId="3868610899" sldId="352"/>
            <ac:inkMk id="113" creationId="{ABBA806D-DC27-D818-69B0-43C4331DA235}"/>
          </ac:inkMkLst>
        </pc:inkChg>
        <pc:inkChg chg="add mod">
          <ac:chgData name="Zaid Kamil" userId="7cee27bfd42913de" providerId="LiveId" clId="{CC0FF0F9-4342-4C50-B1AA-4984718780DD}" dt="2024-02-15T10:37:06.887" v="263"/>
          <ac:inkMkLst>
            <pc:docMk/>
            <pc:sldMk cId="3868610899" sldId="352"/>
            <ac:inkMk id="114" creationId="{88D76999-A608-41F5-0369-75D53B840CEE}"/>
          </ac:inkMkLst>
        </pc:inkChg>
        <pc:inkChg chg="add mod">
          <ac:chgData name="Zaid Kamil" userId="7cee27bfd42913de" providerId="LiveId" clId="{CC0FF0F9-4342-4C50-B1AA-4984718780DD}" dt="2024-02-15T10:37:06.887" v="263"/>
          <ac:inkMkLst>
            <pc:docMk/>
            <pc:sldMk cId="3868610899" sldId="352"/>
            <ac:inkMk id="115" creationId="{522A13AA-83EE-598D-5737-ABF3229E4D15}"/>
          </ac:inkMkLst>
        </pc:inkChg>
        <pc:inkChg chg="add mod">
          <ac:chgData name="Zaid Kamil" userId="7cee27bfd42913de" providerId="LiveId" clId="{CC0FF0F9-4342-4C50-B1AA-4984718780DD}" dt="2024-02-15T10:37:06.887" v="263"/>
          <ac:inkMkLst>
            <pc:docMk/>
            <pc:sldMk cId="3868610899" sldId="352"/>
            <ac:inkMk id="116" creationId="{9C496619-960B-88E7-9F10-B2C1341E43C6}"/>
          </ac:inkMkLst>
        </pc:inkChg>
        <pc:inkChg chg="add mod">
          <ac:chgData name="Zaid Kamil" userId="7cee27bfd42913de" providerId="LiveId" clId="{CC0FF0F9-4342-4C50-B1AA-4984718780DD}" dt="2024-02-15T10:37:06.887" v="263"/>
          <ac:inkMkLst>
            <pc:docMk/>
            <pc:sldMk cId="3868610899" sldId="352"/>
            <ac:inkMk id="117" creationId="{3CED5B94-C04B-0FFB-8DF3-939119E98701}"/>
          </ac:inkMkLst>
        </pc:inkChg>
        <pc:inkChg chg="add mod">
          <ac:chgData name="Zaid Kamil" userId="7cee27bfd42913de" providerId="LiveId" clId="{CC0FF0F9-4342-4C50-B1AA-4984718780DD}" dt="2024-02-15T10:37:06.887" v="263"/>
          <ac:inkMkLst>
            <pc:docMk/>
            <pc:sldMk cId="3868610899" sldId="352"/>
            <ac:inkMk id="118" creationId="{AAEBB7BB-A876-176F-07BD-1634516E60A8}"/>
          </ac:inkMkLst>
        </pc:inkChg>
        <pc:inkChg chg="add mod">
          <ac:chgData name="Zaid Kamil" userId="7cee27bfd42913de" providerId="LiveId" clId="{CC0FF0F9-4342-4C50-B1AA-4984718780DD}" dt="2024-02-15T10:37:06.887" v="263"/>
          <ac:inkMkLst>
            <pc:docMk/>
            <pc:sldMk cId="3868610899" sldId="352"/>
            <ac:inkMk id="119" creationId="{E5EEFBFF-B651-8C9B-5394-BF80176725B0}"/>
          </ac:inkMkLst>
        </pc:inkChg>
        <pc:inkChg chg="add mod">
          <ac:chgData name="Zaid Kamil" userId="7cee27bfd42913de" providerId="LiveId" clId="{CC0FF0F9-4342-4C50-B1AA-4984718780DD}" dt="2024-02-15T10:37:06.887" v="263"/>
          <ac:inkMkLst>
            <pc:docMk/>
            <pc:sldMk cId="3868610899" sldId="352"/>
            <ac:inkMk id="120" creationId="{7EC7E9D7-3278-0607-11C3-A3E361E2471B}"/>
          </ac:inkMkLst>
        </pc:inkChg>
        <pc:inkChg chg="add mod">
          <ac:chgData name="Zaid Kamil" userId="7cee27bfd42913de" providerId="LiveId" clId="{CC0FF0F9-4342-4C50-B1AA-4984718780DD}" dt="2024-02-15T10:37:06.887" v="263"/>
          <ac:inkMkLst>
            <pc:docMk/>
            <pc:sldMk cId="3868610899" sldId="352"/>
            <ac:inkMk id="121" creationId="{7F1DCB52-1804-4A97-E2F9-5AACD6E04067}"/>
          </ac:inkMkLst>
        </pc:inkChg>
        <pc:inkChg chg="add mod">
          <ac:chgData name="Zaid Kamil" userId="7cee27bfd42913de" providerId="LiveId" clId="{CC0FF0F9-4342-4C50-B1AA-4984718780DD}" dt="2024-02-15T10:37:06.887" v="263"/>
          <ac:inkMkLst>
            <pc:docMk/>
            <pc:sldMk cId="3868610899" sldId="352"/>
            <ac:inkMk id="122" creationId="{AF92A207-5C43-9663-427D-B52391568326}"/>
          </ac:inkMkLst>
        </pc:inkChg>
        <pc:inkChg chg="add mod">
          <ac:chgData name="Zaid Kamil" userId="7cee27bfd42913de" providerId="LiveId" clId="{CC0FF0F9-4342-4C50-B1AA-4984718780DD}" dt="2024-02-15T10:37:06.887" v="263"/>
          <ac:inkMkLst>
            <pc:docMk/>
            <pc:sldMk cId="3868610899" sldId="352"/>
            <ac:inkMk id="123" creationId="{67F19DF5-9916-392C-80CD-AB309E23FE2A}"/>
          </ac:inkMkLst>
        </pc:inkChg>
        <pc:inkChg chg="add mod">
          <ac:chgData name="Zaid Kamil" userId="7cee27bfd42913de" providerId="LiveId" clId="{CC0FF0F9-4342-4C50-B1AA-4984718780DD}" dt="2024-02-15T10:37:06.887" v="263"/>
          <ac:inkMkLst>
            <pc:docMk/>
            <pc:sldMk cId="3868610899" sldId="352"/>
            <ac:inkMk id="124" creationId="{3C2E3BE7-4C3C-B7AB-0738-6130FC32BCC7}"/>
          </ac:inkMkLst>
        </pc:inkChg>
        <pc:inkChg chg="add mod">
          <ac:chgData name="Zaid Kamil" userId="7cee27bfd42913de" providerId="LiveId" clId="{CC0FF0F9-4342-4C50-B1AA-4984718780DD}" dt="2024-02-15T10:37:06.887" v="263"/>
          <ac:inkMkLst>
            <pc:docMk/>
            <pc:sldMk cId="3868610899" sldId="352"/>
            <ac:inkMk id="125" creationId="{42B95955-79D0-908F-DC49-976BF8FEC47A}"/>
          </ac:inkMkLst>
        </pc:inkChg>
        <pc:inkChg chg="add mod">
          <ac:chgData name="Zaid Kamil" userId="7cee27bfd42913de" providerId="LiveId" clId="{CC0FF0F9-4342-4C50-B1AA-4984718780DD}" dt="2024-02-15T10:37:06.887" v="263"/>
          <ac:inkMkLst>
            <pc:docMk/>
            <pc:sldMk cId="3868610899" sldId="352"/>
            <ac:inkMk id="126" creationId="{8C9E48C6-48A6-C575-AED9-7058F8054DE8}"/>
          </ac:inkMkLst>
        </pc:inkChg>
        <pc:inkChg chg="add mod">
          <ac:chgData name="Zaid Kamil" userId="7cee27bfd42913de" providerId="LiveId" clId="{CC0FF0F9-4342-4C50-B1AA-4984718780DD}" dt="2024-02-15T10:37:06.887" v="263"/>
          <ac:inkMkLst>
            <pc:docMk/>
            <pc:sldMk cId="3868610899" sldId="352"/>
            <ac:inkMk id="127" creationId="{DCFDCDE4-7469-384B-1573-8FD549AA556D}"/>
          </ac:inkMkLst>
        </pc:inkChg>
      </pc:sldChg>
    </pc:docChg>
  </pc:docChgLst>
  <pc:docChgLst>
    <pc:chgData name="zaid kamil" userId="6e537793b6e7c356" providerId="LiveId" clId="{C070A84E-8F85-46E0-8D39-E16943A98A0E}"/>
    <pc:docChg chg="undo redo custSel addSld delSld modSld sldOrd">
      <pc:chgData name="zaid kamil" userId="6e537793b6e7c356" providerId="LiveId" clId="{C070A84E-8F85-46E0-8D39-E16943A98A0E}" dt="2020-12-28T08:58:10.222" v="2389" actId="20578"/>
      <pc:docMkLst>
        <pc:docMk/>
      </pc:docMkLst>
      <pc:sldChg chg="modSp mod">
        <pc:chgData name="zaid kamil" userId="6e537793b6e7c356" providerId="LiveId" clId="{C070A84E-8F85-46E0-8D39-E16943A98A0E}" dt="2020-12-09T05:55:05.142" v="32" actId="20577"/>
        <pc:sldMkLst>
          <pc:docMk/>
          <pc:sldMk cId="3349198639" sldId="281"/>
        </pc:sldMkLst>
        <pc:spChg chg="mod">
          <ac:chgData name="zaid kamil" userId="6e537793b6e7c356" providerId="LiveId" clId="{C070A84E-8F85-46E0-8D39-E16943A98A0E}" dt="2020-12-09T05:54:52.421" v="16" actId="20577"/>
          <ac:spMkLst>
            <pc:docMk/>
            <pc:sldMk cId="3349198639" sldId="281"/>
            <ac:spMk id="27" creationId="{BEFEBF52-F8C4-4589-8174-2418D33CB43D}"/>
          </ac:spMkLst>
        </pc:spChg>
        <pc:spChg chg="mod">
          <ac:chgData name="zaid kamil" userId="6e537793b6e7c356" providerId="LiveId" clId="{C070A84E-8F85-46E0-8D39-E16943A98A0E}" dt="2020-12-09T05:55:05.142" v="32" actId="20577"/>
          <ac:spMkLst>
            <pc:docMk/>
            <pc:sldMk cId="3349198639" sldId="281"/>
            <ac:spMk id="28" creationId="{13817E94-0179-438E-BF78-D82EFFFE3792}"/>
          </ac:spMkLst>
        </pc:spChg>
      </pc:sldChg>
      <pc:sldChg chg="addSp delSp modSp mod modAnim">
        <pc:chgData name="zaid kamil" userId="6e537793b6e7c356" providerId="LiveId" clId="{C070A84E-8F85-46E0-8D39-E16943A98A0E}" dt="2020-12-28T08:52:32.783" v="2359" actId="1076"/>
        <pc:sldMkLst>
          <pc:docMk/>
          <pc:sldMk cId="3126442583" sldId="302"/>
        </pc:sldMkLst>
        <pc:spChg chg="mod">
          <ac:chgData name="zaid kamil" userId="6e537793b6e7c356" providerId="LiveId" clId="{C070A84E-8F85-46E0-8D39-E16943A98A0E}" dt="2020-12-28T08:51:37.391" v="2353" actId="20577"/>
          <ac:spMkLst>
            <pc:docMk/>
            <pc:sldMk cId="3126442583" sldId="302"/>
            <ac:spMk id="2" creationId="{46666B52-C91D-4178-8FFA-EFCF9269CE69}"/>
          </ac:spMkLst>
        </pc:spChg>
        <pc:spChg chg="mod">
          <ac:chgData name="zaid kamil" userId="6e537793b6e7c356" providerId="LiveId" clId="{C070A84E-8F85-46E0-8D39-E16943A98A0E}" dt="2020-12-09T05:55:21.290" v="35"/>
          <ac:spMkLst>
            <pc:docMk/>
            <pc:sldMk cId="3126442583" sldId="302"/>
            <ac:spMk id="3" creationId="{604078BE-5953-47F2-ADBE-69A0ACD49A6D}"/>
          </ac:spMkLst>
        </pc:spChg>
        <pc:spChg chg="add mod">
          <ac:chgData name="zaid kamil" userId="6e537793b6e7c356" providerId="LiveId" clId="{C070A84E-8F85-46E0-8D39-E16943A98A0E}" dt="2020-12-28T08:51:57.119" v="2354" actId="1076"/>
          <ac:spMkLst>
            <pc:docMk/>
            <pc:sldMk cId="3126442583" sldId="302"/>
            <ac:spMk id="4" creationId="{BC1FB4DE-2730-437F-9A30-8E67DE53CA3C}"/>
          </ac:spMkLst>
        </pc:spChg>
        <pc:picChg chg="del">
          <ac:chgData name="zaid kamil" userId="6e537793b6e7c356" providerId="LiveId" clId="{C070A84E-8F85-46E0-8D39-E16943A98A0E}" dt="2020-12-28T08:52:00.605" v="2355" actId="478"/>
          <ac:picMkLst>
            <pc:docMk/>
            <pc:sldMk cId="3126442583" sldId="302"/>
            <ac:picMk id="5" creationId="{524065FC-9E20-4E43-B26E-71FC4C045E65}"/>
          </ac:picMkLst>
        </pc:picChg>
        <pc:picChg chg="mod">
          <ac:chgData name="zaid kamil" userId="6e537793b6e7c356" providerId="LiveId" clId="{C070A84E-8F85-46E0-8D39-E16943A98A0E}" dt="2020-12-28T08:51:57.119" v="2354" actId="1076"/>
          <ac:picMkLst>
            <pc:docMk/>
            <pc:sldMk cId="3126442583" sldId="302"/>
            <ac:picMk id="6" creationId="{446AAD6C-2FAD-4B78-BED8-DA63B7D73426}"/>
          </ac:picMkLst>
        </pc:picChg>
        <pc:picChg chg="mod">
          <ac:chgData name="zaid kamil" userId="6e537793b6e7c356" providerId="LiveId" clId="{C070A84E-8F85-46E0-8D39-E16943A98A0E}" dt="2020-12-28T08:51:57.119" v="2354" actId="1076"/>
          <ac:picMkLst>
            <pc:docMk/>
            <pc:sldMk cId="3126442583" sldId="302"/>
            <ac:picMk id="7" creationId="{3B3A95E0-69D8-480C-9913-5C1D3A54E199}"/>
          </ac:picMkLst>
        </pc:picChg>
        <pc:picChg chg="mod">
          <ac:chgData name="zaid kamil" userId="6e537793b6e7c356" providerId="LiveId" clId="{C070A84E-8F85-46E0-8D39-E16943A98A0E}" dt="2020-12-28T08:51:57.119" v="2354" actId="1076"/>
          <ac:picMkLst>
            <pc:docMk/>
            <pc:sldMk cId="3126442583" sldId="302"/>
            <ac:picMk id="8" creationId="{94C60E17-765D-4BA1-86FC-39D5B9494E70}"/>
          </ac:picMkLst>
        </pc:picChg>
        <pc:picChg chg="del">
          <ac:chgData name="zaid kamil" userId="6e537793b6e7c356" providerId="LiveId" clId="{C070A84E-8F85-46E0-8D39-E16943A98A0E}" dt="2020-12-28T08:52:00.605" v="2355" actId="478"/>
          <ac:picMkLst>
            <pc:docMk/>
            <pc:sldMk cId="3126442583" sldId="302"/>
            <ac:picMk id="9" creationId="{A3DBC3C3-DBC2-4ACF-8654-96219BD18D0E}"/>
          </ac:picMkLst>
        </pc:picChg>
        <pc:picChg chg="del mod">
          <ac:chgData name="zaid kamil" userId="6e537793b6e7c356" providerId="LiveId" clId="{C070A84E-8F85-46E0-8D39-E16943A98A0E}" dt="2020-12-28T08:52:00.605" v="2355" actId="478"/>
          <ac:picMkLst>
            <pc:docMk/>
            <pc:sldMk cId="3126442583" sldId="302"/>
            <ac:picMk id="10" creationId="{8B9BEC41-644C-4814-943B-F38854D4454D}"/>
          </ac:picMkLst>
        </pc:picChg>
        <pc:picChg chg="mod">
          <ac:chgData name="zaid kamil" userId="6e537793b6e7c356" providerId="LiveId" clId="{C070A84E-8F85-46E0-8D39-E16943A98A0E}" dt="2020-12-28T08:52:32.783" v="2359" actId="1076"/>
          <ac:picMkLst>
            <pc:docMk/>
            <pc:sldMk cId="3126442583" sldId="302"/>
            <ac:picMk id="12" creationId="{A5052B8F-88F1-490B-BA53-D95204771607}"/>
          </ac:picMkLst>
        </pc:picChg>
        <pc:picChg chg="add mod ord">
          <ac:chgData name="zaid kamil" userId="6e537793b6e7c356" providerId="LiveId" clId="{C070A84E-8F85-46E0-8D39-E16943A98A0E}" dt="2020-12-28T08:51:57.119" v="2354" actId="1076"/>
          <ac:picMkLst>
            <pc:docMk/>
            <pc:sldMk cId="3126442583" sldId="302"/>
            <ac:picMk id="13" creationId="{D63DAAF6-4250-489E-AC26-D0E58D7C4395}"/>
          </ac:picMkLst>
        </pc:picChg>
        <pc:picChg chg="add mod ord">
          <ac:chgData name="zaid kamil" userId="6e537793b6e7c356" providerId="LiveId" clId="{C070A84E-8F85-46E0-8D39-E16943A98A0E}" dt="2020-12-28T08:51:57.119" v="2354" actId="1076"/>
          <ac:picMkLst>
            <pc:docMk/>
            <pc:sldMk cId="3126442583" sldId="302"/>
            <ac:picMk id="14" creationId="{7B3714C0-C124-4A39-A8D9-4C74151347FE}"/>
          </ac:picMkLst>
        </pc:picChg>
      </pc:sldChg>
      <pc:sldChg chg="modSp mod ord">
        <pc:chgData name="zaid kamil" userId="6e537793b6e7c356" providerId="LiveId" clId="{C070A84E-8F85-46E0-8D39-E16943A98A0E}" dt="2020-12-18T08:56:49.632" v="724"/>
        <pc:sldMkLst>
          <pc:docMk/>
          <pc:sldMk cId="3390891206" sldId="303"/>
        </pc:sldMkLst>
        <pc:spChg chg="mod">
          <ac:chgData name="zaid kamil" userId="6e537793b6e7c356" providerId="LiveId" clId="{C070A84E-8F85-46E0-8D39-E16943A98A0E}" dt="2020-12-09T05:55:17.730" v="34"/>
          <ac:spMkLst>
            <pc:docMk/>
            <pc:sldMk cId="3390891206" sldId="303"/>
            <ac:spMk id="3" creationId="{88952ADD-D62E-40C4-B0A7-E1F12692FBC1}"/>
          </ac:spMkLst>
        </pc:spChg>
      </pc:sldChg>
      <pc:sldChg chg="addSp delSp modSp mod modTransition delAnim modAnim">
        <pc:chgData name="zaid kamil" userId="6e537793b6e7c356" providerId="LiveId" clId="{C070A84E-8F85-46E0-8D39-E16943A98A0E}" dt="2020-12-18T06:23:18.317" v="207" actId="1076"/>
        <pc:sldMkLst>
          <pc:docMk/>
          <pc:sldMk cId="1756200698" sldId="304"/>
        </pc:sldMkLst>
        <pc:spChg chg="mod">
          <ac:chgData name="zaid kamil" userId="6e537793b6e7c356" providerId="LiveId" clId="{C070A84E-8F85-46E0-8D39-E16943A98A0E}" dt="2020-12-18T06:23:18.317" v="207" actId="1076"/>
          <ac:spMkLst>
            <pc:docMk/>
            <pc:sldMk cId="1756200698" sldId="304"/>
            <ac:spMk id="2" creationId="{E8E632BB-7B50-474E-9D32-BE7989440872}"/>
          </ac:spMkLst>
        </pc:spChg>
        <pc:spChg chg="mod">
          <ac:chgData name="zaid kamil" userId="6e537793b6e7c356" providerId="LiveId" clId="{C070A84E-8F85-46E0-8D39-E16943A98A0E}" dt="2020-12-09T05:55:14.443" v="33"/>
          <ac:spMkLst>
            <pc:docMk/>
            <pc:sldMk cId="1756200698" sldId="304"/>
            <ac:spMk id="3" creationId="{AB49907C-8B6E-418E-858F-835CDB54E01F}"/>
          </ac:spMkLst>
        </pc:spChg>
        <pc:spChg chg="add del">
          <ac:chgData name="zaid kamil" userId="6e537793b6e7c356" providerId="LiveId" clId="{C070A84E-8F85-46E0-8D39-E16943A98A0E}" dt="2020-12-18T06:07:32.545" v="48" actId="11529"/>
          <ac:spMkLst>
            <pc:docMk/>
            <pc:sldMk cId="1756200698" sldId="304"/>
            <ac:spMk id="4" creationId="{24D13D0A-4D34-4D42-A66A-0FD09740C29D}"/>
          </ac:spMkLst>
        </pc:spChg>
        <pc:spChg chg="del">
          <ac:chgData name="zaid kamil" userId="6e537793b6e7c356" providerId="LiveId" clId="{C070A84E-8F85-46E0-8D39-E16943A98A0E}" dt="2020-12-09T05:54:41.882" v="1" actId="478"/>
          <ac:spMkLst>
            <pc:docMk/>
            <pc:sldMk cId="1756200698" sldId="304"/>
            <ac:spMk id="4" creationId="{8130643B-3EDE-4ABA-9326-697D75ECF05E}"/>
          </ac:spMkLst>
        </pc:spChg>
        <pc:spChg chg="add mod">
          <ac:chgData name="zaid kamil" userId="6e537793b6e7c356" providerId="LiveId" clId="{C070A84E-8F85-46E0-8D39-E16943A98A0E}" dt="2020-12-18T06:11:15.489" v="77"/>
          <ac:spMkLst>
            <pc:docMk/>
            <pc:sldMk cId="1756200698" sldId="304"/>
            <ac:spMk id="5" creationId="{45AFEFC4-5494-4FF1-B9AA-E0A8973159E3}"/>
          </ac:spMkLst>
        </pc:spChg>
        <pc:spChg chg="add mod">
          <ac:chgData name="zaid kamil" userId="6e537793b6e7c356" providerId="LiveId" clId="{C070A84E-8F85-46E0-8D39-E16943A98A0E}" dt="2020-12-18T06:17:38.692" v="113" actId="122"/>
          <ac:spMkLst>
            <pc:docMk/>
            <pc:sldMk cId="1756200698" sldId="304"/>
            <ac:spMk id="6" creationId="{4E0BB79B-A41F-4095-B0F3-8E8CD8F9F5CB}"/>
          </ac:spMkLst>
        </pc:spChg>
        <pc:spChg chg="add mod">
          <ac:chgData name="zaid kamil" userId="6e537793b6e7c356" providerId="LiveId" clId="{C070A84E-8F85-46E0-8D39-E16943A98A0E}" dt="2020-12-18T06:21:31.436" v="181" actId="2711"/>
          <ac:spMkLst>
            <pc:docMk/>
            <pc:sldMk cId="1756200698" sldId="304"/>
            <ac:spMk id="7" creationId="{A7A8C54B-0928-4F62-B97E-4A5F0C20084E}"/>
          </ac:spMkLst>
        </pc:spChg>
        <pc:spChg chg="add mod">
          <ac:chgData name="zaid kamil" userId="6e537793b6e7c356" providerId="LiveId" clId="{C070A84E-8F85-46E0-8D39-E16943A98A0E}" dt="2020-12-18T06:21:17.738" v="178" actId="20577"/>
          <ac:spMkLst>
            <pc:docMk/>
            <pc:sldMk cId="1756200698" sldId="304"/>
            <ac:spMk id="8" creationId="{1AB0532B-661B-4323-8A55-FCB7766B58DA}"/>
          </ac:spMkLst>
        </pc:spChg>
        <pc:spChg chg="del">
          <ac:chgData name="zaid kamil" userId="6e537793b6e7c356" providerId="LiveId" clId="{C070A84E-8F85-46E0-8D39-E16943A98A0E}" dt="2020-12-09T05:54:41.882" v="1" actId="478"/>
          <ac:spMkLst>
            <pc:docMk/>
            <pc:sldMk cId="1756200698" sldId="304"/>
            <ac:spMk id="18" creationId="{E216656C-490D-4A7A-873F-F8955F871C45}"/>
          </ac:spMkLst>
        </pc:spChg>
        <pc:spChg chg="del">
          <ac:chgData name="zaid kamil" userId="6e537793b6e7c356" providerId="LiveId" clId="{C070A84E-8F85-46E0-8D39-E16943A98A0E}" dt="2020-12-09T05:54:41.882" v="1" actId="478"/>
          <ac:spMkLst>
            <pc:docMk/>
            <pc:sldMk cId="1756200698" sldId="304"/>
            <ac:spMk id="21" creationId="{3E6FFA57-1C73-42F8-AF52-5ED504DC0B10}"/>
          </ac:spMkLst>
        </pc:spChg>
        <pc:spChg chg="del">
          <ac:chgData name="zaid kamil" userId="6e537793b6e7c356" providerId="LiveId" clId="{C070A84E-8F85-46E0-8D39-E16943A98A0E}" dt="2020-12-09T05:54:41.882" v="1" actId="478"/>
          <ac:spMkLst>
            <pc:docMk/>
            <pc:sldMk cId="1756200698" sldId="304"/>
            <ac:spMk id="24" creationId="{14B94741-BEB4-4DCD-A08C-4CA8AEBFF92E}"/>
          </ac:spMkLst>
        </pc:spChg>
        <pc:spChg chg="del">
          <ac:chgData name="zaid kamil" userId="6e537793b6e7c356" providerId="LiveId" clId="{C070A84E-8F85-46E0-8D39-E16943A98A0E}" dt="2020-12-09T05:54:41.882" v="1" actId="478"/>
          <ac:spMkLst>
            <pc:docMk/>
            <pc:sldMk cId="1756200698" sldId="304"/>
            <ac:spMk id="25" creationId="{42506506-7AE0-4FA8-BB95-A4942DBF071E}"/>
          </ac:spMkLst>
        </pc:spChg>
        <pc:picChg chg="del">
          <ac:chgData name="zaid kamil" userId="6e537793b6e7c356" providerId="LiveId" clId="{C070A84E-8F85-46E0-8D39-E16943A98A0E}" dt="2020-12-09T05:54:41.882" v="1" actId="478"/>
          <ac:picMkLst>
            <pc:docMk/>
            <pc:sldMk cId="1756200698" sldId="304"/>
            <ac:picMk id="9" creationId="{A4DA4396-D8F2-4D20-8B36-4FBAC947E634}"/>
          </ac:picMkLst>
        </pc:picChg>
        <pc:cxnChg chg="del">
          <ac:chgData name="zaid kamil" userId="6e537793b6e7c356" providerId="LiveId" clId="{C070A84E-8F85-46E0-8D39-E16943A98A0E}" dt="2020-12-09T05:54:41.882" v="1" actId="478"/>
          <ac:cxnSpMkLst>
            <pc:docMk/>
            <pc:sldMk cId="1756200698" sldId="304"/>
            <ac:cxnSpMk id="17" creationId="{086C9C27-64D3-43D4-AFFD-25B4BEBCDA82}"/>
          </ac:cxnSpMkLst>
        </pc:cxnChg>
        <pc:cxnChg chg="del mod">
          <ac:chgData name="zaid kamil" userId="6e537793b6e7c356" providerId="LiveId" clId="{C070A84E-8F85-46E0-8D39-E16943A98A0E}" dt="2020-12-09T05:54:41.882" v="1" actId="478"/>
          <ac:cxnSpMkLst>
            <pc:docMk/>
            <pc:sldMk cId="1756200698" sldId="304"/>
            <ac:cxnSpMk id="20" creationId="{73AE96A0-9C24-42F6-8017-F64DEF94CEF0}"/>
          </ac:cxnSpMkLst>
        </pc:cxnChg>
        <pc:cxnChg chg="del">
          <ac:chgData name="zaid kamil" userId="6e537793b6e7c356" providerId="LiveId" clId="{C070A84E-8F85-46E0-8D39-E16943A98A0E}" dt="2020-12-09T05:54:41.882" v="1" actId="478"/>
          <ac:cxnSpMkLst>
            <pc:docMk/>
            <pc:sldMk cId="1756200698" sldId="304"/>
            <ac:cxnSpMk id="22" creationId="{B61E6FB7-FA78-42D6-B91F-C46B974854FE}"/>
          </ac:cxnSpMkLst>
        </pc:cxnChg>
      </pc:sldChg>
      <pc:sldChg chg="modSp mod">
        <pc:chgData name="zaid kamil" userId="6e537793b6e7c356" providerId="LiveId" clId="{C070A84E-8F85-46E0-8D39-E16943A98A0E}" dt="2020-12-09T05:56:06.907" v="39" actId="2085"/>
        <pc:sldMkLst>
          <pc:docMk/>
          <pc:sldMk cId="2681382415" sldId="314"/>
        </pc:sldMkLst>
        <pc:spChg chg="mod">
          <ac:chgData name="zaid kamil" userId="6e537793b6e7c356" providerId="LiveId" clId="{C070A84E-8F85-46E0-8D39-E16943A98A0E}" dt="2020-12-09T05:55:23.748" v="36"/>
          <ac:spMkLst>
            <pc:docMk/>
            <pc:sldMk cId="2681382415" sldId="314"/>
            <ac:spMk id="3" creationId="{88952ADD-D62E-40C4-B0A7-E1F12692FBC1}"/>
          </ac:spMkLst>
        </pc:spChg>
        <pc:spChg chg="mod">
          <ac:chgData name="zaid kamil" userId="6e537793b6e7c356" providerId="LiveId" clId="{C070A84E-8F85-46E0-8D39-E16943A98A0E}" dt="2020-12-09T05:56:06.907" v="39" actId="2085"/>
          <ac:spMkLst>
            <pc:docMk/>
            <pc:sldMk cId="2681382415" sldId="314"/>
            <ac:spMk id="4" creationId="{CC82238E-059B-4AE3-83B5-3675E1426461}"/>
          </ac:spMkLst>
        </pc:spChg>
      </pc:sldChg>
      <pc:sldChg chg="addSp delSp modSp add mod delAnim modAnim">
        <pc:chgData name="zaid kamil" userId="6e537793b6e7c356" providerId="LiveId" clId="{C070A84E-8F85-46E0-8D39-E16943A98A0E}" dt="2020-12-18T06:30:32.845" v="247"/>
        <pc:sldMkLst>
          <pc:docMk/>
          <pc:sldMk cId="1760446471" sldId="315"/>
        </pc:sldMkLst>
        <pc:spChg chg="mod">
          <ac:chgData name="zaid kamil" userId="6e537793b6e7c356" providerId="LiveId" clId="{C070A84E-8F85-46E0-8D39-E16943A98A0E}" dt="2020-12-18T06:23:14.761" v="206" actId="1076"/>
          <ac:spMkLst>
            <pc:docMk/>
            <pc:sldMk cId="1760446471" sldId="315"/>
            <ac:spMk id="2" creationId="{E8E632BB-7B50-474E-9D32-BE7989440872}"/>
          </ac:spMkLst>
        </pc:spChg>
        <pc:spChg chg="mod">
          <ac:chgData name="zaid kamil" userId="6e537793b6e7c356" providerId="LiveId" clId="{C070A84E-8F85-46E0-8D39-E16943A98A0E}" dt="2020-12-18T06:28:35.190" v="234" actId="1076"/>
          <ac:spMkLst>
            <pc:docMk/>
            <pc:sldMk cId="1760446471" sldId="315"/>
            <ac:spMk id="5" creationId="{45AFEFC4-5494-4FF1-B9AA-E0A8973159E3}"/>
          </ac:spMkLst>
        </pc:spChg>
        <pc:spChg chg="del">
          <ac:chgData name="zaid kamil" userId="6e537793b6e7c356" providerId="LiveId" clId="{C070A84E-8F85-46E0-8D39-E16943A98A0E}" dt="2020-12-18T06:22:52.545" v="198" actId="478"/>
          <ac:spMkLst>
            <pc:docMk/>
            <pc:sldMk cId="1760446471" sldId="315"/>
            <ac:spMk id="6" creationId="{4E0BB79B-A41F-4095-B0F3-8E8CD8F9F5CB}"/>
          </ac:spMkLst>
        </pc:spChg>
        <pc:spChg chg="del">
          <ac:chgData name="zaid kamil" userId="6e537793b6e7c356" providerId="LiveId" clId="{C070A84E-8F85-46E0-8D39-E16943A98A0E}" dt="2020-12-18T06:22:51.598" v="197" actId="478"/>
          <ac:spMkLst>
            <pc:docMk/>
            <pc:sldMk cId="1760446471" sldId="315"/>
            <ac:spMk id="7" creationId="{A7A8C54B-0928-4F62-B97E-4A5F0C20084E}"/>
          </ac:spMkLst>
        </pc:spChg>
        <pc:spChg chg="del">
          <ac:chgData name="zaid kamil" userId="6e537793b6e7c356" providerId="LiveId" clId="{C070A84E-8F85-46E0-8D39-E16943A98A0E}" dt="2020-12-18T06:22:51.598" v="197" actId="478"/>
          <ac:spMkLst>
            <pc:docMk/>
            <pc:sldMk cId="1760446471" sldId="315"/>
            <ac:spMk id="8" creationId="{1AB0532B-661B-4323-8A55-FCB7766B58DA}"/>
          </ac:spMkLst>
        </pc:spChg>
        <pc:spChg chg="add mod">
          <ac:chgData name="zaid kamil" userId="6e537793b6e7c356" providerId="LiveId" clId="{C070A84E-8F85-46E0-8D39-E16943A98A0E}" dt="2020-12-18T06:30:08.582" v="243" actId="1076"/>
          <ac:spMkLst>
            <pc:docMk/>
            <pc:sldMk cId="1760446471" sldId="315"/>
            <ac:spMk id="9" creationId="{E46C93BD-1063-42C4-861F-31D33F1D9F91}"/>
          </ac:spMkLst>
        </pc:spChg>
        <pc:picChg chg="add mod ord">
          <ac:chgData name="zaid kamil" userId="6e537793b6e7c356" providerId="LiveId" clId="{C070A84E-8F85-46E0-8D39-E16943A98A0E}" dt="2020-12-18T06:29:12.973" v="241" actId="1038"/>
          <ac:picMkLst>
            <pc:docMk/>
            <pc:sldMk cId="1760446471" sldId="315"/>
            <ac:picMk id="10" creationId="{CBE7A295-5370-4AE5-9DA9-7F3A47E150FE}"/>
          </ac:picMkLst>
        </pc:picChg>
      </pc:sldChg>
      <pc:sldChg chg="del">
        <pc:chgData name="zaid kamil" userId="6e537793b6e7c356" providerId="LiveId" clId="{C070A84E-8F85-46E0-8D39-E16943A98A0E}" dt="2020-12-09T05:54:31.347" v="0" actId="47"/>
        <pc:sldMkLst>
          <pc:docMk/>
          <pc:sldMk cId="4190559927" sldId="315"/>
        </pc:sldMkLst>
      </pc:sldChg>
      <pc:sldChg chg="addSp delSp modSp add mod delAnim modAnim">
        <pc:chgData name="zaid kamil" userId="6e537793b6e7c356" providerId="LiveId" clId="{C070A84E-8F85-46E0-8D39-E16943A98A0E}" dt="2020-12-18T06:42:07.660" v="430" actId="207"/>
        <pc:sldMkLst>
          <pc:docMk/>
          <pc:sldMk cId="428463005" sldId="316"/>
        </pc:sldMkLst>
        <pc:spChg chg="mod">
          <ac:chgData name="zaid kamil" userId="6e537793b6e7c356" providerId="LiveId" clId="{C070A84E-8F85-46E0-8D39-E16943A98A0E}" dt="2020-12-18T06:31:14.836" v="269" actId="20577"/>
          <ac:spMkLst>
            <pc:docMk/>
            <pc:sldMk cId="428463005" sldId="316"/>
            <ac:spMk id="2" creationId="{E8E632BB-7B50-474E-9D32-BE7989440872}"/>
          </ac:spMkLst>
        </pc:spChg>
        <pc:spChg chg="add mod">
          <ac:chgData name="zaid kamil" userId="6e537793b6e7c356" providerId="LiveId" clId="{C070A84E-8F85-46E0-8D39-E16943A98A0E}" dt="2020-12-18T06:38:44.585" v="400" actId="1076"/>
          <ac:spMkLst>
            <pc:docMk/>
            <pc:sldMk cId="428463005" sldId="316"/>
            <ac:spMk id="4" creationId="{43F994B2-4688-4826-805A-4617F8D10ED8}"/>
          </ac:spMkLst>
        </pc:spChg>
        <pc:spChg chg="mod">
          <ac:chgData name="zaid kamil" userId="6e537793b6e7c356" providerId="LiveId" clId="{C070A84E-8F85-46E0-8D39-E16943A98A0E}" dt="2020-12-18T06:31:53.842" v="274" actId="207"/>
          <ac:spMkLst>
            <pc:docMk/>
            <pc:sldMk cId="428463005" sldId="316"/>
            <ac:spMk id="5" creationId="{45AFEFC4-5494-4FF1-B9AA-E0A8973159E3}"/>
          </ac:spMkLst>
        </pc:spChg>
        <pc:spChg chg="add mod">
          <ac:chgData name="zaid kamil" userId="6e537793b6e7c356" providerId="LiveId" clId="{C070A84E-8F85-46E0-8D39-E16943A98A0E}" dt="2020-12-18T06:38:44.585" v="400" actId="1076"/>
          <ac:spMkLst>
            <pc:docMk/>
            <pc:sldMk cId="428463005" sldId="316"/>
            <ac:spMk id="7" creationId="{6AB07B9F-6C8F-4E3D-96FC-62EF23461E1A}"/>
          </ac:spMkLst>
        </pc:spChg>
        <pc:spChg chg="add mod">
          <ac:chgData name="zaid kamil" userId="6e537793b6e7c356" providerId="LiveId" clId="{C070A84E-8F85-46E0-8D39-E16943A98A0E}" dt="2020-12-18T06:38:44.585" v="400" actId="1076"/>
          <ac:spMkLst>
            <pc:docMk/>
            <pc:sldMk cId="428463005" sldId="316"/>
            <ac:spMk id="8" creationId="{B3547D9B-8E2A-46E2-837D-1212B160D65A}"/>
          </ac:spMkLst>
        </pc:spChg>
        <pc:spChg chg="del">
          <ac:chgData name="zaid kamil" userId="6e537793b6e7c356" providerId="LiveId" clId="{C070A84E-8F85-46E0-8D39-E16943A98A0E}" dt="2020-12-18T06:31:07.341" v="250" actId="478"/>
          <ac:spMkLst>
            <pc:docMk/>
            <pc:sldMk cId="428463005" sldId="316"/>
            <ac:spMk id="9" creationId="{E46C93BD-1063-42C4-861F-31D33F1D9F91}"/>
          </ac:spMkLst>
        </pc:spChg>
        <pc:spChg chg="add mod">
          <ac:chgData name="zaid kamil" userId="6e537793b6e7c356" providerId="LiveId" clId="{C070A84E-8F85-46E0-8D39-E16943A98A0E}" dt="2020-12-18T06:32:46.817" v="282" actId="571"/>
          <ac:spMkLst>
            <pc:docMk/>
            <pc:sldMk cId="428463005" sldId="316"/>
            <ac:spMk id="11" creationId="{322197E5-C98C-4912-87AB-1613ACD16FD4}"/>
          </ac:spMkLst>
        </pc:spChg>
        <pc:spChg chg="add mod">
          <ac:chgData name="zaid kamil" userId="6e537793b6e7c356" providerId="LiveId" clId="{C070A84E-8F85-46E0-8D39-E16943A98A0E}" dt="2020-12-18T06:38:44.585" v="400" actId="1076"/>
          <ac:spMkLst>
            <pc:docMk/>
            <pc:sldMk cId="428463005" sldId="316"/>
            <ac:spMk id="12" creationId="{EF8CF281-E28E-45AE-8C18-4FE06313495F}"/>
          </ac:spMkLst>
        </pc:spChg>
        <pc:spChg chg="add mod">
          <ac:chgData name="zaid kamil" userId="6e537793b6e7c356" providerId="LiveId" clId="{C070A84E-8F85-46E0-8D39-E16943A98A0E}" dt="2020-12-18T06:38:44.585" v="400" actId="1076"/>
          <ac:spMkLst>
            <pc:docMk/>
            <pc:sldMk cId="428463005" sldId="316"/>
            <ac:spMk id="13" creationId="{E2B9BC29-8A86-48E9-9FB4-EBB780EEC989}"/>
          </ac:spMkLst>
        </pc:spChg>
        <pc:spChg chg="add mod">
          <ac:chgData name="zaid kamil" userId="6e537793b6e7c356" providerId="LiveId" clId="{C070A84E-8F85-46E0-8D39-E16943A98A0E}" dt="2020-12-18T06:38:44.585" v="400" actId="1076"/>
          <ac:spMkLst>
            <pc:docMk/>
            <pc:sldMk cId="428463005" sldId="316"/>
            <ac:spMk id="14" creationId="{B0935EE4-508A-4467-9C0C-769E7C34CD0A}"/>
          </ac:spMkLst>
        </pc:spChg>
        <pc:spChg chg="add mod">
          <ac:chgData name="zaid kamil" userId="6e537793b6e7c356" providerId="LiveId" clId="{C070A84E-8F85-46E0-8D39-E16943A98A0E}" dt="2020-12-18T06:38:44.585" v="400" actId="1076"/>
          <ac:spMkLst>
            <pc:docMk/>
            <pc:sldMk cId="428463005" sldId="316"/>
            <ac:spMk id="15" creationId="{27A0AD16-BF6A-43E9-9505-D367BFDE6255}"/>
          </ac:spMkLst>
        </pc:spChg>
        <pc:spChg chg="add mod">
          <ac:chgData name="zaid kamil" userId="6e537793b6e7c356" providerId="LiveId" clId="{C070A84E-8F85-46E0-8D39-E16943A98A0E}" dt="2020-12-18T06:38:44.585" v="400" actId="1076"/>
          <ac:spMkLst>
            <pc:docMk/>
            <pc:sldMk cId="428463005" sldId="316"/>
            <ac:spMk id="16" creationId="{554D0C25-D9EA-448F-B118-F3853CE29653}"/>
          </ac:spMkLst>
        </pc:spChg>
        <pc:spChg chg="add mod">
          <ac:chgData name="zaid kamil" userId="6e537793b6e7c356" providerId="LiveId" clId="{C070A84E-8F85-46E0-8D39-E16943A98A0E}" dt="2020-12-18T06:38:44.585" v="400" actId="1076"/>
          <ac:spMkLst>
            <pc:docMk/>
            <pc:sldMk cId="428463005" sldId="316"/>
            <ac:spMk id="17" creationId="{E88B0898-C153-42E0-8BEC-88DB7A898D7F}"/>
          </ac:spMkLst>
        </pc:spChg>
        <pc:spChg chg="add mod">
          <ac:chgData name="zaid kamil" userId="6e537793b6e7c356" providerId="LiveId" clId="{C070A84E-8F85-46E0-8D39-E16943A98A0E}" dt="2020-12-18T06:38:44.585" v="400" actId="1076"/>
          <ac:spMkLst>
            <pc:docMk/>
            <pc:sldMk cId="428463005" sldId="316"/>
            <ac:spMk id="18" creationId="{197810E4-DE0D-44FF-BC67-D2DCF0D3C5C0}"/>
          </ac:spMkLst>
        </pc:spChg>
        <pc:spChg chg="add mod">
          <ac:chgData name="zaid kamil" userId="6e537793b6e7c356" providerId="LiveId" clId="{C070A84E-8F85-46E0-8D39-E16943A98A0E}" dt="2020-12-18T06:38:44.585" v="400" actId="1076"/>
          <ac:spMkLst>
            <pc:docMk/>
            <pc:sldMk cId="428463005" sldId="316"/>
            <ac:spMk id="19" creationId="{8F93E6AA-B024-4830-8578-0E5B3829B5FF}"/>
          </ac:spMkLst>
        </pc:spChg>
        <pc:spChg chg="add mod">
          <ac:chgData name="zaid kamil" userId="6e537793b6e7c356" providerId="LiveId" clId="{C070A84E-8F85-46E0-8D39-E16943A98A0E}" dt="2020-12-18T06:38:44.585" v="400" actId="1076"/>
          <ac:spMkLst>
            <pc:docMk/>
            <pc:sldMk cId="428463005" sldId="316"/>
            <ac:spMk id="20" creationId="{58C0D987-5201-40C8-AFBF-5AD7B26A9A69}"/>
          </ac:spMkLst>
        </pc:spChg>
        <pc:spChg chg="add mod">
          <ac:chgData name="zaid kamil" userId="6e537793b6e7c356" providerId="LiveId" clId="{C070A84E-8F85-46E0-8D39-E16943A98A0E}" dt="2020-12-18T06:38:44.585" v="400" actId="1076"/>
          <ac:spMkLst>
            <pc:docMk/>
            <pc:sldMk cId="428463005" sldId="316"/>
            <ac:spMk id="21" creationId="{416FC601-CE95-45D2-8E94-8C00296B18AF}"/>
          </ac:spMkLst>
        </pc:spChg>
        <pc:spChg chg="add mod">
          <ac:chgData name="zaid kamil" userId="6e537793b6e7c356" providerId="LiveId" clId="{C070A84E-8F85-46E0-8D39-E16943A98A0E}" dt="2020-12-18T06:38:44.585" v="400" actId="1076"/>
          <ac:spMkLst>
            <pc:docMk/>
            <pc:sldMk cId="428463005" sldId="316"/>
            <ac:spMk id="22" creationId="{323CBA4C-2785-440C-8FF7-634023202A88}"/>
          </ac:spMkLst>
        </pc:spChg>
        <pc:spChg chg="add mod">
          <ac:chgData name="zaid kamil" userId="6e537793b6e7c356" providerId="LiveId" clId="{C070A84E-8F85-46E0-8D39-E16943A98A0E}" dt="2020-12-18T06:38:44.585" v="400" actId="1076"/>
          <ac:spMkLst>
            <pc:docMk/>
            <pc:sldMk cId="428463005" sldId="316"/>
            <ac:spMk id="23" creationId="{A1FC2DE2-3985-45F4-9B36-707FE46A179B}"/>
          </ac:spMkLst>
        </pc:spChg>
        <pc:spChg chg="add mod">
          <ac:chgData name="zaid kamil" userId="6e537793b6e7c356" providerId="LiveId" clId="{C070A84E-8F85-46E0-8D39-E16943A98A0E}" dt="2020-12-18T06:38:44.585" v="400" actId="1076"/>
          <ac:spMkLst>
            <pc:docMk/>
            <pc:sldMk cId="428463005" sldId="316"/>
            <ac:spMk id="24" creationId="{38A6486A-2148-40A1-B51B-25359768EA34}"/>
          </ac:spMkLst>
        </pc:spChg>
        <pc:spChg chg="add mod">
          <ac:chgData name="zaid kamil" userId="6e537793b6e7c356" providerId="LiveId" clId="{C070A84E-8F85-46E0-8D39-E16943A98A0E}" dt="2020-12-18T06:38:44.585" v="400" actId="1076"/>
          <ac:spMkLst>
            <pc:docMk/>
            <pc:sldMk cId="428463005" sldId="316"/>
            <ac:spMk id="25" creationId="{5CA87CFC-DD96-40C5-8114-D80F80911455}"/>
          </ac:spMkLst>
        </pc:spChg>
        <pc:spChg chg="add mod">
          <ac:chgData name="zaid kamil" userId="6e537793b6e7c356" providerId="LiveId" clId="{C070A84E-8F85-46E0-8D39-E16943A98A0E}" dt="2020-12-18T06:38:44.585" v="400" actId="1076"/>
          <ac:spMkLst>
            <pc:docMk/>
            <pc:sldMk cId="428463005" sldId="316"/>
            <ac:spMk id="26" creationId="{03BB2BEB-2FFB-45AA-B1F5-850C8C3312AC}"/>
          </ac:spMkLst>
        </pc:spChg>
        <pc:spChg chg="add mod">
          <ac:chgData name="zaid kamil" userId="6e537793b6e7c356" providerId="LiveId" clId="{C070A84E-8F85-46E0-8D39-E16943A98A0E}" dt="2020-12-18T06:38:44.585" v="400" actId="1076"/>
          <ac:spMkLst>
            <pc:docMk/>
            <pc:sldMk cId="428463005" sldId="316"/>
            <ac:spMk id="27" creationId="{2B65CAF9-9ADE-4F3F-993F-E24E08F80FB3}"/>
          </ac:spMkLst>
        </pc:spChg>
        <pc:spChg chg="add mod">
          <ac:chgData name="zaid kamil" userId="6e537793b6e7c356" providerId="LiveId" clId="{C070A84E-8F85-46E0-8D39-E16943A98A0E}" dt="2020-12-18T06:38:44.585" v="400" actId="1076"/>
          <ac:spMkLst>
            <pc:docMk/>
            <pc:sldMk cId="428463005" sldId="316"/>
            <ac:spMk id="28" creationId="{A0BF8BF1-F69C-4AAD-8BFF-FC9B7A1F6FD1}"/>
          </ac:spMkLst>
        </pc:spChg>
        <pc:spChg chg="add mod">
          <ac:chgData name="zaid kamil" userId="6e537793b6e7c356" providerId="LiveId" clId="{C070A84E-8F85-46E0-8D39-E16943A98A0E}" dt="2020-12-18T06:38:44.585" v="400" actId="1076"/>
          <ac:spMkLst>
            <pc:docMk/>
            <pc:sldMk cId="428463005" sldId="316"/>
            <ac:spMk id="29" creationId="{3ADE84C3-F2D8-4DB0-8B68-3BBFDAFDC635}"/>
          </ac:spMkLst>
        </pc:spChg>
        <pc:spChg chg="add mod">
          <ac:chgData name="zaid kamil" userId="6e537793b6e7c356" providerId="LiveId" clId="{C070A84E-8F85-46E0-8D39-E16943A98A0E}" dt="2020-12-18T06:38:44.585" v="400" actId="1076"/>
          <ac:spMkLst>
            <pc:docMk/>
            <pc:sldMk cId="428463005" sldId="316"/>
            <ac:spMk id="30" creationId="{1EF6AE7A-C442-47BD-B519-9D2C4456CF47}"/>
          </ac:spMkLst>
        </pc:spChg>
        <pc:spChg chg="add mod">
          <ac:chgData name="zaid kamil" userId="6e537793b6e7c356" providerId="LiveId" clId="{C070A84E-8F85-46E0-8D39-E16943A98A0E}" dt="2020-12-18T06:38:44.585" v="400" actId="1076"/>
          <ac:spMkLst>
            <pc:docMk/>
            <pc:sldMk cId="428463005" sldId="316"/>
            <ac:spMk id="31" creationId="{BFC00FEB-51A6-4FE7-9B56-A7B74132F35B}"/>
          </ac:spMkLst>
        </pc:spChg>
        <pc:spChg chg="add mod">
          <ac:chgData name="zaid kamil" userId="6e537793b6e7c356" providerId="LiveId" clId="{C070A84E-8F85-46E0-8D39-E16943A98A0E}" dt="2020-12-18T06:38:44.585" v="400" actId="1076"/>
          <ac:spMkLst>
            <pc:docMk/>
            <pc:sldMk cId="428463005" sldId="316"/>
            <ac:spMk id="32" creationId="{DD34E7B4-39D1-448F-A5D8-911EAF873BC3}"/>
          </ac:spMkLst>
        </pc:spChg>
        <pc:spChg chg="add mod">
          <ac:chgData name="zaid kamil" userId="6e537793b6e7c356" providerId="LiveId" clId="{C070A84E-8F85-46E0-8D39-E16943A98A0E}" dt="2020-12-18T06:38:44.585" v="400" actId="1076"/>
          <ac:spMkLst>
            <pc:docMk/>
            <pc:sldMk cId="428463005" sldId="316"/>
            <ac:spMk id="33" creationId="{604F0EF5-2675-4255-AD10-81CD0F6906C0}"/>
          </ac:spMkLst>
        </pc:spChg>
        <pc:spChg chg="add mod">
          <ac:chgData name="zaid kamil" userId="6e537793b6e7c356" providerId="LiveId" clId="{C070A84E-8F85-46E0-8D39-E16943A98A0E}" dt="2020-12-18T06:38:44.585" v="400" actId="1076"/>
          <ac:spMkLst>
            <pc:docMk/>
            <pc:sldMk cId="428463005" sldId="316"/>
            <ac:spMk id="34" creationId="{584A61EE-ED0C-433F-AB5F-FF5C8384C384}"/>
          </ac:spMkLst>
        </pc:spChg>
        <pc:spChg chg="add mod">
          <ac:chgData name="zaid kamil" userId="6e537793b6e7c356" providerId="LiveId" clId="{C070A84E-8F85-46E0-8D39-E16943A98A0E}" dt="2020-12-18T06:38:44.585" v="400" actId="1076"/>
          <ac:spMkLst>
            <pc:docMk/>
            <pc:sldMk cId="428463005" sldId="316"/>
            <ac:spMk id="35" creationId="{8E1DD32D-A94E-4883-B008-E01EBEA52F9E}"/>
          </ac:spMkLst>
        </pc:spChg>
        <pc:spChg chg="add mod">
          <ac:chgData name="zaid kamil" userId="6e537793b6e7c356" providerId="LiveId" clId="{C070A84E-8F85-46E0-8D39-E16943A98A0E}" dt="2020-12-18T06:38:44.585" v="400" actId="1076"/>
          <ac:spMkLst>
            <pc:docMk/>
            <pc:sldMk cId="428463005" sldId="316"/>
            <ac:spMk id="37" creationId="{11127E2C-CED8-4571-BCCF-1EE648979967}"/>
          </ac:spMkLst>
        </pc:spChg>
        <pc:spChg chg="add mod">
          <ac:chgData name="zaid kamil" userId="6e537793b6e7c356" providerId="LiveId" clId="{C070A84E-8F85-46E0-8D39-E16943A98A0E}" dt="2020-12-18T06:38:44.585" v="400" actId="1076"/>
          <ac:spMkLst>
            <pc:docMk/>
            <pc:sldMk cId="428463005" sldId="316"/>
            <ac:spMk id="41" creationId="{E0818426-2811-4778-8194-E3930E19CF56}"/>
          </ac:spMkLst>
        </pc:spChg>
        <pc:spChg chg="add mod">
          <ac:chgData name="zaid kamil" userId="6e537793b6e7c356" providerId="LiveId" clId="{C070A84E-8F85-46E0-8D39-E16943A98A0E}" dt="2020-12-18T06:41:08.167" v="424" actId="14100"/>
          <ac:spMkLst>
            <pc:docMk/>
            <pc:sldMk cId="428463005" sldId="316"/>
            <ac:spMk id="42" creationId="{A987CF57-F095-468A-AC6C-F24E21B58BB8}"/>
          </ac:spMkLst>
        </pc:spChg>
        <pc:spChg chg="add del mod">
          <ac:chgData name="zaid kamil" userId="6e537793b6e7c356" providerId="LiveId" clId="{C070A84E-8F85-46E0-8D39-E16943A98A0E}" dt="2020-12-18T06:39:23.197" v="405" actId="478"/>
          <ac:spMkLst>
            <pc:docMk/>
            <pc:sldMk cId="428463005" sldId="316"/>
            <ac:spMk id="43" creationId="{82802875-6A82-4CE7-9C7F-2A6B0D151B69}"/>
          </ac:spMkLst>
        </pc:spChg>
        <pc:spChg chg="add mod">
          <ac:chgData name="zaid kamil" userId="6e537793b6e7c356" providerId="LiveId" clId="{C070A84E-8F85-46E0-8D39-E16943A98A0E}" dt="2020-12-18T06:42:07.660" v="430" actId="207"/>
          <ac:spMkLst>
            <pc:docMk/>
            <pc:sldMk cId="428463005" sldId="316"/>
            <ac:spMk id="44" creationId="{17784FE7-7107-4BC7-8F70-DCDE96C7DF6B}"/>
          </ac:spMkLst>
        </pc:spChg>
        <pc:picChg chg="del">
          <ac:chgData name="zaid kamil" userId="6e537793b6e7c356" providerId="LiveId" clId="{C070A84E-8F85-46E0-8D39-E16943A98A0E}" dt="2020-12-18T06:31:01.357" v="249" actId="478"/>
          <ac:picMkLst>
            <pc:docMk/>
            <pc:sldMk cId="428463005" sldId="316"/>
            <ac:picMk id="10" creationId="{CBE7A295-5370-4AE5-9DA9-7F3A47E150FE}"/>
          </ac:picMkLst>
        </pc:picChg>
        <pc:cxnChg chg="add mod">
          <ac:chgData name="zaid kamil" userId="6e537793b6e7c356" providerId="LiveId" clId="{C070A84E-8F85-46E0-8D39-E16943A98A0E}" dt="2020-12-18T06:38:44.585" v="400" actId="1076"/>
          <ac:cxnSpMkLst>
            <pc:docMk/>
            <pc:sldMk cId="428463005" sldId="316"/>
            <ac:cxnSpMk id="36" creationId="{D9CAF2EC-FA62-4294-A225-977A2A7ABA98}"/>
          </ac:cxnSpMkLst>
        </pc:cxnChg>
        <pc:cxnChg chg="add mod">
          <ac:chgData name="zaid kamil" userId="6e537793b6e7c356" providerId="LiveId" clId="{C070A84E-8F85-46E0-8D39-E16943A98A0E}" dt="2020-12-18T06:38:44.585" v="400" actId="1076"/>
          <ac:cxnSpMkLst>
            <pc:docMk/>
            <pc:sldMk cId="428463005" sldId="316"/>
            <ac:cxnSpMk id="38" creationId="{F4E69D3E-31CB-46BE-88D3-AD6634EC390C}"/>
          </ac:cxnSpMkLst>
        </pc:cxnChg>
      </pc:sldChg>
      <pc:sldChg chg="del">
        <pc:chgData name="zaid kamil" userId="6e537793b6e7c356" providerId="LiveId" clId="{C070A84E-8F85-46E0-8D39-E16943A98A0E}" dt="2020-12-09T05:54:31.347" v="0" actId="47"/>
        <pc:sldMkLst>
          <pc:docMk/>
          <pc:sldMk cId="3237199798" sldId="316"/>
        </pc:sldMkLst>
      </pc:sldChg>
      <pc:sldChg chg="del">
        <pc:chgData name="zaid kamil" userId="6e537793b6e7c356" providerId="LiveId" clId="{C070A84E-8F85-46E0-8D39-E16943A98A0E}" dt="2020-12-09T05:54:31.347" v="0" actId="47"/>
        <pc:sldMkLst>
          <pc:docMk/>
          <pc:sldMk cId="1210682418" sldId="317"/>
        </pc:sldMkLst>
      </pc:sldChg>
      <pc:sldChg chg="addSp delSp modSp add mod delAnim modAnim">
        <pc:chgData name="zaid kamil" userId="6e537793b6e7c356" providerId="LiveId" clId="{C070A84E-8F85-46E0-8D39-E16943A98A0E}" dt="2020-12-18T09:29:27.995" v="725"/>
        <pc:sldMkLst>
          <pc:docMk/>
          <pc:sldMk cId="2369921550" sldId="317"/>
        </pc:sldMkLst>
        <pc:spChg chg="del mod">
          <ac:chgData name="zaid kamil" userId="6e537793b6e7c356" providerId="LiveId" clId="{C070A84E-8F85-46E0-8D39-E16943A98A0E}" dt="2020-12-18T06:42:44.306" v="435" actId="21"/>
          <ac:spMkLst>
            <pc:docMk/>
            <pc:sldMk cId="2369921550" sldId="317"/>
            <ac:spMk id="4" creationId="{43F994B2-4688-4826-805A-4617F8D10ED8}"/>
          </ac:spMkLst>
        </pc:spChg>
        <pc:spChg chg="del">
          <ac:chgData name="zaid kamil" userId="6e537793b6e7c356" providerId="LiveId" clId="{C070A84E-8F85-46E0-8D39-E16943A98A0E}" dt="2020-12-18T06:42:25.553" v="432" actId="478"/>
          <ac:spMkLst>
            <pc:docMk/>
            <pc:sldMk cId="2369921550" sldId="317"/>
            <ac:spMk id="5" creationId="{45AFEFC4-5494-4FF1-B9AA-E0A8973159E3}"/>
          </ac:spMkLst>
        </pc:spChg>
        <pc:spChg chg="del mod">
          <ac:chgData name="zaid kamil" userId="6e537793b6e7c356" providerId="LiveId" clId="{C070A84E-8F85-46E0-8D39-E16943A98A0E}" dt="2020-12-18T06:42:44.306" v="435" actId="21"/>
          <ac:spMkLst>
            <pc:docMk/>
            <pc:sldMk cId="2369921550" sldId="317"/>
            <ac:spMk id="7" creationId="{6AB07B9F-6C8F-4E3D-96FC-62EF23461E1A}"/>
          </ac:spMkLst>
        </pc:spChg>
        <pc:spChg chg="del mod">
          <ac:chgData name="zaid kamil" userId="6e537793b6e7c356" providerId="LiveId" clId="{C070A84E-8F85-46E0-8D39-E16943A98A0E}" dt="2020-12-18T06:42:44.306" v="435" actId="21"/>
          <ac:spMkLst>
            <pc:docMk/>
            <pc:sldMk cId="2369921550" sldId="317"/>
            <ac:spMk id="8" creationId="{B3547D9B-8E2A-46E2-837D-1212B160D65A}"/>
          </ac:spMkLst>
        </pc:spChg>
        <pc:spChg chg="add del mod">
          <ac:chgData name="zaid kamil" userId="6e537793b6e7c356" providerId="LiveId" clId="{C070A84E-8F85-46E0-8D39-E16943A98A0E}" dt="2020-12-18T06:49:57.752" v="456" actId="478"/>
          <ac:spMkLst>
            <pc:docMk/>
            <pc:sldMk cId="2369921550" sldId="317"/>
            <ac:spMk id="11" creationId="{C652F1C1-C64C-4DF4-B3D0-DBA9AD8B6C8D}"/>
          </ac:spMkLst>
        </pc:spChg>
        <pc:spChg chg="del mod">
          <ac:chgData name="zaid kamil" userId="6e537793b6e7c356" providerId="LiveId" clId="{C070A84E-8F85-46E0-8D39-E16943A98A0E}" dt="2020-12-18T06:42:44.306" v="435" actId="21"/>
          <ac:spMkLst>
            <pc:docMk/>
            <pc:sldMk cId="2369921550" sldId="317"/>
            <ac:spMk id="12" creationId="{EF8CF281-E28E-45AE-8C18-4FE06313495F}"/>
          </ac:spMkLst>
        </pc:spChg>
        <pc:spChg chg="del mod">
          <ac:chgData name="zaid kamil" userId="6e537793b6e7c356" providerId="LiveId" clId="{C070A84E-8F85-46E0-8D39-E16943A98A0E}" dt="2020-12-18T06:42:44.306" v="435" actId="21"/>
          <ac:spMkLst>
            <pc:docMk/>
            <pc:sldMk cId="2369921550" sldId="317"/>
            <ac:spMk id="13" creationId="{E2B9BC29-8A86-48E9-9FB4-EBB780EEC989}"/>
          </ac:spMkLst>
        </pc:spChg>
        <pc:spChg chg="del mod">
          <ac:chgData name="zaid kamil" userId="6e537793b6e7c356" providerId="LiveId" clId="{C070A84E-8F85-46E0-8D39-E16943A98A0E}" dt="2020-12-18T06:42:44.306" v="435" actId="21"/>
          <ac:spMkLst>
            <pc:docMk/>
            <pc:sldMk cId="2369921550" sldId="317"/>
            <ac:spMk id="14" creationId="{B0935EE4-508A-4467-9C0C-769E7C34CD0A}"/>
          </ac:spMkLst>
        </pc:spChg>
        <pc:spChg chg="del mod">
          <ac:chgData name="zaid kamil" userId="6e537793b6e7c356" providerId="LiveId" clId="{C070A84E-8F85-46E0-8D39-E16943A98A0E}" dt="2020-12-18T06:42:44.306" v="435" actId="21"/>
          <ac:spMkLst>
            <pc:docMk/>
            <pc:sldMk cId="2369921550" sldId="317"/>
            <ac:spMk id="15" creationId="{27A0AD16-BF6A-43E9-9505-D367BFDE6255}"/>
          </ac:spMkLst>
        </pc:spChg>
        <pc:spChg chg="del mod">
          <ac:chgData name="zaid kamil" userId="6e537793b6e7c356" providerId="LiveId" clId="{C070A84E-8F85-46E0-8D39-E16943A98A0E}" dt="2020-12-18T06:42:44.306" v="435" actId="21"/>
          <ac:spMkLst>
            <pc:docMk/>
            <pc:sldMk cId="2369921550" sldId="317"/>
            <ac:spMk id="16" creationId="{554D0C25-D9EA-448F-B118-F3853CE29653}"/>
          </ac:spMkLst>
        </pc:spChg>
        <pc:spChg chg="del mod">
          <ac:chgData name="zaid kamil" userId="6e537793b6e7c356" providerId="LiveId" clId="{C070A84E-8F85-46E0-8D39-E16943A98A0E}" dt="2020-12-18T06:42:44.306" v="435" actId="21"/>
          <ac:spMkLst>
            <pc:docMk/>
            <pc:sldMk cId="2369921550" sldId="317"/>
            <ac:spMk id="17" creationId="{E88B0898-C153-42E0-8BEC-88DB7A898D7F}"/>
          </ac:spMkLst>
        </pc:spChg>
        <pc:spChg chg="del mod">
          <ac:chgData name="zaid kamil" userId="6e537793b6e7c356" providerId="LiveId" clId="{C070A84E-8F85-46E0-8D39-E16943A98A0E}" dt="2020-12-18T06:42:44.306" v="435" actId="21"/>
          <ac:spMkLst>
            <pc:docMk/>
            <pc:sldMk cId="2369921550" sldId="317"/>
            <ac:spMk id="18" creationId="{197810E4-DE0D-44FF-BC67-D2DCF0D3C5C0}"/>
          </ac:spMkLst>
        </pc:spChg>
        <pc:spChg chg="del mod">
          <ac:chgData name="zaid kamil" userId="6e537793b6e7c356" providerId="LiveId" clId="{C070A84E-8F85-46E0-8D39-E16943A98A0E}" dt="2020-12-18T06:42:44.306" v="435" actId="21"/>
          <ac:spMkLst>
            <pc:docMk/>
            <pc:sldMk cId="2369921550" sldId="317"/>
            <ac:spMk id="19" creationId="{8F93E6AA-B024-4830-8578-0E5B3829B5FF}"/>
          </ac:spMkLst>
        </pc:spChg>
        <pc:spChg chg="del mod">
          <ac:chgData name="zaid kamil" userId="6e537793b6e7c356" providerId="LiveId" clId="{C070A84E-8F85-46E0-8D39-E16943A98A0E}" dt="2020-12-18T06:42:44.306" v="435" actId="21"/>
          <ac:spMkLst>
            <pc:docMk/>
            <pc:sldMk cId="2369921550" sldId="317"/>
            <ac:spMk id="20" creationId="{58C0D987-5201-40C8-AFBF-5AD7B26A9A69}"/>
          </ac:spMkLst>
        </pc:spChg>
        <pc:spChg chg="del mod">
          <ac:chgData name="zaid kamil" userId="6e537793b6e7c356" providerId="LiveId" clId="{C070A84E-8F85-46E0-8D39-E16943A98A0E}" dt="2020-12-18T06:42:44.306" v="435" actId="21"/>
          <ac:spMkLst>
            <pc:docMk/>
            <pc:sldMk cId="2369921550" sldId="317"/>
            <ac:spMk id="21" creationId="{416FC601-CE95-45D2-8E94-8C00296B18AF}"/>
          </ac:spMkLst>
        </pc:spChg>
        <pc:spChg chg="del mod">
          <ac:chgData name="zaid kamil" userId="6e537793b6e7c356" providerId="LiveId" clId="{C070A84E-8F85-46E0-8D39-E16943A98A0E}" dt="2020-12-18T06:42:44.306" v="435" actId="21"/>
          <ac:spMkLst>
            <pc:docMk/>
            <pc:sldMk cId="2369921550" sldId="317"/>
            <ac:spMk id="22" creationId="{323CBA4C-2785-440C-8FF7-634023202A88}"/>
          </ac:spMkLst>
        </pc:spChg>
        <pc:spChg chg="del mod">
          <ac:chgData name="zaid kamil" userId="6e537793b6e7c356" providerId="LiveId" clId="{C070A84E-8F85-46E0-8D39-E16943A98A0E}" dt="2020-12-18T06:42:44.306" v="435" actId="21"/>
          <ac:spMkLst>
            <pc:docMk/>
            <pc:sldMk cId="2369921550" sldId="317"/>
            <ac:spMk id="23" creationId="{A1FC2DE2-3985-45F4-9B36-707FE46A179B}"/>
          </ac:spMkLst>
        </pc:spChg>
        <pc:spChg chg="del mod">
          <ac:chgData name="zaid kamil" userId="6e537793b6e7c356" providerId="LiveId" clId="{C070A84E-8F85-46E0-8D39-E16943A98A0E}" dt="2020-12-18T06:42:44.306" v="435" actId="21"/>
          <ac:spMkLst>
            <pc:docMk/>
            <pc:sldMk cId="2369921550" sldId="317"/>
            <ac:spMk id="24" creationId="{38A6486A-2148-40A1-B51B-25359768EA34}"/>
          </ac:spMkLst>
        </pc:spChg>
        <pc:spChg chg="del mod">
          <ac:chgData name="zaid kamil" userId="6e537793b6e7c356" providerId="LiveId" clId="{C070A84E-8F85-46E0-8D39-E16943A98A0E}" dt="2020-12-18T06:42:44.306" v="435" actId="21"/>
          <ac:spMkLst>
            <pc:docMk/>
            <pc:sldMk cId="2369921550" sldId="317"/>
            <ac:spMk id="25" creationId="{5CA87CFC-DD96-40C5-8114-D80F80911455}"/>
          </ac:spMkLst>
        </pc:spChg>
        <pc:spChg chg="del mod">
          <ac:chgData name="zaid kamil" userId="6e537793b6e7c356" providerId="LiveId" clId="{C070A84E-8F85-46E0-8D39-E16943A98A0E}" dt="2020-12-18T06:42:44.306" v="435" actId="21"/>
          <ac:spMkLst>
            <pc:docMk/>
            <pc:sldMk cId="2369921550" sldId="317"/>
            <ac:spMk id="26" creationId="{03BB2BEB-2FFB-45AA-B1F5-850C8C3312AC}"/>
          </ac:spMkLst>
        </pc:spChg>
        <pc:spChg chg="del mod">
          <ac:chgData name="zaid kamil" userId="6e537793b6e7c356" providerId="LiveId" clId="{C070A84E-8F85-46E0-8D39-E16943A98A0E}" dt="2020-12-18T06:42:44.306" v="435" actId="21"/>
          <ac:spMkLst>
            <pc:docMk/>
            <pc:sldMk cId="2369921550" sldId="317"/>
            <ac:spMk id="27" creationId="{2B65CAF9-9ADE-4F3F-993F-E24E08F80FB3}"/>
          </ac:spMkLst>
        </pc:spChg>
        <pc:spChg chg="del mod">
          <ac:chgData name="zaid kamil" userId="6e537793b6e7c356" providerId="LiveId" clId="{C070A84E-8F85-46E0-8D39-E16943A98A0E}" dt="2020-12-18T06:42:44.306" v="435" actId="21"/>
          <ac:spMkLst>
            <pc:docMk/>
            <pc:sldMk cId="2369921550" sldId="317"/>
            <ac:spMk id="28" creationId="{A0BF8BF1-F69C-4AAD-8BFF-FC9B7A1F6FD1}"/>
          </ac:spMkLst>
        </pc:spChg>
        <pc:spChg chg="del mod">
          <ac:chgData name="zaid kamil" userId="6e537793b6e7c356" providerId="LiveId" clId="{C070A84E-8F85-46E0-8D39-E16943A98A0E}" dt="2020-12-18T06:42:44.306" v="435" actId="21"/>
          <ac:spMkLst>
            <pc:docMk/>
            <pc:sldMk cId="2369921550" sldId="317"/>
            <ac:spMk id="29" creationId="{3ADE84C3-F2D8-4DB0-8B68-3BBFDAFDC635}"/>
          </ac:spMkLst>
        </pc:spChg>
        <pc:spChg chg="del mod">
          <ac:chgData name="zaid kamil" userId="6e537793b6e7c356" providerId="LiveId" clId="{C070A84E-8F85-46E0-8D39-E16943A98A0E}" dt="2020-12-18T06:42:44.306" v="435" actId="21"/>
          <ac:spMkLst>
            <pc:docMk/>
            <pc:sldMk cId="2369921550" sldId="317"/>
            <ac:spMk id="30" creationId="{1EF6AE7A-C442-47BD-B519-9D2C4456CF47}"/>
          </ac:spMkLst>
        </pc:spChg>
        <pc:spChg chg="del mod">
          <ac:chgData name="zaid kamil" userId="6e537793b6e7c356" providerId="LiveId" clId="{C070A84E-8F85-46E0-8D39-E16943A98A0E}" dt="2020-12-18T06:42:44.306" v="435" actId="21"/>
          <ac:spMkLst>
            <pc:docMk/>
            <pc:sldMk cId="2369921550" sldId="317"/>
            <ac:spMk id="31" creationId="{BFC00FEB-51A6-4FE7-9B56-A7B74132F35B}"/>
          </ac:spMkLst>
        </pc:spChg>
        <pc:spChg chg="del mod">
          <ac:chgData name="zaid kamil" userId="6e537793b6e7c356" providerId="LiveId" clId="{C070A84E-8F85-46E0-8D39-E16943A98A0E}" dt="2020-12-18T06:42:44.306" v="435" actId="21"/>
          <ac:spMkLst>
            <pc:docMk/>
            <pc:sldMk cId="2369921550" sldId="317"/>
            <ac:spMk id="32" creationId="{DD34E7B4-39D1-448F-A5D8-911EAF873BC3}"/>
          </ac:spMkLst>
        </pc:spChg>
        <pc:spChg chg="del mod">
          <ac:chgData name="zaid kamil" userId="6e537793b6e7c356" providerId="LiveId" clId="{C070A84E-8F85-46E0-8D39-E16943A98A0E}" dt="2020-12-18T06:42:44.306" v="435" actId="21"/>
          <ac:spMkLst>
            <pc:docMk/>
            <pc:sldMk cId="2369921550" sldId="317"/>
            <ac:spMk id="33" creationId="{604F0EF5-2675-4255-AD10-81CD0F6906C0}"/>
          </ac:spMkLst>
        </pc:spChg>
        <pc:spChg chg="del mod">
          <ac:chgData name="zaid kamil" userId="6e537793b6e7c356" providerId="LiveId" clId="{C070A84E-8F85-46E0-8D39-E16943A98A0E}" dt="2020-12-18T06:42:44.306" v="435" actId="21"/>
          <ac:spMkLst>
            <pc:docMk/>
            <pc:sldMk cId="2369921550" sldId="317"/>
            <ac:spMk id="34" creationId="{584A61EE-ED0C-433F-AB5F-FF5C8384C384}"/>
          </ac:spMkLst>
        </pc:spChg>
        <pc:spChg chg="del mod">
          <ac:chgData name="zaid kamil" userId="6e537793b6e7c356" providerId="LiveId" clId="{C070A84E-8F85-46E0-8D39-E16943A98A0E}" dt="2020-12-18T06:42:44.306" v="435" actId="21"/>
          <ac:spMkLst>
            <pc:docMk/>
            <pc:sldMk cId="2369921550" sldId="317"/>
            <ac:spMk id="35" creationId="{8E1DD32D-A94E-4883-B008-E01EBEA52F9E}"/>
          </ac:spMkLst>
        </pc:spChg>
        <pc:spChg chg="del mod">
          <ac:chgData name="zaid kamil" userId="6e537793b6e7c356" providerId="LiveId" clId="{C070A84E-8F85-46E0-8D39-E16943A98A0E}" dt="2020-12-18T06:42:44.306" v="435" actId="21"/>
          <ac:spMkLst>
            <pc:docMk/>
            <pc:sldMk cId="2369921550" sldId="317"/>
            <ac:spMk id="37" creationId="{11127E2C-CED8-4571-BCCF-1EE648979967}"/>
          </ac:spMkLst>
        </pc:spChg>
        <pc:spChg chg="add del mod">
          <ac:chgData name="zaid kamil" userId="6e537793b6e7c356" providerId="LiveId" clId="{C070A84E-8F85-46E0-8D39-E16943A98A0E}" dt="2020-12-18T06:42:47.218" v="439"/>
          <ac:spMkLst>
            <pc:docMk/>
            <pc:sldMk cId="2369921550" sldId="317"/>
            <ac:spMk id="39" creationId="{4D80E622-B96A-4733-9762-070F78A89C73}"/>
          </ac:spMkLst>
        </pc:spChg>
        <pc:spChg chg="add del mod">
          <ac:chgData name="zaid kamil" userId="6e537793b6e7c356" providerId="LiveId" clId="{C070A84E-8F85-46E0-8D39-E16943A98A0E}" dt="2020-12-18T06:42:47.218" v="439"/>
          <ac:spMkLst>
            <pc:docMk/>
            <pc:sldMk cId="2369921550" sldId="317"/>
            <ac:spMk id="40" creationId="{1748AB3B-ED47-4BD2-9655-7E3B9B207D69}"/>
          </ac:spMkLst>
        </pc:spChg>
        <pc:spChg chg="del mod">
          <ac:chgData name="zaid kamil" userId="6e537793b6e7c356" providerId="LiveId" clId="{C070A84E-8F85-46E0-8D39-E16943A98A0E}" dt="2020-12-18T06:42:44.306" v="435" actId="21"/>
          <ac:spMkLst>
            <pc:docMk/>
            <pc:sldMk cId="2369921550" sldId="317"/>
            <ac:spMk id="41" creationId="{E0818426-2811-4778-8194-E3930E19CF56}"/>
          </ac:spMkLst>
        </pc:spChg>
        <pc:spChg chg="del">
          <ac:chgData name="zaid kamil" userId="6e537793b6e7c356" providerId="LiveId" clId="{C070A84E-8F85-46E0-8D39-E16943A98A0E}" dt="2020-12-18T06:42:29.111" v="433" actId="478"/>
          <ac:spMkLst>
            <pc:docMk/>
            <pc:sldMk cId="2369921550" sldId="317"/>
            <ac:spMk id="42" creationId="{A987CF57-F095-468A-AC6C-F24E21B58BB8}"/>
          </ac:spMkLst>
        </pc:spChg>
        <pc:spChg chg="add del mod">
          <ac:chgData name="zaid kamil" userId="6e537793b6e7c356" providerId="LiveId" clId="{C070A84E-8F85-46E0-8D39-E16943A98A0E}" dt="2020-12-18T06:42:47.218" v="439"/>
          <ac:spMkLst>
            <pc:docMk/>
            <pc:sldMk cId="2369921550" sldId="317"/>
            <ac:spMk id="43" creationId="{7FA8555B-4C64-455D-952A-33BA1CD8F0A7}"/>
          </ac:spMkLst>
        </pc:spChg>
        <pc:spChg chg="del">
          <ac:chgData name="zaid kamil" userId="6e537793b6e7c356" providerId="LiveId" clId="{C070A84E-8F85-46E0-8D39-E16943A98A0E}" dt="2020-12-18T06:42:25.553" v="432" actId="478"/>
          <ac:spMkLst>
            <pc:docMk/>
            <pc:sldMk cId="2369921550" sldId="317"/>
            <ac:spMk id="44" creationId="{17784FE7-7107-4BC7-8F70-DCDE96C7DF6B}"/>
          </ac:spMkLst>
        </pc:spChg>
        <pc:spChg chg="add del mod">
          <ac:chgData name="zaid kamil" userId="6e537793b6e7c356" providerId="LiveId" clId="{C070A84E-8F85-46E0-8D39-E16943A98A0E}" dt="2020-12-18T06:42:47.218" v="439"/>
          <ac:spMkLst>
            <pc:docMk/>
            <pc:sldMk cId="2369921550" sldId="317"/>
            <ac:spMk id="45" creationId="{7D18E1F9-BD9C-4D2B-B24C-F45824FD0F7E}"/>
          </ac:spMkLst>
        </pc:spChg>
        <pc:spChg chg="add del mod">
          <ac:chgData name="zaid kamil" userId="6e537793b6e7c356" providerId="LiveId" clId="{C070A84E-8F85-46E0-8D39-E16943A98A0E}" dt="2020-12-18T06:42:47.218" v="439"/>
          <ac:spMkLst>
            <pc:docMk/>
            <pc:sldMk cId="2369921550" sldId="317"/>
            <ac:spMk id="46" creationId="{10B096BB-1AF5-4C1C-8EC7-871190B2CA83}"/>
          </ac:spMkLst>
        </pc:spChg>
        <pc:spChg chg="add del mod">
          <ac:chgData name="zaid kamil" userId="6e537793b6e7c356" providerId="LiveId" clId="{C070A84E-8F85-46E0-8D39-E16943A98A0E}" dt="2020-12-18T06:42:47.218" v="439"/>
          <ac:spMkLst>
            <pc:docMk/>
            <pc:sldMk cId="2369921550" sldId="317"/>
            <ac:spMk id="47" creationId="{A3D82310-BD81-44E0-A5CE-02A7A91B77EF}"/>
          </ac:spMkLst>
        </pc:spChg>
        <pc:spChg chg="add del mod">
          <ac:chgData name="zaid kamil" userId="6e537793b6e7c356" providerId="LiveId" clId="{C070A84E-8F85-46E0-8D39-E16943A98A0E}" dt="2020-12-18T06:42:47.218" v="439"/>
          <ac:spMkLst>
            <pc:docMk/>
            <pc:sldMk cId="2369921550" sldId="317"/>
            <ac:spMk id="48" creationId="{1FB15940-F8AC-46C2-997B-BDB4FD1241BF}"/>
          </ac:spMkLst>
        </pc:spChg>
        <pc:spChg chg="add del mod">
          <ac:chgData name="zaid kamil" userId="6e537793b6e7c356" providerId="LiveId" clId="{C070A84E-8F85-46E0-8D39-E16943A98A0E}" dt="2020-12-18T06:42:47.218" v="439"/>
          <ac:spMkLst>
            <pc:docMk/>
            <pc:sldMk cId="2369921550" sldId="317"/>
            <ac:spMk id="49" creationId="{5B62226F-3A5F-4959-BB23-10F23191AAEF}"/>
          </ac:spMkLst>
        </pc:spChg>
        <pc:spChg chg="add del mod">
          <ac:chgData name="zaid kamil" userId="6e537793b6e7c356" providerId="LiveId" clId="{C070A84E-8F85-46E0-8D39-E16943A98A0E}" dt="2020-12-18T06:42:47.218" v="439"/>
          <ac:spMkLst>
            <pc:docMk/>
            <pc:sldMk cId="2369921550" sldId="317"/>
            <ac:spMk id="50" creationId="{4721D1CD-F29D-49AB-A079-EB83D3FA5543}"/>
          </ac:spMkLst>
        </pc:spChg>
        <pc:spChg chg="add del mod">
          <ac:chgData name="zaid kamil" userId="6e537793b6e7c356" providerId="LiveId" clId="{C070A84E-8F85-46E0-8D39-E16943A98A0E}" dt="2020-12-18T06:42:47.218" v="439"/>
          <ac:spMkLst>
            <pc:docMk/>
            <pc:sldMk cId="2369921550" sldId="317"/>
            <ac:spMk id="51" creationId="{0383FAD9-2A88-4BA2-9776-41537428F23E}"/>
          </ac:spMkLst>
        </pc:spChg>
        <pc:spChg chg="add del mod">
          <ac:chgData name="zaid kamil" userId="6e537793b6e7c356" providerId="LiveId" clId="{C070A84E-8F85-46E0-8D39-E16943A98A0E}" dt="2020-12-18T06:42:47.218" v="439"/>
          <ac:spMkLst>
            <pc:docMk/>
            <pc:sldMk cId="2369921550" sldId="317"/>
            <ac:spMk id="52" creationId="{989E53D2-7C34-446D-AF87-3218BB47B28B}"/>
          </ac:spMkLst>
        </pc:spChg>
        <pc:spChg chg="add del mod">
          <ac:chgData name="zaid kamil" userId="6e537793b6e7c356" providerId="LiveId" clId="{C070A84E-8F85-46E0-8D39-E16943A98A0E}" dt="2020-12-18T06:42:47.218" v="439"/>
          <ac:spMkLst>
            <pc:docMk/>
            <pc:sldMk cId="2369921550" sldId="317"/>
            <ac:spMk id="53" creationId="{B29E30A3-E495-477A-94DD-719BF5EB9F9A}"/>
          </ac:spMkLst>
        </pc:spChg>
        <pc:spChg chg="add del mod">
          <ac:chgData name="zaid kamil" userId="6e537793b6e7c356" providerId="LiveId" clId="{C070A84E-8F85-46E0-8D39-E16943A98A0E}" dt="2020-12-18T06:42:47.218" v="439"/>
          <ac:spMkLst>
            <pc:docMk/>
            <pc:sldMk cId="2369921550" sldId="317"/>
            <ac:spMk id="54" creationId="{DCC02A05-9DBB-420C-9E44-43528603F172}"/>
          </ac:spMkLst>
        </pc:spChg>
        <pc:spChg chg="add del mod">
          <ac:chgData name="zaid kamil" userId="6e537793b6e7c356" providerId="LiveId" clId="{C070A84E-8F85-46E0-8D39-E16943A98A0E}" dt="2020-12-18T06:42:47.218" v="439"/>
          <ac:spMkLst>
            <pc:docMk/>
            <pc:sldMk cId="2369921550" sldId="317"/>
            <ac:spMk id="55" creationId="{9558BBEE-A8CB-46AE-9211-5651EDA08DA6}"/>
          </ac:spMkLst>
        </pc:spChg>
        <pc:spChg chg="add del mod">
          <ac:chgData name="zaid kamil" userId="6e537793b6e7c356" providerId="LiveId" clId="{C070A84E-8F85-46E0-8D39-E16943A98A0E}" dt="2020-12-18T06:42:47.218" v="439"/>
          <ac:spMkLst>
            <pc:docMk/>
            <pc:sldMk cId="2369921550" sldId="317"/>
            <ac:spMk id="56" creationId="{7481889A-FE4E-4F69-9918-BBDCFC8E7F49}"/>
          </ac:spMkLst>
        </pc:spChg>
        <pc:spChg chg="add del mod">
          <ac:chgData name="zaid kamil" userId="6e537793b6e7c356" providerId="LiveId" clId="{C070A84E-8F85-46E0-8D39-E16943A98A0E}" dt="2020-12-18T06:42:47.218" v="439"/>
          <ac:spMkLst>
            <pc:docMk/>
            <pc:sldMk cId="2369921550" sldId="317"/>
            <ac:spMk id="57" creationId="{3845AF5E-6C99-4A67-A5A5-DF4E1DF1FF25}"/>
          </ac:spMkLst>
        </pc:spChg>
        <pc:spChg chg="add del mod">
          <ac:chgData name="zaid kamil" userId="6e537793b6e7c356" providerId="LiveId" clId="{C070A84E-8F85-46E0-8D39-E16943A98A0E}" dt="2020-12-18T06:42:47.218" v="439"/>
          <ac:spMkLst>
            <pc:docMk/>
            <pc:sldMk cId="2369921550" sldId="317"/>
            <ac:spMk id="58" creationId="{794D5276-3C75-4B9E-88CC-5E96C69E5181}"/>
          </ac:spMkLst>
        </pc:spChg>
        <pc:spChg chg="add del mod">
          <ac:chgData name="zaid kamil" userId="6e537793b6e7c356" providerId="LiveId" clId="{C070A84E-8F85-46E0-8D39-E16943A98A0E}" dt="2020-12-18T06:42:47.218" v="439"/>
          <ac:spMkLst>
            <pc:docMk/>
            <pc:sldMk cId="2369921550" sldId="317"/>
            <ac:spMk id="59" creationId="{3B6C4E45-3A58-4946-B966-30A35DFB0BD2}"/>
          </ac:spMkLst>
        </pc:spChg>
        <pc:spChg chg="add del mod">
          <ac:chgData name="zaid kamil" userId="6e537793b6e7c356" providerId="LiveId" clId="{C070A84E-8F85-46E0-8D39-E16943A98A0E}" dt="2020-12-18T06:42:47.218" v="439"/>
          <ac:spMkLst>
            <pc:docMk/>
            <pc:sldMk cId="2369921550" sldId="317"/>
            <ac:spMk id="60" creationId="{A8A92AC3-2662-4615-85E6-82568E60FEAD}"/>
          </ac:spMkLst>
        </pc:spChg>
        <pc:spChg chg="add del mod">
          <ac:chgData name="zaid kamil" userId="6e537793b6e7c356" providerId="LiveId" clId="{C070A84E-8F85-46E0-8D39-E16943A98A0E}" dt="2020-12-18T06:42:47.218" v="439"/>
          <ac:spMkLst>
            <pc:docMk/>
            <pc:sldMk cId="2369921550" sldId="317"/>
            <ac:spMk id="61" creationId="{9D9B869E-BB47-4A85-A24A-AD10D7D8C41B}"/>
          </ac:spMkLst>
        </pc:spChg>
        <pc:spChg chg="add del mod">
          <ac:chgData name="zaid kamil" userId="6e537793b6e7c356" providerId="LiveId" clId="{C070A84E-8F85-46E0-8D39-E16943A98A0E}" dt="2020-12-18T06:42:47.218" v="439"/>
          <ac:spMkLst>
            <pc:docMk/>
            <pc:sldMk cId="2369921550" sldId="317"/>
            <ac:spMk id="62" creationId="{014F55A3-4871-472E-8A1D-6E2E87DD5A9C}"/>
          </ac:spMkLst>
        </pc:spChg>
        <pc:spChg chg="add del mod">
          <ac:chgData name="zaid kamil" userId="6e537793b6e7c356" providerId="LiveId" clId="{C070A84E-8F85-46E0-8D39-E16943A98A0E}" dt="2020-12-18T06:42:47.218" v="439"/>
          <ac:spMkLst>
            <pc:docMk/>
            <pc:sldMk cId="2369921550" sldId="317"/>
            <ac:spMk id="63" creationId="{714D53E6-9984-49AC-8C15-DF14F1F54F5D}"/>
          </ac:spMkLst>
        </pc:spChg>
        <pc:spChg chg="add del mod">
          <ac:chgData name="zaid kamil" userId="6e537793b6e7c356" providerId="LiveId" clId="{C070A84E-8F85-46E0-8D39-E16943A98A0E}" dt="2020-12-18T06:42:47.218" v="439"/>
          <ac:spMkLst>
            <pc:docMk/>
            <pc:sldMk cId="2369921550" sldId="317"/>
            <ac:spMk id="64" creationId="{7690290B-59BD-424E-B158-42AAC0B332ED}"/>
          </ac:spMkLst>
        </pc:spChg>
        <pc:spChg chg="add del mod">
          <ac:chgData name="zaid kamil" userId="6e537793b6e7c356" providerId="LiveId" clId="{C070A84E-8F85-46E0-8D39-E16943A98A0E}" dt="2020-12-18T06:42:47.218" v="439"/>
          <ac:spMkLst>
            <pc:docMk/>
            <pc:sldMk cId="2369921550" sldId="317"/>
            <ac:spMk id="65" creationId="{26F6EBFE-8929-49D9-8861-ECF2B471683D}"/>
          </ac:spMkLst>
        </pc:spChg>
        <pc:spChg chg="add del mod">
          <ac:chgData name="zaid kamil" userId="6e537793b6e7c356" providerId="LiveId" clId="{C070A84E-8F85-46E0-8D39-E16943A98A0E}" dt="2020-12-18T06:42:47.218" v="439"/>
          <ac:spMkLst>
            <pc:docMk/>
            <pc:sldMk cId="2369921550" sldId="317"/>
            <ac:spMk id="66" creationId="{BD979232-B5B3-4BC6-B428-21B9B2A6605C}"/>
          </ac:spMkLst>
        </pc:spChg>
        <pc:spChg chg="add del mod">
          <ac:chgData name="zaid kamil" userId="6e537793b6e7c356" providerId="LiveId" clId="{C070A84E-8F85-46E0-8D39-E16943A98A0E}" dt="2020-12-18T06:42:47.218" v="439"/>
          <ac:spMkLst>
            <pc:docMk/>
            <pc:sldMk cId="2369921550" sldId="317"/>
            <ac:spMk id="67" creationId="{F549DDEC-5718-490D-866A-CC3485B353FC}"/>
          </ac:spMkLst>
        </pc:spChg>
        <pc:spChg chg="add del mod">
          <ac:chgData name="zaid kamil" userId="6e537793b6e7c356" providerId="LiveId" clId="{C070A84E-8F85-46E0-8D39-E16943A98A0E}" dt="2020-12-18T06:42:47.218" v="439"/>
          <ac:spMkLst>
            <pc:docMk/>
            <pc:sldMk cId="2369921550" sldId="317"/>
            <ac:spMk id="68" creationId="{4515354E-159A-43D8-942C-EA98EE7D8340}"/>
          </ac:spMkLst>
        </pc:spChg>
        <pc:spChg chg="add del mod">
          <ac:chgData name="zaid kamil" userId="6e537793b6e7c356" providerId="LiveId" clId="{C070A84E-8F85-46E0-8D39-E16943A98A0E}" dt="2020-12-18T06:42:47.218" v="439"/>
          <ac:spMkLst>
            <pc:docMk/>
            <pc:sldMk cId="2369921550" sldId="317"/>
            <ac:spMk id="70" creationId="{2EA0C8B2-9621-4E07-A5BD-349F29E5479F}"/>
          </ac:spMkLst>
        </pc:spChg>
        <pc:spChg chg="add del mod">
          <ac:chgData name="zaid kamil" userId="6e537793b6e7c356" providerId="LiveId" clId="{C070A84E-8F85-46E0-8D39-E16943A98A0E}" dt="2020-12-18T06:42:47.218" v="439"/>
          <ac:spMkLst>
            <pc:docMk/>
            <pc:sldMk cId="2369921550" sldId="317"/>
            <ac:spMk id="72" creationId="{291C80C6-E794-452C-90C6-E934FF937086}"/>
          </ac:spMkLst>
        </pc:spChg>
        <pc:spChg chg="add mod">
          <ac:chgData name="zaid kamil" userId="6e537793b6e7c356" providerId="LiveId" clId="{C070A84E-8F85-46E0-8D39-E16943A98A0E}" dt="2020-12-18T06:50:20.296" v="458" actId="1076"/>
          <ac:spMkLst>
            <pc:docMk/>
            <pc:sldMk cId="2369921550" sldId="317"/>
            <ac:spMk id="73" creationId="{EE8830E7-FBE3-4157-BF3C-01C25DD04490}"/>
          </ac:spMkLst>
        </pc:spChg>
        <pc:spChg chg="add mod">
          <ac:chgData name="zaid kamil" userId="6e537793b6e7c356" providerId="LiveId" clId="{C070A84E-8F85-46E0-8D39-E16943A98A0E}" dt="2020-12-18T06:50:33.847" v="463" actId="1076"/>
          <ac:spMkLst>
            <pc:docMk/>
            <pc:sldMk cId="2369921550" sldId="317"/>
            <ac:spMk id="74" creationId="{3286C8AE-4B1F-48B9-9221-9E1CB42AA969}"/>
          </ac:spMkLst>
        </pc:spChg>
        <pc:spChg chg="add mod">
          <ac:chgData name="zaid kamil" userId="6e537793b6e7c356" providerId="LiveId" clId="{C070A84E-8F85-46E0-8D39-E16943A98A0E}" dt="2020-12-18T06:50:25.899" v="461" actId="571"/>
          <ac:spMkLst>
            <pc:docMk/>
            <pc:sldMk cId="2369921550" sldId="317"/>
            <ac:spMk id="75" creationId="{895269DC-0394-441C-B3A6-8C7D6D2FE77D}"/>
          </ac:spMkLst>
        </pc:spChg>
        <pc:spChg chg="add mod">
          <ac:chgData name="zaid kamil" userId="6e537793b6e7c356" providerId="LiveId" clId="{C070A84E-8F85-46E0-8D39-E16943A98A0E}" dt="2020-12-18T06:51:51.079" v="492" actId="1076"/>
          <ac:spMkLst>
            <pc:docMk/>
            <pc:sldMk cId="2369921550" sldId="317"/>
            <ac:spMk id="76" creationId="{F5C01A5A-21E1-4E0C-A9C2-D265A7DEAB91}"/>
          </ac:spMkLst>
        </pc:spChg>
        <pc:spChg chg="add mod">
          <ac:chgData name="zaid kamil" userId="6e537793b6e7c356" providerId="LiveId" clId="{C070A84E-8F85-46E0-8D39-E16943A98A0E}" dt="2020-12-18T06:51:37.927" v="489" actId="1076"/>
          <ac:spMkLst>
            <pc:docMk/>
            <pc:sldMk cId="2369921550" sldId="317"/>
            <ac:spMk id="77" creationId="{DA67F28D-9B15-4619-BCD8-E280BE07CCA9}"/>
          </ac:spMkLst>
        </pc:spChg>
        <pc:spChg chg="add mod">
          <ac:chgData name="zaid kamil" userId="6e537793b6e7c356" providerId="LiveId" clId="{C070A84E-8F85-46E0-8D39-E16943A98A0E}" dt="2020-12-18T06:53:22.055" v="508" actId="1076"/>
          <ac:spMkLst>
            <pc:docMk/>
            <pc:sldMk cId="2369921550" sldId="317"/>
            <ac:spMk id="85" creationId="{979D42A2-B651-4813-A9F2-BD9B9140DA89}"/>
          </ac:spMkLst>
        </pc:spChg>
        <pc:spChg chg="add mod">
          <ac:chgData name="zaid kamil" userId="6e537793b6e7c356" providerId="LiveId" clId="{C070A84E-8F85-46E0-8D39-E16943A98A0E}" dt="2020-12-18T06:53:39.987" v="510" actId="20577"/>
          <ac:spMkLst>
            <pc:docMk/>
            <pc:sldMk cId="2369921550" sldId="317"/>
            <ac:spMk id="86" creationId="{5AE24370-2B14-4F17-8CF4-3C69E4BB5BB2}"/>
          </ac:spMkLst>
        </pc:spChg>
        <pc:spChg chg="add mod">
          <ac:chgData name="zaid kamil" userId="6e537793b6e7c356" providerId="LiveId" clId="{C070A84E-8F85-46E0-8D39-E16943A98A0E}" dt="2020-12-18T06:53:57.283" v="514" actId="20577"/>
          <ac:spMkLst>
            <pc:docMk/>
            <pc:sldMk cId="2369921550" sldId="317"/>
            <ac:spMk id="88" creationId="{A9234548-E13B-499C-BF66-109552EB17A7}"/>
          </ac:spMkLst>
        </pc:spChg>
        <pc:picChg chg="add mod">
          <ac:chgData name="zaid kamil" userId="6e537793b6e7c356" providerId="LiveId" clId="{C070A84E-8F85-46E0-8D39-E16943A98A0E}" dt="2020-12-18T06:49:43.311" v="454" actId="1076"/>
          <ac:picMkLst>
            <pc:docMk/>
            <pc:sldMk cId="2369921550" sldId="317"/>
            <ac:picMk id="6" creationId="{B3D2F9FC-0A5F-488B-B70C-CB83C632CF18}"/>
          </ac:picMkLst>
        </pc:picChg>
        <pc:picChg chg="add mod">
          <ac:chgData name="zaid kamil" userId="6e537793b6e7c356" providerId="LiveId" clId="{C070A84E-8F85-46E0-8D39-E16943A98A0E}" dt="2020-12-18T06:46:52.501" v="451" actId="1038"/>
          <ac:picMkLst>
            <pc:docMk/>
            <pc:sldMk cId="2369921550" sldId="317"/>
            <ac:picMk id="10" creationId="{AC21E673-EF1E-4F62-A847-222A5BFB6314}"/>
          </ac:picMkLst>
        </pc:picChg>
        <pc:picChg chg="add mod">
          <ac:chgData name="zaid kamil" userId="6e537793b6e7c356" providerId="LiveId" clId="{C070A84E-8F85-46E0-8D39-E16943A98A0E}" dt="2020-12-18T06:53:44.962" v="512" actId="571"/>
          <ac:picMkLst>
            <pc:docMk/>
            <pc:sldMk cId="2369921550" sldId="317"/>
            <ac:picMk id="87" creationId="{811CA9B1-2F4A-46E9-BBBD-BF15310D7FE1}"/>
          </ac:picMkLst>
        </pc:picChg>
        <pc:cxnChg chg="del mod">
          <ac:chgData name="zaid kamil" userId="6e537793b6e7c356" providerId="LiveId" clId="{C070A84E-8F85-46E0-8D39-E16943A98A0E}" dt="2020-12-18T06:42:44.306" v="435" actId="21"/>
          <ac:cxnSpMkLst>
            <pc:docMk/>
            <pc:sldMk cId="2369921550" sldId="317"/>
            <ac:cxnSpMk id="36" creationId="{D9CAF2EC-FA62-4294-A225-977A2A7ABA98}"/>
          </ac:cxnSpMkLst>
        </pc:cxnChg>
        <pc:cxnChg chg="del mod">
          <ac:chgData name="zaid kamil" userId="6e537793b6e7c356" providerId="LiveId" clId="{C070A84E-8F85-46E0-8D39-E16943A98A0E}" dt="2020-12-18T06:42:44.306" v="435" actId="21"/>
          <ac:cxnSpMkLst>
            <pc:docMk/>
            <pc:sldMk cId="2369921550" sldId="317"/>
            <ac:cxnSpMk id="38" creationId="{F4E69D3E-31CB-46BE-88D3-AD6634EC390C}"/>
          </ac:cxnSpMkLst>
        </pc:cxnChg>
        <pc:cxnChg chg="add del mod">
          <ac:chgData name="zaid kamil" userId="6e537793b6e7c356" providerId="LiveId" clId="{C070A84E-8F85-46E0-8D39-E16943A98A0E}" dt="2020-12-18T06:42:47.218" v="439"/>
          <ac:cxnSpMkLst>
            <pc:docMk/>
            <pc:sldMk cId="2369921550" sldId="317"/>
            <ac:cxnSpMk id="69" creationId="{3F17EE11-5BA6-455B-9FCB-8A13F96F93DB}"/>
          </ac:cxnSpMkLst>
        </pc:cxnChg>
        <pc:cxnChg chg="add del mod">
          <ac:chgData name="zaid kamil" userId="6e537793b6e7c356" providerId="LiveId" clId="{C070A84E-8F85-46E0-8D39-E16943A98A0E}" dt="2020-12-18T06:42:47.218" v="439"/>
          <ac:cxnSpMkLst>
            <pc:docMk/>
            <pc:sldMk cId="2369921550" sldId="317"/>
            <ac:cxnSpMk id="71" creationId="{17D66755-1414-4B6A-9642-3EA700FB1EE3}"/>
          </ac:cxnSpMkLst>
        </pc:cxnChg>
        <pc:cxnChg chg="add">
          <ac:chgData name="zaid kamil" userId="6e537793b6e7c356" providerId="LiveId" clId="{C070A84E-8F85-46E0-8D39-E16943A98A0E}" dt="2020-12-18T06:51:42.785" v="490" actId="11529"/>
          <ac:cxnSpMkLst>
            <pc:docMk/>
            <pc:sldMk cId="2369921550" sldId="317"/>
            <ac:cxnSpMk id="79" creationId="{96D49F43-7409-4FCA-8DD4-0A765A988616}"/>
          </ac:cxnSpMkLst>
        </pc:cxnChg>
        <pc:cxnChg chg="add mod">
          <ac:chgData name="zaid kamil" userId="6e537793b6e7c356" providerId="LiveId" clId="{C070A84E-8F85-46E0-8D39-E16943A98A0E}" dt="2020-12-18T06:51:47.895" v="491" actId="571"/>
          <ac:cxnSpMkLst>
            <pc:docMk/>
            <pc:sldMk cId="2369921550" sldId="317"/>
            <ac:cxnSpMk id="80" creationId="{C64F750C-8BCB-49DE-B252-7BB8AF415223}"/>
          </ac:cxnSpMkLst>
        </pc:cxnChg>
        <pc:cxnChg chg="add">
          <ac:chgData name="zaid kamil" userId="6e537793b6e7c356" providerId="LiveId" clId="{C070A84E-8F85-46E0-8D39-E16943A98A0E}" dt="2020-12-18T06:52:04.160" v="493" actId="11529"/>
          <ac:cxnSpMkLst>
            <pc:docMk/>
            <pc:sldMk cId="2369921550" sldId="317"/>
            <ac:cxnSpMk id="82" creationId="{179ABB9F-FCD3-4A93-9B53-B9960768A013}"/>
          </ac:cxnSpMkLst>
        </pc:cxnChg>
        <pc:cxnChg chg="add">
          <ac:chgData name="zaid kamil" userId="6e537793b6e7c356" providerId="LiveId" clId="{C070A84E-8F85-46E0-8D39-E16943A98A0E}" dt="2020-12-18T06:52:11.664" v="494" actId="11529"/>
          <ac:cxnSpMkLst>
            <pc:docMk/>
            <pc:sldMk cId="2369921550" sldId="317"/>
            <ac:cxnSpMk id="84" creationId="{E48A3CB5-3CAE-475F-9912-06CDE414299B}"/>
          </ac:cxnSpMkLst>
        </pc:cxnChg>
        <pc:cxnChg chg="add del mod">
          <ac:chgData name="zaid kamil" userId="6e537793b6e7c356" providerId="LiveId" clId="{C070A84E-8F85-46E0-8D39-E16943A98A0E}" dt="2020-12-18T06:54:10.189" v="516" actId="478"/>
          <ac:cxnSpMkLst>
            <pc:docMk/>
            <pc:sldMk cId="2369921550" sldId="317"/>
            <ac:cxnSpMk id="90" creationId="{4AB65509-20E8-4EE4-BEF8-B1A508CA5B24}"/>
          </ac:cxnSpMkLst>
        </pc:cxnChg>
        <pc:cxnChg chg="add mod">
          <ac:chgData name="zaid kamil" userId="6e537793b6e7c356" providerId="LiveId" clId="{C070A84E-8F85-46E0-8D39-E16943A98A0E}" dt="2020-12-18T06:54:15.576" v="517" actId="571"/>
          <ac:cxnSpMkLst>
            <pc:docMk/>
            <pc:sldMk cId="2369921550" sldId="317"/>
            <ac:cxnSpMk id="91" creationId="{0C9A5344-2B15-48F4-A614-AFA52DE60959}"/>
          </ac:cxnSpMkLst>
        </pc:cxnChg>
        <pc:cxnChg chg="add del">
          <ac:chgData name="zaid kamil" userId="6e537793b6e7c356" providerId="LiveId" clId="{C070A84E-8F85-46E0-8D39-E16943A98A0E}" dt="2020-12-18T06:54:25.497" v="519" actId="11529"/>
          <ac:cxnSpMkLst>
            <pc:docMk/>
            <pc:sldMk cId="2369921550" sldId="317"/>
            <ac:cxnSpMk id="93" creationId="{9E11F163-79BF-477A-BB26-80B52EF01101}"/>
          </ac:cxnSpMkLst>
        </pc:cxnChg>
        <pc:cxnChg chg="add mod">
          <ac:chgData name="zaid kamil" userId="6e537793b6e7c356" providerId="LiveId" clId="{C070A84E-8F85-46E0-8D39-E16943A98A0E}" dt="2020-12-18T06:54:40.455" v="522" actId="14100"/>
          <ac:cxnSpMkLst>
            <pc:docMk/>
            <pc:sldMk cId="2369921550" sldId="317"/>
            <ac:cxnSpMk id="95" creationId="{F5C6D0D9-A736-49A3-8226-658BDE54EE76}"/>
          </ac:cxnSpMkLst>
        </pc:cxnChg>
      </pc:sldChg>
      <pc:sldChg chg="del">
        <pc:chgData name="zaid kamil" userId="6e537793b6e7c356" providerId="LiveId" clId="{C070A84E-8F85-46E0-8D39-E16943A98A0E}" dt="2020-12-09T05:54:31.347" v="0" actId="47"/>
        <pc:sldMkLst>
          <pc:docMk/>
          <pc:sldMk cId="479523077" sldId="318"/>
        </pc:sldMkLst>
      </pc:sldChg>
      <pc:sldChg chg="addSp delSp modSp add mod delAnim modAnim">
        <pc:chgData name="zaid kamil" userId="6e537793b6e7c356" providerId="LiveId" clId="{C070A84E-8F85-46E0-8D39-E16943A98A0E}" dt="2020-12-18T08:16:12.815" v="679"/>
        <pc:sldMkLst>
          <pc:docMk/>
          <pc:sldMk cId="2745655332" sldId="318"/>
        </pc:sldMkLst>
        <pc:spChg chg="mod">
          <ac:chgData name="zaid kamil" userId="6e537793b6e7c356" providerId="LiveId" clId="{C070A84E-8F85-46E0-8D39-E16943A98A0E}" dt="2020-12-18T08:01:10.941" v="529"/>
          <ac:spMkLst>
            <pc:docMk/>
            <pc:sldMk cId="2745655332" sldId="318"/>
            <ac:spMk id="2" creationId="{E8E632BB-7B50-474E-9D32-BE7989440872}"/>
          </ac:spMkLst>
        </pc:spChg>
        <pc:spChg chg="add del">
          <ac:chgData name="zaid kamil" userId="6e537793b6e7c356" providerId="LiveId" clId="{C070A84E-8F85-46E0-8D39-E16943A98A0E}" dt="2020-12-18T08:03:05.194" v="545"/>
          <ac:spMkLst>
            <pc:docMk/>
            <pc:sldMk cId="2745655332" sldId="318"/>
            <ac:spMk id="4" creationId="{D8BA707F-BCF7-4C84-854F-876EB508E036}"/>
          </ac:spMkLst>
        </pc:spChg>
        <pc:spChg chg="add del mod">
          <ac:chgData name="zaid kamil" userId="6e537793b6e7c356" providerId="LiveId" clId="{C070A84E-8F85-46E0-8D39-E16943A98A0E}" dt="2020-12-18T08:03:04.449" v="544"/>
          <ac:spMkLst>
            <pc:docMk/>
            <pc:sldMk cId="2745655332" sldId="318"/>
            <ac:spMk id="5" creationId="{7D8DB8B1-B69B-45B6-A77F-890772179C5E}"/>
          </ac:spMkLst>
        </pc:spChg>
        <pc:spChg chg="add del mod">
          <ac:chgData name="zaid kamil" userId="6e537793b6e7c356" providerId="LiveId" clId="{C070A84E-8F85-46E0-8D39-E16943A98A0E}" dt="2020-12-18T08:03:16.398" v="549" actId="478"/>
          <ac:spMkLst>
            <pc:docMk/>
            <pc:sldMk cId="2745655332" sldId="318"/>
            <ac:spMk id="7" creationId="{D91716DE-9A32-4005-9FCB-D0748696A708}"/>
          </ac:spMkLst>
        </pc:spChg>
        <pc:spChg chg="add mod">
          <ac:chgData name="zaid kamil" userId="6e537793b6e7c356" providerId="LiveId" clId="{C070A84E-8F85-46E0-8D39-E16943A98A0E}" dt="2020-12-18T08:08:35.044" v="589" actId="1076"/>
          <ac:spMkLst>
            <pc:docMk/>
            <pc:sldMk cId="2745655332" sldId="318"/>
            <ac:spMk id="13" creationId="{96517194-3A1B-4C09-9266-C4E6E928D1E1}"/>
          </ac:spMkLst>
        </pc:spChg>
        <pc:spChg chg="add mod">
          <ac:chgData name="zaid kamil" userId="6e537793b6e7c356" providerId="LiveId" clId="{C070A84E-8F85-46E0-8D39-E16943A98A0E}" dt="2020-12-18T08:09:11.500" v="600" actId="1076"/>
          <ac:spMkLst>
            <pc:docMk/>
            <pc:sldMk cId="2745655332" sldId="318"/>
            <ac:spMk id="16" creationId="{02F2869C-38F8-420B-A4AD-38BE37090730}"/>
          </ac:spMkLst>
        </pc:spChg>
        <pc:spChg chg="add mod">
          <ac:chgData name="zaid kamil" userId="6e537793b6e7c356" providerId="LiveId" clId="{C070A84E-8F85-46E0-8D39-E16943A98A0E}" dt="2020-12-18T08:02:11.875" v="540" actId="14100"/>
          <ac:spMkLst>
            <pc:docMk/>
            <pc:sldMk cId="2745655332" sldId="318"/>
            <ac:spMk id="19" creationId="{5CDB8A90-A883-45FE-B590-EB0BFD64B740}"/>
          </ac:spMkLst>
        </pc:spChg>
        <pc:spChg chg="add mod">
          <ac:chgData name="zaid kamil" userId="6e537793b6e7c356" providerId="LiveId" clId="{C070A84E-8F85-46E0-8D39-E16943A98A0E}" dt="2020-12-18T08:05:07.087" v="572" actId="207"/>
          <ac:spMkLst>
            <pc:docMk/>
            <pc:sldMk cId="2745655332" sldId="318"/>
            <ac:spMk id="20" creationId="{9F693A38-8950-4289-AC97-5468EE44F36C}"/>
          </ac:spMkLst>
        </pc:spChg>
        <pc:spChg chg="add mod">
          <ac:chgData name="zaid kamil" userId="6e537793b6e7c356" providerId="LiveId" clId="{C070A84E-8F85-46E0-8D39-E16943A98A0E}" dt="2020-12-18T08:09:43.563" v="612" actId="1076"/>
          <ac:spMkLst>
            <pc:docMk/>
            <pc:sldMk cId="2745655332" sldId="318"/>
            <ac:spMk id="32" creationId="{BA3652B2-D9AA-4FAB-AA3A-A3A78513D79D}"/>
          </ac:spMkLst>
        </pc:spChg>
        <pc:spChg chg="add mod">
          <ac:chgData name="zaid kamil" userId="6e537793b6e7c356" providerId="LiveId" clId="{C070A84E-8F85-46E0-8D39-E16943A98A0E}" dt="2020-12-18T08:09:46.387" v="613" actId="1076"/>
          <ac:spMkLst>
            <pc:docMk/>
            <pc:sldMk cId="2745655332" sldId="318"/>
            <ac:spMk id="33" creationId="{F2A5C136-397B-4CA0-8BA8-818E61497387}"/>
          </ac:spMkLst>
        </pc:spChg>
        <pc:spChg chg="add mod">
          <ac:chgData name="zaid kamil" userId="6e537793b6e7c356" providerId="LiveId" clId="{C070A84E-8F85-46E0-8D39-E16943A98A0E}" dt="2020-12-18T08:09:51.075" v="614" actId="1076"/>
          <ac:spMkLst>
            <pc:docMk/>
            <pc:sldMk cId="2745655332" sldId="318"/>
            <ac:spMk id="34" creationId="{B4CF9A90-CDA7-40C1-9BAE-68D5310E6F15}"/>
          </ac:spMkLst>
        </pc:spChg>
        <pc:spChg chg="add mod">
          <ac:chgData name="zaid kamil" userId="6e537793b6e7c356" providerId="LiveId" clId="{C070A84E-8F85-46E0-8D39-E16943A98A0E}" dt="2020-12-18T08:10:18.603" v="621" actId="1076"/>
          <ac:spMkLst>
            <pc:docMk/>
            <pc:sldMk cId="2745655332" sldId="318"/>
            <ac:spMk id="35" creationId="{7DC953B4-17F9-49ED-BD32-3F24F3719A58}"/>
          </ac:spMkLst>
        </pc:spChg>
        <pc:spChg chg="add mod">
          <ac:chgData name="zaid kamil" userId="6e537793b6e7c356" providerId="LiveId" clId="{C070A84E-8F85-46E0-8D39-E16943A98A0E}" dt="2020-12-18T08:10:30.492" v="625" actId="1076"/>
          <ac:spMkLst>
            <pc:docMk/>
            <pc:sldMk cId="2745655332" sldId="318"/>
            <ac:spMk id="36" creationId="{2A134B36-78C7-4A32-8DC3-951F9B80F01C}"/>
          </ac:spMkLst>
        </pc:spChg>
        <pc:spChg chg="add mod">
          <ac:chgData name="zaid kamil" userId="6e537793b6e7c356" providerId="LiveId" clId="{C070A84E-8F85-46E0-8D39-E16943A98A0E}" dt="2020-12-18T08:10:25.923" v="624" actId="1076"/>
          <ac:spMkLst>
            <pc:docMk/>
            <pc:sldMk cId="2745655332" sldId="318"/>
            <ac:spMk id="37" creationId="{AB2DCD67-552F-4D6A-85EC-003974146A67}"/>
          </ac:spMkLst>
        </pc:spChg>
        <pc:spChg chg="add mod">
          <ac:chgData name="zaid kamil" userId="6e537793b6e7c356" providerId="LiveId" clId="{C070A84E-8F85-46E0-8D39-E16943A98A0E}" dt="2020-12-18T08:10:51.115" v="628" actId="1076"/>
          <ac:spMkLst>
            <pc:docMk/>
            <pc:sldMk cId="2745655332" sldId="318"/>
            <ac:spMk id="38" creationId="{61DC3FF6-40EE-4596-9606-C70CE54E661A}"/>
          </ac:spMkLst>
        </pc:spChg>
        <pc:spChg chg="add mod">
          <ac:chgData name="zaid kamil" userId="6e537793b6e7c356" providerId="LiveId" clId="{C070A84E-8F85-46E0-8D39-E16943A98A0E}" dt="2020-12-18T08:11:05.730" v="630" actId="20577"/>
          <ac:spMkLst>
            <pc:docMk/>
            <pc:sldMk cId="2745655332" sldId="318"/>
            <ac:spMk id="39" creationId="{540CCEC3-6427-441F-B895-F51E56302C13}"/>
          </ac:spMkLst>
        </pc:spChg>
        <pc:spChg chg="add mod">
          <ac:chgData name="zaid kamil" userId="6e537793b6e7c356" providerId="LiveId" clId="{C070A84E-8F85-46E0-8D39-E16943A98A0E}" dt="2020-12-18T08:11:11.855" v="632" actId="20577"/>
          <ac:spMkLst>
            <pc:docMk/>
            <pc:sldMk cId="2745655332" sldId="318"/>
            <ac:spMk id="40" creationId="{D1CFB468-4806-4372-98F5-5B9DC39173C8}"/>
          </ac:spMkLst>
        </pc:spChg>
        <pc:spChg chg="del">
          <ac:chgData name="zaid kamil" userId="6e537793b6e7c356" providerId="LiveId" clId="{C070A84E-8F85-46E0-8D39-E16943A98A0E}" dt="2020-12-18T08:00:07.183" v="524" actId="478"/>
          <ac:spMkLst>
            <pc:docMk/>
            <pc:sldMk cId="2745655332" sldId="318"/>
            <ac:spMk id="73" creationId="{EE8830E7-FBE3-4157-BF3C-01C25DD04490}"/>
          </ac:spMkLst>
        </pc:spChg>
        <pc:spChg chg="del">
          <ac:chgData name="zaid kamil" userId="6e537793b6e7c356" providerId="LiveId" clId="{C070A84E-8F85-46E0-8D39-E16943A98A0E}" dt="2020-12-18T08:00:07.183" v="524" actId="478"/>
          <ac:spMkLst>
            <pc:docMk/>
            <pc:sldMk cId="2745655332" sldId="318"/>
            <ac:spMk id="74" creationId="{3286C8AE-4B1F-48B9-9221-9E1CB42AA969}"/>
          </ac:spMkLst>
        </pc:spChg>
        <pc:spChg chg="del">
          <ac:chgData name="zaid kamil" userId="6e537793b6e7c356" providerId="LiveId" clId="{C070A84E-8F85-46E0-8D39-E16943A98A0E}" dt="2020-12-18T08:00:07.183" v="524" actId="478"/>
          <ac:spMkLst>
            <pc:docMk/>
            <pc:sldMk cId="2745655332" sldId="318"/>
            <ac:spMk id="76" creationId="{F5C01A5A-21E1-4E0C-A9C2-D265A7DEAB91}"/>
          </ac:spMkLst>
        </pc:spChg>
        <pc:spChg chg="del">
          <ac:chgData name="zaid kamil" userId="6e537793b6e7c356" providerId="LiveId" clId="{C070A84E-8F85-46E0-8D39-E16943A98A0E}" dt="2020-12-18T08:00:07.183" v="524" actId="478"/>
          <ac:spMkLst>
            <pc:docMk/>
            <pc:sldMk cId="2745655332" sldId="318"/>
            <ac:spMk id="77" creationId="{DA67F28D-9B15-4619-BCD8-E280BE07CCA9}"/>
          </ac:spMkLst>
        </pc:spChg>
        <pc:spChg chg="del">
          <ac:chgData name="zaid kamil" userId="6e537793b6e7c356" providerId="LiveId" clId="{C070A84E-8F85-46E0-8D39-E16943A98A0E}" dt="2020-12-18T08:00:07.183" v="524" actId="478"/>
          <ac:spMkLst>
            <pc:docMk/>
            <pc:sldMk cId="2745655332" sldId="318"/>
            <ac:spMk id="85" creationId="{979D42A2-B651-4813-A9F2-BD9B9140DA89}"/>
          </ac:spMkLst>
        </pc:spChg>
        <pc:spChg chg="del">
          <ac:chgData name="zaid kamil" userId="6e537793b6e7c356" providerId="LiveId" clId="{C070A84E-8F85-46E0-8D39-E16943A98A0E}" dt="2020-12-18T08:00:07.183" v="524" actId="478"/>
          <ac:spMkLst>
            <pc:docMk/>
            <pc:sldMk cId="2745655332" sldId="318"/>
            <ac:spMk id="86" creationId="{5AE24370-2B14-4F17-8CF4-3C69E4BB5BB2}"/>
          </ac:spMkLst>
        </pc:spChg>
        <pc:spChg chg="del">
          <ac:chgData name="zaid kamil" userId="6e537793b6e7c356" providerId="LiveId" clId="{C070A84E-8F85-46E0-8D39-E16943A98A0E}" dt="2020-12-18T08:00:07.183" v="524" actId="478"/>
          <ac:spMkLst>
            <pc:docMk/>
            <pc:sldMk cId="2745655332" sldId="318"/>
            <ac:spMk id="88" creationId="{A9234548-E13B-499C-BF66-109552EB17A7}"/>
          </ac:spMkLst>
        </pc:spChg>
        <pc:picChg chg="del">
          <ac:chgData name="zaid kamil" userId="6e537793b6e7c356" providerId="LiveId" clId="{C070A84E-8F85-46E0-8D39-E16943A98A0E}" dt="2020-12-18T08:00:07.183" v="524" actId="478"/>
          <ac:picMkLst>
            <pc:docMk/>
            <pc:sldMk cId="2745655332" sldId="318"/>
            <ac:picMk id="6" creationId="{B3D2F9FC-0A5F-488B-B70C-CB83C632CF18}"/>
          </ac:picMkLst>
        </pc:picChg>
        <pc:picChg chg="add mod">
          <ac:chgData name="zaid kamil" userId="6e537793b6e7c356" providerId="LiveId" clId="{C070A84E-8F85-46E0-8D39-E16943A98A0E}" dt="2020-12-18T08:11:13.900" v="634" actId="1076"/>
          <ac:picMkLst>
            <pc:docMk/>
            <pc:sldMk cId="2745655332" sldId="318"/>
            <ac:picMk id="9" creationId="{6FE5F8E6-EF05-427E-8778-83EAD65A551C}"/>
          </ac:picMkLst>
        </pc:picChg>
        <pc:picChg chg="del">
          <ac:chgData name="zaid kamil" userId="6e537793b6e7c356" providerId="LiveId" clId="{C070A84E-8F85-46E0-8D39-E16943A98A0E}" dt="2020-12-18T08:00:07.183" v="524" actId="478"/>
          <ac:picMkLst>
            <pc:docMk/>
            <pc:sldMk cId="2745655332" sldId="318"/>
            <ac:picMk id="10" creationId="{AC21E673-EF1E-4F62-A847-222A5BFB6314}"/>
          </ac:picMkLst>
        </pc:picChg>
        <pc:cxnChg chg="add del mod">
          <ac:chgData name="zaid kamil" userId="6e537793b6e7c356" providerId="LiveId" clId="{C070A84E-8F85-46E0-8D39-E16943A98A0E}" dt="2020-12-18T08:08:15.842" v="584" actId="478"/>
          <ac:cxnSpMkLst>
            <pc:docMk/>
            <pc:sldMk cId="2745655332" sldId="318"/>
            <ac:cxnSpMk id="12" creationId="{4CC50529-D37A-4626-BA92-F6D68F4C78EF}"/>
          </ac:cxnSpMkLst>
        </pc:cxnChg>
        <pc:cxnChg chg="del">
          <ac:chgData name="zaid kamil" userId="6e537793b6e7c356" providerId="LiveId" clId="{C070A84E-8F85-46E0-8D39-E16943A98A0E}" dt="2020-12-18T08:00:07.183" v="524" actId="478"/>
          <ac:cxnSpMkLst>
            <pc:docMk/>
            <pc:sldMk cId="2745655332" sldId="318"/>
            <ac:cxnSpMk id="79" creationId="{96D49F43-7409-4FCA-8DD4-0A765A988616}"/>
          </ac:cxnSpMkLst>
        </pc:cxnChg>
        <pc:cxnChg chg="del">
          <ac:chgData name="zaid kamil" userId="6e537793b6e7c356" providerId="LiveId" clId="{C070A84E-8F85-46E0-8D39-E16943A98A0E}" dt="2020-12-18T08:00:07.183" v="524" actId="478"/>
          <ac:cxnSpMkLst>
            <pc:docMk/>
            <pc:sldMk cId="2745655332" sldId="318"/>
            <ac:cxnSpMk id="80" creationId="{C64F750C-8BCB-49DE-B252-7BB8AF415223}"/>
          </ac:cxnSpMkLst>
        </pc:cxnChg>
        <pc:cxnChg chg="del mod">
          <ac:chgData name="zaid kamil" userId="6e537793b6e7c356" providerId="LiveId" clId="{C070A84E-8F85-46E0-8D39-E16943A98A0E}" dt="2020-12-18T08:00:07.183" v="524" actId="478"/>
          <ac:cxnSpMkLst>
            <pc:docMk/>
            <pc:sldMk cId="2745655332" sldId="318"/>
            <ac:cxnSpMk id="82" creationId="{179ABB9F-FCD3-4A93-9B53-B9960768A013}"/>
          </ac:cxnSpMkLst>
        </pc:cxnChg>
        <pc:cxnChg chg="del mod">
          <ac:chgData name="zaid kamil" userId="6e537793b6e7c356" providerId="LiveId" clId="{C070A84E-8F85-46E0-8D39-E16943A98A0E}" dt="2020-12-18T08:00:07.183" v="524" actId="478"/>
          <ac:cxnSpMkLst>
            <pc:docMk/>
            <pc:sldMk cId="2745655332" sldId="318"/>
            <ac:cxnSpMk id="84" creationId="{E48A3CB5-3CAE-475F-9912-06CDE414299B}"/>
          </ac:cxnSpMkLst>
        </pc:cxnChg>
        <pc:cxnChg chg="del">
          <ac:chgData name="zaid kamil" userId="6e537793b6e7c356" providerId="LiveId" clId="{C070A84E-8F85-46E0-8D39-E16943A98A0E}" dt="2020-12-18T08:00:07.183" v="524" actId="478"/>
          <ac:cxnSpMkLst>
            <pc:docMk/>
            <pc:sldMk cId="2745655332" sldId="318"/>
            <ac:cxnSpMk id="91" creationId="{0C9A5344-2B15-48F4-A614-AFA52DE60959}"/>
          </ac:cxnSpMkLst>
        </pc:cxnChg>
        <pc:cxnChg chg="del mod">
          <ac:chgData name="zaid kamil" userId="6e537793b6e7c356" providerId="LiveId" clId="{C070A84E-8F85-46E0-8D39-E16943A98A0E}" dt="2020-12-18T08:00:07.183" v="524" actId="478"/>
          <ac:cxnSpMkLst>
            <pc:docMk/>
            <pc:sldMk cId="2745655332" sldId="318"/>
            <ac:cxnSpMk id="95" creationId="{F5C6D0D9-A736-49A3-8226-658BDE54EE76}"/>
          </ac:cxnSpMkLst>
        </pc:cxnChg>
      </pc:sldChg>
      <pc:sldChg chg="del">
        <pc:chgData name="zaid kamil" userId="6e537793b6e7c356" providerId="LiveId" clId="{C070A84E-8F85-46E0-8D39-E16943A98A0E}" dt="2020-12-09T05:54:31.347" v="0" actId="47"/>
        <pc:sldMkLst>
          <pc:docMk/>
          <pc:sldMk cId="16746540" sldId="319"/>
        </pc:sldMkLst>
      </pc:sldChg>
      <pc:sldChg chg="addSp delSp modSp add mod delAnim modAnim">
        <pc:chgData name="zaid kamil" userId="6e537793b6e7c356" providerId="LiveId" clId="{C070A84E-8F85-46E0-8D39-E16943A98A0E}" dt="2020-12-18T08:16:18.871" v="680"/>
        <pc:sldMkLst>
          <pc:docMk/>
          <pc:sldMk cId="3808076726" sldId="319"/>
        </pc:sldMkLst>
        <pc:spChg chg="add del mod">
          <ac:chgData name="zaid kamil" userId="6e537793b6e7c356" providerId="LiveId" clId="{C070A84E-8F85-46E0-8D39-E16943A98A0E}" dt="2020-12-18T08:12:38.049" v="642" actId="478"/>
          <ac:spMkLst>
            <pc:docMk/>
            <pc:sldMk cId="3808076726" sldId="319"/>
            <ac:spMk id="4" creationId="{D15B5070-21B2-4DB8-A785-1398E8AB263A}"/>
          </ac:spMkLst>
        </pc:spChg>
        <pc:spChg chg="del">
          <ac:chgData name="zaid kamil" userId="6e537793b6e7c356" providerId="LiveId" clId="{C070A84E-8F85-46E0-8D39-E16943A98A0E}" dt="2020-12-18T08:12:25.729" v="638" actId="478"/>
          <ac:spMkLst>
            <pc:docMk/>
            <pc:sldMk cId="3808076726" sldId="319"/>
            <ac:spMk id="13" creationId="{96517194-3A1B-4C09-9266-C4E6E928D1E1}"/>
          </ac:spMkLst>
        </pc:spChg>
        <pc:spChg chg="del">
          <ac:chgData name="zaid kamil" userId="6e537793b6e7c356" providerId="LiveId" clId="{C070A84E-8F85-46E0-8D39-E16943A98A0E}" dt="2020-12-18T08:12:25.729" v="638" actId="478"/>
          <ac:spMkLst>
            <pc:docMk/>
            <pc:sldMk cId="3808076726" sldId="319"/>
            <ac:spMk id="16" creationId="{02F2869C-38F8-420B-A4AD-38BE37090730}"/>
          </ac:spMkLst>
        </pc:spChg>
        <pc:spChg chg="mod">
          <ac:chgData name="zaid kamil" userId="6e537793b6e7c356" providerId="LiveId" clId="{C070A84E-8F85-46E0-8D39-E16943A98A0E}" dt="2020-12-18T08:15:51.097" v="678" actId="120"/>
          <ac:spMkLst>
            <pc:docMk/>
            <pc:sldMk cId="3808076726" sldId="319"/>
            <ac:spMk id="19" creationId="{5CDB8A90-A883-45FE-B590-EB0BFD64B740}"/>
          </ac:spMkLst>
        </pc:spChg>
        <pc:spChg chg="del">
          <ac:chgData name="zaid kamil" userId="6e537793b6e7c356" providerId="LiveId" clId="{C070A84E-8F85-46E0-8D39-E16943A98A0E}" dt="2020-12-18T08:12:19.699" v="636" actId="478"/>
          <ac:spMkLst>
            <pc:docMk/>
            <pc:sldMk cId="3808076726" sldId="319"/>
            <ac:spMk id="20" creationId="{9F693A38-8950-4289-AC97-5468EE44F36C}"/>
          </ac:spMkLst>
        </pc:spChg>
        <pc:spChg chg="del">
          <ac:chgData name="zaid kamil" userId="6e537793b6e7c356" providerId="LiveId" clId="{C070A84E-8F85-46E0-8D39-E16943A98A0E}" dt="2020-12-18T08:12:25.729" v="638" actId="478"/>
          <ac:spMkLst>
            <pc:docMk/>
            <pc:sldMk cId="3808076726" sldId="319"/>
            <ac:spMk id="32" creationId="{BA3652B2-D9AA-4FAB-AA3A-A3A78513D79D}"/>
          </ac:spMkLst>
        </pc:spChg>
        <pc:spChg chg="del">
          <ac:chgData name="zaid kamil" userId="6e537793b6e7c356" providerId="LiveId" clId="{C070A84E-8F85-46E0-8D39-E16943A98A0E}" dt="2020-12-18T08:12:25.729" v="638" actId="478"/>
          <ac:spMkLst>
            <pc:docMk/>
            <pc:sldMk cId="3808076726" sldId="319"/>
            <ac:spMk id="33" creationId="{F2A5C136-397B-4CA0-8BA8-818E61497387}"/>
          </ac:spMkLst>
        </pc:spChg>
        <pc:spChg chg="del">
          <ac:chgData name="zaid kamil" userId="6e537793b6e7c356" providerId="LiveId" clId="{C070A84E-8F85-46E0-8D39-E16943A98A0E}" dt="2020-12-18T08:12:25.729" v="638" actId="478"/>
          <ac:spMkLst>
            <pc:docMk/>
            <pc:sldMk cId="3808076726" sldId="319"/>
            <ac:spMk id="34" creationId="{B4CF9A90-CDA7-40C1-9BAE-68D5310E6F15}"/>
          </ac:spMkLst>
        </pc:spChg>
        <pc:spChg chg="del">
          <ac:chgData name="zaid kamil" userId="6e537793b6e7c356" providerId="LiveId" clId="{C070A84E-8F85-46E0-8D39-E16943A98A0E}" dt="2020-12-18T08:12:25.729" v="638" actId="478"/>
          <ac:spMkLst>
            <pc:docMk/>
            <pc:sldMk cId="3808076726" sldId="319"/>
            <ac:spMk id="35" creationId="{7DC953B4-17F9-49ED-BD32-3F24F3719A58}"/>
          </ac:spMkLst>
        </pc:spChg>
        <pc:spChg chg="del">
          <ac:chgData name="zaid kamil" userId="6e537793b6e7c356" providerId="LiveId" clId="{C070A84E-8F85-46E0-8D39-E16943A98A0E}" dt="2020-12-18T08:12:25.729" v="638" actId="478"/>
          <ac:spMkLst>
            <pc:docMk/>
            <pc:sldMk cId="3808076726" sldId="319"/>
            <ac:spMk id="36" creationId="{2A134B36-78C7-4A32-8DC3-951F9B80F01C}"/>
          </ac:spMkLst>
        </pc:spChg>
        <pc:spChg chg="del">
          <ac:chgData name="zaid kamil" userId="6e537793b6e7c356" providerId="LiveId" clId="{C070A84E-8F85-46E0-8D39-E16943A98A0E}" dt="2020-12-18T08:12:25.729" v="638" actId="478"/>
          <ac:spMkLst>
            <pc:docMk/>
            <pc:sldMk cId="3808076726" sldId="319"/>
            <ac:spMk id="37" creationId="{AB2DCD67-552F-4D6A-85EC-003974146A67}"/>
          </ac:spMkLst>
        </pc:spChg>
        <pc:spChg chg="del">
          <ac:chgData name="zaid kamil" userId="6e537793b6e7c356" providerId="LiveId" clId="{C070A84E-8F85-46E0-8D39-E16943A98A0E}" dt="2020-12-18T08:12:25.729" v="638" actId="478"/>
          <ac:spMkLst>
            <pc:docMk/>
            <pc:sldMk cId="3808076726" sldId="319"/>
            <ac:spMk id="38" creationId="{61DC3FF6-40EE-4596-9606-C70CE54E661A}"/>
          </ac:spMkLst>
        </pc:spChg>
        <pc:spChg chg="del">
          <ac:chgData name="zaid kamil" userId="6e537793b6e7c356" providerId="LiveId" clId="{C070A84E-8F85-46E0-8D39-E16943A98A0E}" dt="2020-12-18T08:12:25.729" v="638" actId="478"/>
          <ac:spMkLst>
            <pc:docMk/>
            <pc:sldMk cId="3808076726" sldId="319"/>
            <ac:spMk id="39" creationId="{540CCEC3-6427-441F-B895-F51E56302C13}"/>
          </ac:spMkLst>
        </pc:spChg>
        <pc:spChg chg="del">
          <ac:chgData name="zaid kamil" userId="6e537793b6e7c356" providerId="LiveId" clId="{C070A84E-8F85-46E0-8D39-E16943A98A0E}" dt="2020-12-18T08:12:25.729" v="638" actId="478"/>
          <ac:spMkLst>
            <pc:docMk/>
            <pc:sldMk cId="3808076726" sldId="319"/>
            <ac:spMk id="40" creationId="{D1CFB468-4806-4372-98F5-5B9DC39173C8}"/>
          </ac:spMkLst>
        </pc:spChg>
        <pc:picChg chg="add mod ord">
          <ac:chgData name="zaid kamil" userId="6e537793b6e7c356" providerId="LiveId" clId="{C070A84E-8F85-46E0-8D39-E16943A98A0E}" dt="2020-12-18T08:14:23.829" v="662" actId="171"/>
          <ac:picMkLst>
            <pc:docMk/>
            <pc:sldMk cId="3808076726" sldId="319"/>
            <ac:picMk id="6" creationId="{8C40186B-6A89-4456-8707-D0E5294AC647}"/>
          </ac:picMkLst>
        </pc:picChg>
        <pc:picChg chg="del">
          <ac:chgData name="zaid kamil" userId="6e537793b6e7c356" providerId="LiveId" clId="{C070A84E-8F85-46E0-8D39-E16943A98A0E}" dt="2020-12-18T08:12:21.273" v="637" actId="478"/>
          <ac:picMkLst>
            <pc:docMk/>
            <pc:sldMk cId="3808076726" sldId="319"/>
            <ac:picMk id="9" creationId="{6FE5F8E6-EF05-427E-8778-83EAD65A551C}"/>
          </ac:picMkLst>
        </pc:picChg>
      </pc:sldChg>
      <pc:sldChg chg="del">
        <pc:chgData name="zaid kamil" userId="6e537793b6e7c356" providerId="LiveId" clId="{C070A84E-8F85-46E0-8D39-E16943A98A0E}" dt="2020-12-09T05:54:31.347" v="0" actId="47"/>
        <pc:sldMkLst>
          <pc:docMk/>
          <pc:sldMk cId="2497529496" sldId="320"/>
        </pc:sldMkLst>
      </pc:sldChg>
      <pc:sldChg chg="addSp delSp modSp add mod delAnim">
        <pc:chgData name="zaid kamil" userId="6e537793b6e7c356" providerId="LiveId" clId="{C070A84E-8F85-46E0-8D39-E16943A98A0E}" dt="2020-12-18T08:20:13.824" v="722" actId="1036"/>
        <pc:sldMkLst>
          <pc:docMk/>
          <pc:sldMk cId="3388649902" sldId="320"/>
        </pc:sldMkLst>
        <pc:spChg chg="add del mod">
          <ac:chgData name="zaid kamil" userId="6e537793b6e7c356" providerId="LiveId" clId="{C070A84E-8F85-46E0-8D39-E16943A98A0E}" dt="2020-12-18T08:16:54.034" v="685" actId="478"/>
          <ac:spMkLst>
            <pc:docMk/>
            <pc:sldMk cId="3388649902" sldId="320"/>
            <ac:spMk id="4" creationId="{0A3E1B0E-620D-4E90-BB44-F13AEB3B6308}"/>
          </ac:spMkLst>
        </pc:spChg>
        <pc:spChg chg="mod">
          <ac:chgData name="zaid kamil" userId="6e537793b6e7c356" providerId="LiveId" clId="{C070A84E-8F85-46E0-8D39-E16943A98A0E}" dt="2020-12-18T08:20:13.824" v="722" actId="1036"/>
          <ac:spMkLst>
            <pc:docMk/>
            <pc:sldMk cId="3388649902" sldId="320"/>
            <ac:spMk id="19" creationId="{5CDB8A90-A883-45FE-B590-EB0BFD64B740}"/>
          </ac:spMkLst>
        </pc:spChg>
        <pc:picChg chg="del">
          <ac:chgData name="zaid kamil" userId="6e537793b6e7c356" providerId="LiveId" clId="{C070A84E-8F85-46E0-8D39-E16943A98A0E}" dt="2020-12-18T08:19:35.996" v="709" actId="478"/>
          <ac:picMkLst>
            <pc:docMk/>
            <pc:sldMk cId="3388649902" sldId="320"/>
            <ac:picMk id="6" creationId="{8C40186B-6A89-4456-8707-D0E5294AC647}"/>
          </ac:picMkLst>
        </pc:picChg>
        <pc:picChg chg="add mod">
          <ac:chgData name="zaid kamil" userId="6e537793b6e7c356" providerId="LiveId" clId="{C070A84E-8F85-46E0-8D39-E16943A98A0E}" dt="2020-12-18T08:19:45.650" v="713" actId="1076"/>
          <ac:picMkLst>
            <pc:docMk/>
            <pc:sldMk cId="3388649902" sldId="320"/>
            <ac:picMk id="7" creationId="{0933649C-7C59-4F2D-A666-C1135DE6255C}"/>
          </ac:picMkLst>
        </pc:picChg>
      </pc:sldChg>
      <pc:sldChg chg="addSp modSp new mod modAnim">
        <pc:chgData name="zaid kamil" userId="6e537793b6e7c356" providerId="LiveId" clId="{C070A84E-8F85-46E0-8D39-E16943A98A0E}" dt="2020-12-28T08:01:32.133" v="860"/>
        <pc:sldMkLst>
          <pc:docMk/>
          <pc:sldMk cId="748901840" sldId="321"/>
        </pc:sldMkLst>
        <pc:spChg chg="mod">
          <ac:chgData name="zaid kamil" userId="6e537793b6e7c356" providerId="LiveId" clId="{C070A84E-8F85-46E0-8D39-E16943A98A0E}" dt="2020-12-18T10:11:17.985" v="735" actId="20577"/>
          <ac:spMkLst>
            <pc:docMk/>
            <pc:sldMk cId="748901840" sldId="321"/>
            <ac:spMk id="2" creationId="{128BAD2C-39F8-4EDD-AA7C-3D76D1005987}"/>
          </ac:spMkLst>
        </pc:spChg>
        <pc:spChg chg="add mod">
          <ac:chgData name="zaid kamil" userId="6e537793b6e7c356" providerId="LiveId" clId="{C070A84E-8F85-46E0-8D39-E16943A98A0E}" dt="2020-12-18T10:12:21.860" v="763" actId="1076"/>
          <ac:spMkLst>
            <pc:docMk/>
            <pc:sldMk cId="748901840" sldId="321"/>
            <ac:spMk id="4" creationId="{B974B442-F8F1-43DD-B59E-9A0100A897D3}"/>
          </ac:spMkLst>
        </pc:spChg>
        <pc:spChg chg="add mod">
          <ac:chgData name="zaid kamil" userId="6e537793b6e7c356" providerId="LiveId" clId="{C070A84E-8F85-46E0-8D39-E16943A98A0E}" dt="2020-12-18T10:12:21.860" v="763" actId="1076"/>
          <ac:spMkLst>
            <pc:docMk/>
            <pc:sldMk cId="748901840" sldId="321"/>
            <ac:spMk id="5" creationId="{7C136AEE-2D26-4CD9-99B1-E69CAE672F8B}"/>
          </ac:spMkLst>
        </pc:spChg>
        <pc:spChg chg="add mod">
          <ac:chgData name="zaid kamil" userId="6e537793b6e7c356" providerId="LiveId" clId="{C070A84E-8F85-46E0-8D39-E16943A98A0E}" dt="2020-12-18T10:12:21.860" v="763" actId="1076"/>
          <ac:spMkLst>
            <pc:docMk/>
            <pc:sldMk cId="748901840" sldId="321"/>
            <ac:spMk id="6" creationId="{64F85F3E-B21F-4747-974D-00687F1E17AC}"/>
          </ac:spMkLst>
        </pc:spChg>
        <pc:spChg chg="add mod">
          <ac:chgData name="zaid kamil" userId="6e537793b6e7c356" providerId="LiveId" clId="{C070A84E-8F85-46E0-8D39-E16943A98A0E}" dt="2020-12-18T10:12:21.860" v="763" actId="1076"/>
          <ac:spMkLst>
            <pc:docMk/>
            <pc:sldMk cId="748901840" sldId="321"/>
            <ac:spMk id="7" creationId="{3BD23066-E657-49B5-8DEC-9304B872717C}"/>
          </ac:spMkLst>
        </pc:spChg>
        <pc:spChg chg="add mod">
          <ac:chgData name="zaid kamil" userId="6e537793b6e7c356" providerId="LiveId" clId="{C070A84E-8F85-46E0-8D39-E16943A98A0E}" dt="2020-12-18T10:12:21.860" v="763" actId="1076"/>
          <ac:spMkLst>
            <pc:docMk/>
            <pc:sldMk cId="748901840" sldId="321"/>
            <ac:spMk id="8" creationId="{19B89FB0-2433-48A8-AA5D-ECE2DB8E79B7}"/>
          </ac:spMkLst>
        </pc:spChg>
        <pc:spChg chg="add mod">
          <ac:chgData name="zaid kamil" userId="6e537793b6e7c356" providerId="LiveId" clId="{C070A84E-8F85-46E0-8D39-E16943A98A0E}" dt="2020-12-18T10:12:21.860" v="763" actId="1076"/>
          <ac:spMkLst>
            <pc:docMk/>
            <pc:sldMk cId="748901840" sldId="321"/>
            <ac:spMk id="9" creationId="{22DE7226-14C9-49F8-9277-41AFB085E9A4}"/>
          </ac:spMkLst>
        </pc:spChg>
        <pc:spChg chg="add mod">
          <ac:chgData name="zaid kamil" userId="6e537793b6e7c356" providerId="LiveId" clId="{C070A84E-8F85-46E0-8D39-E16943A98A0E}" dt="2020-12-18T10:12:21.860" v="763" actId="1076"/>
          <ac:spMkLst>
            <pc:docMk/>
            <pc:sldMk cId="748901840" sldId="321"/>
            <ac:spMk id="10" creationId="{D1F25E5C-5D08-49B8-B2E6-CB53F987C919}"/>
          </ac:spMkLst>
        </pc:spChg>
        <pc:spChg chg="add mod">
          <ac:chgData name="zaid kamil" userId="6e537793b6e7c356" providerId="LiveId" clId="{C070A84E-8F85-46E0-8D39-E16943A98A0E}" dt="2020-12-18T10:12:21.860" v="763" actId="1076"/>
          <ac:spMkLst>
            <pc:docMk/>
            <pc:sldMk cId="748901840" sldId="321"/>
            <ac:spMk id="11" creationId="{19328094-9A65-43CF-B64A-B6AECD5E5A01}"/>
          </ac:spMkLst>
        </pc:spChg>
        <pc:spChg chg="add mod">
          <ac:chgData name="zaid kamil" userId="6e537793b6e7c356" providerId="LiveId" clId="{C070A84E-8F85-46E0-8D39-E16943A98A0E}" dt="2020-12-18T10:12:21.860" v="763" actId="1076"/>
          <ac:spMkLst>
            <pc:docMk/>
            <pc:sldMk cId="748901840" sldId="321"/>
            <ac:spMk id="12" creationId="{372EF9CE-7A8A-4CD7-899B-E78FB5AF8E29}"/>
          </ac:spMkLst>
        </pc:spChg>
        <pc:spChg chg="add mod">
          <ac:chgData name="zaid kamil" userId="6e537793b6e7c356" providerId="LiveId" clId="{C070A84E-8F85-46E0-8D39-E16943A98A0E}" dt="2020-12-18T10:12:32.194" v="766" actId="1076"/>
          <ac:spMkLst>
            <pc:docMk/>
            <pc:sldMk cId="748901840" sldId="321"/>
            <ac:spMk id="13" creationId="{AEFE6AC7-5231-40B8-A529-1C2575B8A762}"/>
          </ac:spMkLst>
        </pc:spChg>
        <pc:spChg chg="add mod">
          <ac:chgData name="zaid kamil" userId="6e537793b6e7c356" providerId="LiveId" clId="{C070A84E-8F85-46E0-8D39-E16943A98A0E}" dt="2020-12-18T10:13:54.375" v="775" actId="20577"/>
          <ac:spMkLst>
            <pc:docMk/>
            <pc:sldMk cId="748901840" sldId="321"/>
            <ac:spMk id="14" creationId="{988A067A-D56C-41C0-BECD-3E8EAA200199}"/>
          </ac:spMkLst>
        </pc:spChg>
        <pc:spChg chg="add mod">
          <ac:chgData name="zaid kamil" userId="6e537793b6e7c356" providerId="LiveId" clId="{C070A84E-8F85-46E0-8D39-E16943A98A0E}" dt="2020-12-18T10:13:28.531" v="773" actId="1076"/>
          <ac:spMkLst>
            <pc:docMk/>
            <pc:sldMk cId="748901840" sldId="321"/>
            <ac:spMk id="15" creationId="{FAEA95A2-AF30-4440-8E8B-6B0E8EABBA9A}"/>
          </ac:spMkLst>
        </pc:spChg>
        <pc:spChg chg="add mod">
          <ac:chgData name="zaid kamil" userId="6e537793b6e7c356" providerId="LiveId" clId="{C070A84E-8F85-46E0-8D39-E16943A98A0E}" dt="2020-12-18T10:13:31.187" v="774" actId="1076"/>
          <ac:spMkLst>
            <pc:docMk/>
            <pc:sldMk cId="748901840" sldId="321"/>
            <ac:spMk id="16" creationId="{44920C7C-A8D8-4904-8A04-439F1032F756}"/>
          </ac:spMkLst>
        </pc:spChg>
        <pc:spChg chg="add mod">
          <ac:chgData name="zaid kamil" userId="6e537793b6e7c356" providerId="LiveId" clId="{C070A84E-8F85-46E0-8D39-E16943A98A0E}" dt="2020-12-18T10:14:02.926" v="777"/>
          <ac:spMkLst>
            <pc:docMk/>
            <pc:sldMk cId="748901840" sldId="321"/>
            <ac:spMk id="17" creationId="{460AA398-BF8F-48F1-9E90-42201008446D}"/>
          </ac:spMkLst>
        </pc:spChg>
        <pc:spChg chg="add mod">
          <ac:chgData name="zaid kamil" userId="6e537793b6e7c356" providerId="LiveId" clId="{C070A84E-8F85-46E0-8D39-E16943A98A0E}" dt="2020-12-18T10:14:02.926" v="777"/>
          <ac:spMkLst>
            <pc:docMk/>
            <pc:sldMk cId="748901840" sldId="321"/>
            <ac:spMk id="18" creationId="{B376501E-1637-4644-8C8C-0EA55F5A9ED3}"/>
          </ac:spMkLst>
        </pc:spChg>
        <pc:spChg chg="add mod">
          <ac:chgData name="zaid kamil" userId="6e537793b6e7c356" providerId="LiveId" clId="{C070A84E-8F85-46E0-8D39-E16943A98A0E}" dt="2020-12-18T10:14:15.098" v="780" actId="20577"/>
          <ac:spMkLst>
            <pc:docMk/>
            <pc:sldMk cId="748901840" sldId="321"/>
            <ac:spMk id="19" creationId="{CEB4DEB2-300E-4835-B1A8-E37B85C3002A}"/>
          </ac:spMkLst>
        </pc:spChg>
        <pc:spChg chg="add mod">
          <ac:chgData name="zaid kamil" userId="6e537793b6e7c356" providerId="LiveId" clId="{C070A84E-8F85-46E0-8D39-E16943A98A0E}" dt="2020-12-18T10:14:22.578" v="784" actId="20577"/>
          <ac:spMkLst>
            <pc:docMk/>
            <pc:sldMk cId="748901840" sldId="321"/>
            <ac:spMk id="20" creationId="{B2AA6425-F0AC-4F42-990D-EED484588BF2}"/>
          </ac:spMkLst>
        </pc:spChg>
        <pc:spChg chg="add mod">
          <ac:chgData name="zaid kamil" userId="6e537793b6e7c356" providerId="LiveId" clId="{C070A84E-8F85-46E0-8D39-E16943A98A0E}" dt="2020-12-18T10:14:26.305" v="786" actId="20577"/>
          <ac:spMkLst>
            <pc:docMk/>
            <pc:sldMk cId="748901840" sldId="321"/>
            <ac:spMk id="21" creationId="{1C124F0F-1FD4-4632-9F94-C5627FA3631E}"/>
          </ac:spMkLst>
        </pc:spChg>
        <pc:spChg chg="add mod">
          <ac:chgData name="zaid kamil" userId="6e537793b6e7c356" providerId="LiveId" clId="{C070A84E-8F85-46E0-8D39-E16943A98A0E}" dt="2020-12-18T10:14:30.802" v="788" actId="20577"/>
          <ac:spMkLst>
            <pc:docMk/>
            <pc:sldMk cId="748901840" sldId="321"/>
            <ac:spMk id="22" creationId="{30F8013B-9FCE-4314-8517-C2F6CB10EC83}"/>
          </ac:spMkLst>
        </pc:spChg>
        <pc:spChg chg="add mod">
          <ac:chgData name="zaid kamil" userId="6e537793b6e7c356" providerId="LiveId" clId="{C070A84E-8F85-46E0-8D39-E16943A98A0E}" dt="2020-12-18T10:14:42.091" v="791" actId="1076"/>
          <ac:spMkLst>
            <pc:docMk/>
            <pc:sldMk cId="748901840" sldId="321"/>
            <ac:spMk id="23" creationId="{502742DF-BE5B-409C-A933-D146893B2A6F}"/>
          </ac:spMkLst>
        </pc:spChg>
        <pc:spChg chg="add mod">
          <ac:chgData name="zaid kamil" userId="6e537793b6e7c356" providerId="LiveId" clId="{C070A84E-8F85-46E0-8D39-E16943A98A0E}" dt="2020-12-28T07:57:58.856" v="836" actId="208"/>
          <ac:spMkLst>
            <pc:docMk/>
            <pc:sldMk cId="748901840" sldId="321"/>
            <ac:spMk id="24" creationId="{1FE07965-55E1-476B-97E6-00A57F799122}"/>
          </ac:spMkLst>
        </pc:spChg>
        <pc:spChg chg="add mod">
          <ac:chgData name="zaid kamil" userId="6e537793b6e7c356" providerId="LiveId" clId="{C070A84E-8F85-46E0-8D39-E16943A98A0E}" dt="2020-12-18T10:15:37.507" v="806" actId="1076"/>
          <ac:spMkLst>
            <pc:docMk/>
            <pc:sldMk cId="748901840" sldId="321"/>
            <ac:spMk id="25" creationId="{BF2C2114-563F-44CD-92D7-E180D55F9144}"/>
          </ac:spMkLst>
        </pc:spChg>
        <pc:spChg chg="add mod">
          <ac:chgData name="zaid kamil" userId="6e537793b6e7c356" providerId="LiveId" clId="{C070A84E-8F85-46E0-8D39-E16943A98A0E}" dt="2020-12-18T10:16:12.259" v="820" actId="1076"/>
          <ac:spMkLst>
            <pc:docMk/>
            <pc:sldMk cId="748901840" sldId="321"/>
            <ac:spMk id="26" creationId="{61DEA325-A2B0-498E-8DF3-6FDAE4412420}"/>
          </ac:spMkLst>
        </pc:spChg>
        <pc:spChg chg="add mod">
          <ac:chgData name="zaid kamil" userId="6e537793b6e7c356" providerId="LiveId" clId="{C070A84E-8F85-46E0-8D39-E16943A98A0E}" dt="2020-12-18T10:16:46.874" v="830" actId="1076"/>
          <ac:spMkLst>
            <pc:docMk/>
            <pc:sldMk cId="748901840" sldId="321"/>
            <ac:spMk id="27" creationId="{688E24D5-7C77-4E7D-BD4B-FC33C2143796}"/>
          </ac:spMkLst>
        </pc:spChg>
        <pc:spChg chg="add mod">
          <ac:chgData name="zaid kamil" userId="6e537793b6e7c356" providerId="LiveId" clId="{C070A84E-8F85-46E0-8D39-E16943A98A0E}" dt="2020-12-18T10:17:00.866" v="835" actId="1076"/>
          <ac:spMkLst>
            <pc:docMk/>
            <pc:sldMk cId="748901840" sldId="321"/>
            <ac:spMk id="28" creationId="{256F64EF-4A81-4F26-869E-7C5C99BEC18F}"/>
          </ac:spMkLst>
        </pc:spChg>
        <pc:spChg chg="add mod">
          <ac:chgData name="zaid kamil" userId="6e537793b6e7c356" providerId="LiveId" clId="{C070A84E-8F85-46E0-8D39-E16943A98A0E}" dt="2020-12-28T07:58:35.029" v="839" actId="208"/>
          <ac:spMkLst>
            <pc:docMk/>
            <pc:sldMk cId="748901840" sldId="321"/>
            <ac:spMk id="29" creationId="{C85C8E82-1349-4795-807C-9969A4859938}"/>
          </ac:spMkLst>
        </pc:spChg>
        <pc:spChg chg="add mod">
          <ac:chgData name="zaid kamil" userId="6e537793b6e7c356" providerId="LiveId" clId="{C070A84E-8F85-46E0-8D39-E16943A98A0E}" dt="2020-12-28T07:58:45.840" v="844" actId="20577"/>
          <ac:spMkLst>
            <pc:docMk/>
            <pc:sldMk cId="748901840" sldId="321"/>
            <ac:spMk id="30" creationId="{FF2A8742-2447-46FD-A978-0922E91A3E50}"/>
          </ac:spMkLst>
        </pc:spChg>
      </pc:sldChg>
      <pc:sldChg chg="del">
        <pc:chgData name="zaid kamil" userId="6e537793b6e7c356" providerId="LiveId" clId="{C070A84E-8F85-46E0-8D39-E16943A98A0E}" dt="2020-12-09T05:54:31.347" v="0" actId="47"/>
        <pc:sldMkLst>
          <pc:docMk/>
          <pc:sldMk cId="1616718028" sldId="321"/>
        </pc:sldMkLst>
      </pc:sldChg>
      <pc:sldChg chg="addSp delSp modSp add mod ord modAnim">
        <pc:chgData name="zaid kamil" userId="6e537793b6e7c356" providerId="LiveId" clId="{C070A84E-8F85-46E0-8D39-E16943A98A0E}" dt="2020-12-28T08:10:39.108" v="1236" actId="1076"/>
        <pc:sldMkLst>
          <pc:docMk/>
          <pc:sldMk cId="651519002" sldId="322"/>
        </pc:sldMkLst>
        <pc:spChg chg="mod">
          <ac:chgData name="zaid kamil" userId="6e537793b6e7c356" providerId="LiveId" clId="{C070A84E-8F85-46E0-8D39-E16943A98A0E}" dt="2020-12-28T08:05:43.455" v="949" actId="20577"/>
          <ac:spMkLst>
            <pc:docMk/>
            <pc:sldMk cId="651519002" sldId="322"/>
            <ac:spMk id="2" creationId="{E8E632BB-7B50-474E-9D32-BE7989440872}"/>
          </ac:spMkLst>
        </pc:spChg>
        <pc:spChg chg="add mod">
          <ac:chgData name="zaid kamil" userId="6e537793b6e7c356" providerId="LiveId" clId="{C070A84E-8F85-46E0-8D39-E16943A98A0E}" dt="2020-12-28T08:07:52.563" v="1193" actId="207"/>
          <ac:spMkLst>
            <pc:docMk/>
            <pc:sldMk cId="651519002" sldId="322"/>
            <ac:spMk id="6" creationId="{31D22D09-A54A-44C8-9C87-643B68D1BB14}"/>
          </ac:spMkLst>
        </pc:spChg>
        <pc:spChg chg="add mod">
          <ac:chgData name="zaid kamil" userId="6e537793b6e7c356" providerId="LiveId" clId="{C070A84E-8F85-46E0-8D39-E16943A98A0E}" dt="2020-12-28T08:08:02.546" v="1196" actId="571"/>
          <ac:spMkLst>
            <pc:docMk/>
            <pc:sldMk cId="651519002" sldId="322"/>
            <ac:spMk id="8" creationId="{9E9B2961-B0A2-40F1-B1B8-5B9350E4C570}"/>
          </ac:spMkLst>
        </pc:spChg>
        <pc:spChg chg="add del">
          <ac:chgData name="zaid kamil" userId="6e537793b6e7c356" providerId="LiveId" clId="{C070A84E-8F85-46E0-8D39-E16943A98A0E}" dt="2020-12-28T08:09:00.664" v="1201" actId="22"/>
          <ac:spMkLst>
            <pc:docMk/>
            <pc:sldMk cId="651519002" sldId="322"/>
            <ac:spMk id="11" creationId="{195955BC-1824-4B8B-B0BE-DB191F076695}"/>
          </ac:spMkLst>
        </pc:spChg>
        <pc:spChg chg="add mod">
          <ac:chgData name="zaid kamil" userId="6e537793b6e7c356" providerId="LiveId" clId="{C070A84E-8F85-46E0-8D39-E16943A98A0E}" dt="2020-12-28T08:10:39.108" v="1236" actId="1076"/>
          <ac:spMkLst>
            <pc:docMk/>
            <pc:sldMk cId="651519002" sldId="322"/>
            <ac:spMk id="13" creationId="{B66BAB5E-0A1D-4F4B-96FA-80BAA408CB37}"/>
          </ac:spMkLst>
        </pc:spChg>
        <pc:spChg chg="mod">
          <ac:chgData name="zaid kamil" userId="6e537793b6e7c356" providerId="LiveId" clId="{C070A84E-8F85-46E0-8D39-E16943A98A0E}" dt="2020-12-28T08:08:20.066" v="1197" actId="207"/>
          <ac:spMkLst>
            <pc:docMk/>
            <pc:sldMk cId="651519002" sldId="322"/>
            <ac:spMk id="19" creationId="{5CDB8A90-A883-45FE-B590-EB0BFD64B740}"/>
          </ac:spMkLst>
        </pc:spChg>
        <pc:picChg chg="del">
          <ac:chgData name="zaid kamil" userId="6e537793b6e7c356" providerId="LiveId" clId="{C070A84E-8F85-46E0-8D39-E16943A98A0E}" dt="2020-12-28T08:07:58.497" v="1194" actId="478"/>
          <ac:picMkLst>
            <pc:docMk/>
            <pc:sldMk cId="651519002" sldId="322"/>
            <ac:picMk id="7" creationId="{0933649C-7C59-4F2D-A666-C1135DE6255C}"/>
          </ac:picMkLst>
        </pc:picChg>
        <pc:picChg chg="add mod">
          <ac:chgData name="zaid kamil" userId="6e537793b6e7c356" providerId="LiveId" clId="{C070A84E-8F85-46E0-8D39-E16943A98A0E}" dt="2020-12-28T08:09:15.277" v="1205" actId="1076"/>
          <ac:picMkLst>
            <pc:docMk/>
            <pc:sldMk cId="651519002" sldId="322"/>
            <ac:picMk id="12" creationId="{E9484A5B-0133-4E79-8A6A-5036E41A48BE}"/>
          </ac:picMkLst>
        </pc:picChg>
        <pc:cxnChg chg="add del">
          <ac:chgData name="zaid kamil" userId="6e537793b6e7c356" providerId="LiveId" clId="{C070A84E-8F85-46E0-8D39-E16943A98A0E}" dt="2020-12-28T08:08:25.700" v="1199" actId="11529"/>
          <ac:cxnSpMkLst>
            <pc:docMk/>
            <pc:sldMk cId="651519002" sldId="322"/>
            <ac:cxnSpMk id="5" creationId="{1B38CE56-6533-4970-8A6C-D29DFED2238E}"/>
          </ac:cxnSpMkLst>
        </pc:cxnChg>
      </pc:sldChg>
      <pc:sldChg chg="del">
        <pc:chgData name="zaid kamil" userId="6e537793b6e7c356" providerId="LiveId" clId="{C070A84E-8F85-46E0-8D39-E16943A98A0E}" dt="2020-12-09T05:54:31.347" v="0" actId="47"/>
        <pc:sldMkLst>
          <pc:docMk/>
          <pc:sldMk cId="1972265129" sldId="322"/>
        </pc:sldMkLst>
      </pc:sldChg>
      <pc:sldChg chg="del">
        <pc:chgData name="zaid kamil" userId="6e537793b6e7c356" providerId="LiveId" clId="{C070A84E-8F85-46E0-8D39-E16943A98A0E}" dt="2020-12-09T05:54:31.347" v="0" actId="47"/>
        <pc:sldMkLst>
          <pc:docMk/>
          <pc:sldMk cId="344710568" sldId="323"/>
        </pc:sldMkLst>
      </pc:sldChg>
      <pc:sldChg chg="addSp delSp modSp add mod">
        <pc:chgData name="zaid kamil" userId="6e537793b6e7c356" providerId="LiveId" clId="{C070A84E-8F85-46E0-8D39-E16943A98A0E}" dt="2020-12-28T08:10:44.172" v="1238" actId="1076"/>
        <pc:sldMkLst>
          <pc:docMk/>
          <pc:sldMk cId="4190445550" sldId="323"/>
        </pc:sldMkLst>
        <pc:spChg chg="add del">
          <ac:chgData name="zaid kamil" userId="6e537793b6e7c356" providerId="LiveId" clId="{C070A84E-8F85-46E0-8D39-E16943A98A0E}" dt="2020-12-28T08:10:13.872" v="1211" actId="22"/>
          <ac:spMkLst>
            <pc:docMk/>
            <pc:sldMk cId="4190445550" sldId="323"/>
            <ac:spMk id="8" creationId="{EA72CFB8-DD20-4C5E-B203-3F950A5F608D}"/>
          </ac:spMkLst>
        </pc:spChg>
        <pc:spChg chg="add mod">
          <ac:chgData name="zaid kamil" userId="6e537793b6e7c356" providerId="LiveId" clId="{C070A84E-8F85-46E0-8D39-E16943A98A0E}" dt="2020-12-28T08:10:44.172" v="1238" actId="1076"/>
          <ac:spMkLst>
            <pc:docMk/>
            <pc:sldMk cId="4190445550" sldId="323"/>
            <ac:spMk id="11" creationId="{BC1FDF9F-5F74-4E96-96D3-E3983C5142D1}"/>
          </ac:spMkLst>
        </pc:spChg>
        <pc:spChg chg="mod">
          <ac:chgData name="zaid kamil" userId="6e537793b6e7c356" providerId="LiveId" clId="{C070A84E-8F85-46E0-8D39-E16943A98A0E}" dt="2020-12-28T08:09:43.406" v="1208" actId="108"/>
          <ac:spMkLst>
            <pc:docMk/>
            <pc:sldMk cId="4190445550" sldId="323"/>
            <ac:spMk id="19" creationId="{5CDB8A90-A883-45FE-B590-EB0BFD64B740}"/>
          </ac:spMkLst>
        </pc:spChg>
        <pc:picChg chg="add mod">
          <ac:chgData name="zaid kamil" userId="6e537793b6e7c356" providerId="LiveId" clId="{C070A84E-8F85-46E0-8D39-E16943A98A0E}" dt="2020-12-28T08:10:23.637" v="1216" actId="1076"/>
          <ac:picMkLst>
            <pc:docMk/>
            <pc:sldMk cId="4190445550" sldId="323"/>
            <ac:picMk id="7" creationId="{D61E9FD9-5B86-432F-9230-87AABD55F7F9}"/>
          </ac:picMkLst>
        </pc:picChg>
        <pc:picChg chg="del">
          <ac:chgData name="zaid kamil" userId="6e537793b6e7c356" providerId="LiveId" clId="{C070A84E-8F85-46E0-8D39-E16943A98A0E}" dt="2020-12-28T08:09:48.996" v="1209" actId="478"/>
          <ac:picMkLst>
            <pc:docMk/>
            <pc:sldMk cId="4190445550" sldId="323"/>
            <ac:picMk id="12" creationId="{E9484A5B-0133-4E79-8A6A-5036E41A48BE}"/>
          </ac:picMkLst>
        </pc:picChg>
      </pc:sldChg>
      <pc:sldChg chg="del">
        <pc:chgData name="zaid kamil" userId="6e537793b6e7c356" providerId="LiveId" clId="{C070A84E-8F85-46E0-8D39-E16943A98A0E}" dt="2020-12-09T05:54:31.347" v="0" actId="47"/>
        <pc:sldMkLst>
          <pc:docMk/>
          <pc:sldMk cId="186629369" sldId="324"/>
        </pc:sldMkLst>
      </pc:sldChg>
      <pc:sldChg chg="addSp delSp modSp add mod">
        <pc:chgData name="zaid kamil" userId="6e537793b6e7c356" providerId="LiveId" clId="{C070A84E-8F85-46E0-8D39-E16943A98A0E}" dt="2020-12-28T08:12:23.664" v="1247" actId="171"/>
        <pc:sldMkLst>
          <pc:docMk/>
          <pc:sldMk cId="1118827022" sldId="324"/>
        </pc:sldMkLst>
        <pc:spChg chg="mod">
          <ac:chgData name="zaid kamil" userId="6e537793b6e7c356" providerId="LiveId" clId="{C070A84E-8F85-46E0-8D39-E16943A98A0E}" dt="2020-12-28T08:11:00.094" v="1241" actId="207"/>
          <ac:spMkLst>
            <pc:docMk/>
            <pc:sldMk cId="1118827022" sldId="324"/>
            <ac:spMk id="19" creationId="{5CDB8A90-A883-45FE-B590-EB0BFD64B740}"/>
          </ac:spMkLst>
        </pc:spChg>
        <pc:picChg chg="add mod ord">
          <ac:chgData name="zaid kamil" userId="6e537793b6e7c356" providerId="LiveId" clId="{C070A84E-8F85-46E0-8D39-E16943A98A0E}" dt="2020-12-28T08:12:23.664" v="1247" actId="171"/>
          <ac:picMkLst>
            <pc:docMk/>
            <pc:sldMk cId="1118827022" sldId="324"/>
            <ac:picMk id="5" creationId="{E7AE8398-F464-4F25-8CF3-993A644694F2}"/>
          </ac:picMkLst>
        </pc:picChg>
        <pc:picChg chg="del">
          <ac:chgData name="zaid kamil" userId="6e537793b6e7c356" providerId="LiveId" clId="{C070A84E-8F85-46E0-8D39-E16943A98A0E}" dt="2020-12-28T08:11:02.250" v="1242" actId="478"/>
          <ac:picMkLst>
            <pc:docMk/>
            <pc:sldMk cId="1118827022" sldId="324"/>
            <ac:picMk id="7" creationId="{D61E9FD9-5B86-432F-9230-87AABD55F7F9}"/>
          </ac:picMkLst>
        </pc:picChg>
      </pc:sldChg>
      <pc:sldChg chg="addSp delSp modSp add mod delAnim modAnim">
        <pc:chgData name="zaid kamil" userId="6e537793b6e7c356" providerId="LiveId" clId="{C070A84E-8F85-46E0-8D39-E16943A98A0E}" dt="2020-12-28T08:22:28.838" v="1432"/>
        <pc:sldMkLst>
          <pc:docMk/>
          <pc:sldMk cId="1825941988" sldId="325"/>
        </pc:sldMkLst>
        <pc:spChg chg="mod">
          <ac:chgData name="zaid kamil" userId="6e537793b6e7c356" providerId="LiveId" clId="{C070A84E-8F85-46E0-8D39-E16943A98A0E}" dt="2020-12-28T08:15:32.208" v="1265" actId="20577"/>
          <ac:spMkLst>
            <pc:docMk/>
            <pc:sldMk cId="1825941988" sldId="325"/>
            <ac:spMk id="2" creationId="{E8E632BB-7B50-474E-9D32-BE7989440872}"/>
          </ac:spMkLst>
        </pc:spChg>
        <pc:spChg chg="del">
          <ac:chgData name="zaid kamil" userId="6e537793b6e7c356" providerId="LiveId" clId="{C070A84E-8F85-46E0-8D39-E16943A98A0E}" dt="2020-12-28T08:15:36.124" v="1266" actId="478"/>
          <ac:spMkLst>
            <pc:docMk/>
            <pc:sldMk cId="1825941988" sldId="325"/>
            <ac:spMk id="6" creationId="{31D22D09-A54A-44C8-9C87-643B68D1BB14}"/>
          </ac:spMkLst>
        </pc:spChg>
        <pc:spChg chg="add mod">
          <ac:chgData name="zaid kamil" userId="6e537793b6e7c356" providerId="LiveId" clId="{C070A84E-8F85-46E0-8D39-E16943A98A0E}" dt="2020-12-28T08:16:07.068" v="1278" actId="14100"/>
          <ac:spMkLst>
            <pc:docMk/>
            <pc:sldMk cId="1825941988" sldId="325"/>
            <ac:spMk id="8" creationId="{8AD4A44D-BB08-4FDD-9E3C-FD1C047AE4DB}"/>
          </ac:spMkLst>
        </pc:spChg>
        <pc:spChg chg="add mod">
          <ac:chgData name="zaid kamil" userId="6e537793b6e7c356" providerId="LiveId" clId="{C070A84E-8F85-46E0-8D39-E16943A98A0E}" dt="2020-12-28T08:17:03.123" v="1386" actId="1076"/>
          <ac:spMkLst>
            <pc:docMk/>
            <pc:sldMk cId="1825941988" sldId="325"/>
            <ac:spMk id="9" creationId="{1B2E036D-71F2-4AEF-A1EB-81DB496B7F6F}"/>
          </ac:spMkLst>
        </pc:spChg>
        <pc:spChg chg="del mod">
          <ac:chgData name="zaid kamil" userId="6e537793b6e7c356" providerId="LiveId" clId="{C070A84E-8F85-46E0-8D39-E16943A98A0E}" dt="2020-12-28T08:15:37.411" v="1267" actId="478"/>
          <ac:spMkLst>
            <pc:docMk/>
            <pc:sldMk cId="1825941988" sldId="325"/>
            <ac:spMk id="11" creationId="{BC1FDF9F-5F74-4E96-96D3-E3983C5142D1}"/>
          </ac:spMkLst>
        </pc:spChg>
        <pc:spChg chg="add del">
          <ac:chgData name="zaid kamil" userId="6e537793b6e7c356" providerId="LiveId" clId="{C070A84E-8F85-46E0-8D39-E16943A98A0E}" dt="2020-12-28T08:17:59.876" v="1393" actId="22"/>
          <ac:spMkLst>
            <pc:docMk/>
            <pc:sldMk cId="1825941988" sldId="325"/>
            <ac:spMk id="15" creationId="{A9048EDF-0624-490B-9685-BF71455B0BC1}"/>
          </ac:spMkLst>
        </pc:spChg>
        <pc:spChg chg="del mod">
          <ac:chgData name="zaid kamil" userId="6e537793b6e7c356" providerId="LiveId" clId="{C070A84E-8F85-46E0-8D39-E16943A98A0E}" dt="2020-12-28T08:15:36.124" v="1266" actId="478"/>
          <ac:spMkLst>
            <pc:docMk/>
            <pc:sldMk cId="1825941988" sldId="325"/>
            <ac:spMk id="19" creationId="{5CDB8A90-A883-45FE-B590-EB0BFD64B740}"/>
          </ac:spMkLst>
        </pc:spChg>
        <pc:spChg chg="add del">
          <ac:chgData name="zaid kamil" userId="6e537793b6e7c356" providerId="LiveId" clId="{C070A84E-8F85-46E0-8D39-E16943A98A0E}" dt="2020-12-28T08:19:20.517" v="1404" actId="22"/>
          <ac:spMkLst>
            <pc:docMk/>
            <pc:sldMk cId="1825941988" sldId="325"/>
            <ac:spMk id="20" creationId="{52BA97E7-C6F9-495B-BE9F-6EEA3163772B}"/>
          </ac:spMkLst>
        </pc:spChg>
        <pc:picChg chg="del">
          <ac:chgData name="zaid kamil" userId="6e537793b6e7c356" providerId="LiveId" clId="{C070A84E-8F85-46E0-8D39-E16943A98A0E}" dt="2020-12-28T08:12:54.634" v="1249" actId="478"/>
          <ac:picMkLst>
            <pc:docMk/>
            <pc:sldMk cId="1825941988" sldId="325"/>
            <ac:picMk id="5" creationId="{E7AE8398-F464-4F25-8CF3-993A644694F2}"/>
          </ac:picMkLst>
        </pc:picChg>
        <pc:picChg chg="add del mod">
          <ac:chgData name="zaid kamil" userId="6e537793b6e7c356" providerId="LiveId" clId="{C070A84E-8F85-46E0-8D39-E16943A98A0E}" dt="2020-12-28T08:15:36.124" v="1266" actId="478"/>
          <ac:picMkLst>
            <pc:docMk/>
            <pc:sldMk cId="1825941988" sldId="325"/>
            <ac:picMk id="7" creationId="{9134B94B-E146-455D-86E1-47C5CF191E8C}"/>
          </ac:picMkLst>
        </pc:picChg>
        <pc:picChg chg="add mod">
          <ac:chgData name="zaid kamil" userId="6e537793b6e7c356" providerId="LiveId" clId="{C070A84E-8F85-46E0-8D39-E16943A98A0E}" dt="2020-12-28T08:19:41.906" v="1410" actId="1076"/>
          <ac:picMkLst>
            <pc:docMk/>
            <pc:sldMk cId="1825941988" sldId="325"/>
            <ac:picMk id="12" creationId="{6AAAF514-3141-4705-AB26-F0224A700F1B}"/>
          </ac:picMkLst>
        </pc:picChg>
        <pc:picChg chg="add mod">
          <ac:chgData name="zaid kamil" userId="6e537793b6e7c356" providerId="LiveId" clId="{C070A84E-8F85-46E0-8D39-E16943A98A0E}" dt="2020-12-28T08:18:41.834" v="1401" actId="1076"/>
          <ac:picMkLst>
            <pc:docMk/>
            <pc:sldMk cId="1825941988" sldId="325"/>
            <ac:picMk id="16" creationId="{DB2E946B-92E3-4AD6-B34E-3CBBD93E15D2}"/>
          </ac:picMkLst>
        </pc:picChg>
        <pc:picChg chg="add mod">
          <ac:chgData name="zaid kamil" userId="6e537793b6e7c356" providerId="LiveId" clId="{C070A84E-8F85-46E0-8D39-E16943A98A0E}" dt="2020-12-28T08:19:35.250" v="1409" actId="1076"/>
          <ac:picMkLst>
            <pc:docMk/>
            <pc:sldMk cId="1825941988" sldId="325"/>
            <ac:picMk id="21" creationId="{F502EA78-CF8A-4303-8BBC-3E456368BC76}"/>
          </ac:picMkLst>
        </pc:picChg>
        <pc:picChg chg="add del mod">
          <ac:chgData name="zaid kamil" userId="6e537793b6e7c356" providerId="LiveId" clId="{C070A84E-8F85-46E0-8D39-E16943A98A0E}" dt="2020-12-28T08:20:11.375" v="1414" actId="478"/>
          <ac:picMkLst>
            <pc:docMk/>
            <pc:sldMk cId="1825941988" sldId="325"/>
            <ac:picMk id="23" creationId="{7D483EF1-A95E-4D49-9575-5DCC1CA61694}"/>
          </ac:picMkLst>
        </pc:picChg>
        <pc:picChg chg="add mod">
          <ac:chgData name="zaid kamil" userId="6e537793b6e7c356" providerId="LiveId" clId="{C070A84E-8F85-46E0-8D39-E16943A98A0E}" dt="2020-12-28T08:20:56.441" v="1418" actId="1076"/>
          <ac:picMkLst>
            <pc:docMk/>
            <pc:sldMk cId="1825941988" sldId="325"/>
            <ac:picMk id="25" creationId="{FC7592BF-73FF-48AD-AD30-A2620870F67C}"/>
          </ac:picMkLst>
        </pc:picChg>
        <pc:picChg chg="add mod">
          <ac:chgData name="zaid kamil" userId="6e537793b6e7c356" providerId="LiveId" clId="{C070A84E-8F85-46E0-8D39-E16943A98A0E}" dt="2020-12-28T08:21:14.889" v="1421" actId="14100"/>
          <ac:picMkLst>
            <pc:docMk/>
            <pc:sldMk cId="1825941988" sldId="325"/>
            <ac:picMk id="27" creationId="{413168AB-326E-45D3-AEE2-76AA1525B4CC}"/>
          </ac:picMkLst>
        </pc:picChg>
        <pc:picChg chg="add mod">
          <ac:chgData name="zaid kamil" userId="6e537793b6e7c356" providerId="LiveId" clId="{C070A84E-8F85-46E0-8D39-E16943A98A0E}" dt="2020-12-28T08:22:12.921" v="1430" actId="1076"/>
          <ac:picMkLst>
            <pc:docMk/>
            <pc:sldMk cId="1825941988" sldId="325"/>
            <ac:picMk id="29" creationId="{A6FF40CC-BDE9-432E-80AD-691AC9F84507}"/>
          </ac:picMkLst>
        </pc:picChg>
        <pc:cxnChg chg="add">
          <ac:chgData name="zaid kamil" userId="6e537793b6e7c356" providerId="LiveId" clId="{C070A84E-8F85-46E0-8D39-E16943A98A0E}" dt="2020-12-28T08:21:46.170" v="1425" actId="11529"/>
          <ac:cxnSpMkLst>
            <pc:docMk/>
            <pc:sldMk cId="1825941988" sldId="325"/>
            <ac:cxnSpMk id="31" creationId="{5D6C280C-2C26-4BF5-AFB2-E8995122A395}"/>
          </ac:cxnSpMkLst>
        </pc:cxnChg>
        <pc:cxnChg chg="add">
          <ac:chgData name="zaid kamil" userId="6e537793b6e7c356" providerId="LiveId" clId="{C070A84E-8F85-46E0-8D39-E16943A98A0E}" dt="2020-12-28T08:21:52.858" v="1426" actId="11529"/>
          <ac:cxnSpMkLst>
            <pc:docMk/>
            <pc:sldMk cId="1825941988" sldId="325"/>
            <ac:cxnSpMk id="33" creationId="{90B0A054-BE04-4558-B9EF-2B14183197DE}"/>
          </ac:cxnSpMkLst>
        </pc:cxnChg>
        <pc:cxnChg chg="add mod">
          <ac:chgData name="zaid kamil" userId="6e537793b6e7c356" providerId="LiveId" clId="{C070A84E-8F85-46E0-8D39-E16943A98A0E}" dt="2020-12-28T08:22:12.921" v="1430" actId="1076"/>
          <ac:cxnSpMkLst>
            <pc:docMk/>
            <pc:sldMk cId="1825941988" sldId="325"/>
            <ac:cxnSpMk id="35" creationId="{D918D12A-3AEC-4D7A-98BB-95AE4E85D9B1}"/>
          </ac:cxnSpMkLst>
        </pc:cxnChg>
      </pc:sldChg>
      <pc:sldChg chg="addSp delSp modSp add mod modAnim">
        <pc:chgData name="zaid kamil" userId="6e537793b6e7c356" providerId="LiveId" clId="{C070A84E-8F85-46E0-8D39-E16943A98A0E}" dt="2020-12-28T08:29:59.461" v="1617"/>
        <pc:sldMkLst>
          <pc:docMk/>
          <pc:sldMk cId="1450667456" sldId="326"/>
        </pc:sldMkLst>
        <pc:spChg chg="mod">
          <ac:chgData name="zaid kamil" userId="6e537793b6e7c356" providerId="LiveId" clId="{C070A84E-8F85-46E0-8D39-E16943A98A0E}" dt="2020-12-28T08:24:54.198" v="1446" actId="20577"/>
          <ac:spMkLst>
            <pc:docMk/>
            <pc:sldMk cId="1450667456" sldId="326"/>
            <ac:spMk id="8" creationId="{8AD4A44D-BB08-4FDD-9E3C-FD1C047AE4DB}"/>
          </ac:spMkLst>
        </pc:spChg>
        <pc:spChg chg="mod">
          <ac:chgData name="zaid kamil" userId="6e537793b6e7c356" providerId="LiveId" clId="{C070A84E-8F85-46E0-8D39-E16943A98A0E}" dt="2020-12-28T08:26:40.542" v="1576" actId="20577"/>
          <ac:spMkLst>
            <pc:docMk/>
            <pc:sldMk cId="1450667456" sldId="326"/>
            <ac:spMk id="9" creationId="{1B2E036D-71F2-4AEF-A1EB-81DB496B7F6F}"/>
          </ac:spMkLst>
        </pc:spChg>
        <pc:spChg chg="add del">
          <ac:chgData name="zaid kamil" userId="6e537793b6e7c356" providerId="LiveId" clId="{C070A84E-8F85-46E0-8D39-E16943A98A0E}" dt="2020-12-28T08:28:29.842" v="1598" actId="22"/>
          <ac:spMkLst>
            <pc:docMk/>
            <pc:sldMk cId="1450667456" sldId="326"/>
            <ac:spMk id="26" creationId="{AA1576E8-CDE1-4F9F-9269-971A2D5775D4}"/>
          </ac:spMkLst>
        </pc:spChg>
        <pc:picChg chg="add mod">
          <ac:chgData name="zaid kamil" userId="6e537793b6e7c356" providerId="LiveId" clId="{C070A84E-8F85-46E0-8D39-E16943A98A0E}" dt="2020-12-28T08:27:29.496" v="1582" actId="1076"/>
          <ac:picMkLst>
            <pc:docMk/>
            <pc:sldMk cId="1450667456" sldId="326"/>
            <ac:picMk id="5" creationId="{8441342E-039D-49EE-B1B3-DB5F92B450DF}"/>
          </ac:picMkLst>
        </pc:picChg>
        <pc:picChg chg="add mod">
          <ac:chgData name="zaid kamil" userId="6e537793b6e7c356" providerId="LiveId" clId="{C070A84E-8F85-46E0-8D39-E16943A98A0E}" dt="2020-12-28T08:28:19.568" v="1596" actId="1076"/>
          <ac:picMkLst>
            <pc:docMk/>
            <pc:sldMk cId="1450667456" sldId="326"/>
            <ac:picMk id="11" creationId="{E6395400-B421-4231-B616-3B6E3AEAC954}"/>
          </ac:picMkLst>
        </pc:picChg>
        <pc:picChg chg="del">
          <ac:chgData name="zaid kamil" userId="6e537793b6e7c356" providerId="LiveId" clId="{C070A84E-8F85-46E0-8D39-E16943A98A0E}" dt="2020-12-28T08:26:44.725" v="1577" actId="478"/>
          <ac:picMkLst>
            <pc:docMk/>
            <pc:sldMk cId="1450667456" sldId="326"/>
            <ac:picMk id="12" creationId="{6AAAF514-3141-4705-AB26-F0224A700F1B}"/>
          </ac:picMkLst>
        </pc:picChg>
        <pc:picChg chg="del">
          <ac:chgData name="zaid kamil" userId="6e537793b6e7c356" providerId="LiveId" clId="{C070A84E-8F85-46E0-8D39-E16943A98A0E}" dt="2020-12-28T08:26:47.973" v="1578" actId="478"/>
          <ac:picMkLst>
            <pc:docMk/>
            <pc:sldMk cId="1450667456" sldId="326"/>
            <ac:picMk id="16" creationId="{DB2E946B-92E3-4AD6-B34E-3CBBD93E15D2}"/>
          </ac:picMkLst>
        </pc:picChg>
        <pc:picChg chg="add mod">
          <ac:chgData name="zaid kamil" userId="6e537793b6e7c356" providerId="LiveId" clId="{C070A84E-8F85-46E0-8D39-E16943A98A0E}" dt="2020-12-28T08:28:33.367" v="1600" actId="1076"/>
          <ac:picMkLst>
            <pc:docMk/>
            <pc:sldMk cId="1450667456" sldId="326"/>
            <ac:picMk id="20" creationId="{4F111565-8F00-43B4-A15C-2715372A301C}"/>
          </ac:picMkLst>
        </pc:picChg>
        <pc:picChg chg="del">
          <ac:chgData name="zaid kamil" userId="6e537793b6e7c356" providerId="LiveId" clId="{C070A84E-8F85-46E0-8D39-E16943A98A0E}" dt="2020-12-28T08:26:48.469" v="1579" actId="478"/>
          <ac:picMkLst>
            <pc:docMk/>
            <pc:sldMk cId="1450667456" sldId="326"/>
            <ac:picMk id="21" creationId="{F502EA78-CF8A-4303-8BBC-3E456368BC76}"/>
          </ac:picMkLst>
        </pc:picChg>
        <pc:picChg chg="add mod">
          <ac:chgData name="zaid kamil" userId="6e537793b6e7c356" providerId="LiveId" clId="{C070A84E-8F85-46E0-8D39-E16943A98A0E}" dt="2020-12-28T08:29:23.207" v="1608" actId="1076"/>
          <ac:picMkLst>
            <pc:docMk/>
            <pc:sldMk cId="1450667456" sldId="326"/>
            <ac:picMk id="23" creationId="{26216C18-C6C5-48A8-B9DD-870D38BAEB6F}"/>
          </ac:picMkLst>
        </pc:picChg>
        <pc:picChg chg="del">
          <ac:chgData name="zaid kamil" userId="6e537793b6e7c356" providerId="LiveId" clId="{C070A84E-8F85-46E0-8D39-E16943A98A0E}" dt="2020-12-28T08:26:44.725" v="1577" actId="478"/>
          <ac:picMkLst>
            <pc:docMk/>
            <pc:sldMk cId="1450667456" sldId="326"/>
            <ac:picMk id="25" creationId="{FC7592BF-73FF-48AD-AD30-A2620870F67C}"/>
          </ac:picMkLst>
        </pc:picChg>
        <pc:picChg chg="del">
          <ac:chgData name="zaid kamil" userId="6e537793b6e7c356" providerId="LiveId" clId="{C070A84E-8F85-46E0-8D39-E16943A98A0E}" dt="2020-12-28T08:26:47.973" v="1578" actId="478"/>
          <ac:picMkLst>
            <pc:docMk/>
            <pc:sldMk cId="1450667456" sldId="326"/>
            <ac:picMk id="27" creationId="{413168AB-326E-45D3-AEE2-76AA1525B4CC}"/>
          </ac:picMkLst>
        </pc:picChg>
        <pc:picChg chg="del">
          <ac:chgData name="zaid kamil" userId="6e537793b6e7c356" providerId="LiveId" clId="{C070A84E-8F85-46E0-8D39-E16943A98A0E}" dt="2020-12-28T08:26:49.005" v="1580" actId="478"/>
          <ac:picMkLst>
            <pc:docMk/>
            <pc:sldMk cId="1450667456" sldId="326"/>
            <ac:picMk id="29" creationId="{A6FF40CC-BDE9-432E-80AD-691AC9F84507}"/>
          </ac:picMkLst>
        </pc:picChg>
        <pc:cxnChg chg="del mod">
          <ac:chgData name="zaid kamil" userId="6e537793b6e7c356" providerId="LiveId" clId="{C070A84E-8F85-46E0-8D39-E16943A98A0E}" dt="2020-12-28T08:26:44.725" v="1577" actId="478"/>
          <ac:cxnSpMkLst>
            <pc:docMk/>
            <pc:sldMk cId="1450667456" sldId="326"/>
            <ac:cxnSpMk id="31" creationId="{5D6C280C-2C26-4BF5-AFB2-E8995122A395}"/>
          </ac:cxnSpMkLst>
        </pc:cxnChg>
        <pc:cxnChg chg="add mod">
          <ac:chgData name="zaid kamil" userId="6e537793b6e7c356" providerId="LiveId" clId="{C070A84E-8F85-46E0-8D39-E16943A98A0E}" dt="2020-12-28T08:29:23.207" v="1608" actId="1076"/>
          <ac:cxnSpMkLst>
            <pc:docMk/>
            <pc:sldMk cId="1450667456" sldId="326"/>
            <ac:cxnSpMk id="32" creationId="{83F3238A-8A61-4C24-911F-063E5764071F}"/>
          </ac:cxnSpMkLst>
        </pc:cxnChg>
        <pc:cxnChg chg="del mod">
          <ac:chgData name="zaid kamil" userId="6e537793b6e7c356" providerId="LiveId" clId="{C070A84E-8F85-46E0-8D39-E16943A98A0E}" dt="2020-12-28T08:26:47.973" v="1578" actId="478"/>
          <ac:cxnSpMkLst>
            <pc:docMk/>
            <pc:sldMk cId="1450667456" sldId="326"/>
            <ac:cxnSpMk id="33" creationId="{90B0A054-BE04-4558-B9EF-2B14183197DE}"/>
          </ac:cxnSpMkLst>
        </pc:cxnChg>
        <pc:cxnChg chg="mod">
          <ac:chgData name="zaid kamil" userId="6e537793b6e7c356" providerId="LiveId" clId="{C070A84E-8F85-46E0-8D39-E16943A98A0E}" dt="2020-12-28T08:28:19.568" v="1596" actId="1076"/>
          <ac:cxnSpMkLst>
            <pc:docMk/>
            <pc:sldMk cId="1450667456" sldId="326"/>
            <ac:cxnSpMk id="35" creationId="{D918D12A-3AEC-4D7A-98BB-95AE4E85D9B1}"/>
          </ac:cxnSpMkLst>
        </pc:cxnChg>
      </pc:sldChg>
      <pc:sldChg chg="addSp delSp modSp add mod delAnim modAnim">
        <pc:chgData name="zaid kamil" userId="6e537793b6e7c356" providerId="LiveId" clId="{C070A84E-8F85-46E0-8D39-E16943A98A0E}" dt="2020-12-28T08:39:41.343" v="2121"/>
        <pc:sldMkLst>
          <pc:docMk/>
          <pc:sldMk cId="3165539893" sldId="327"/>
        </pc:sldMkLst>
        <pc:spChg chg="mod">
          <ac:chgData name="zaid kamil" userId="6e537793b6e7c356" providerId="LiveId" clId="{C070A84E-8F85-46E0-8D39-E16943A98A0E}" dt="2020-12-28T08:32:44.092" v="1894" actId="20577"/>
          <ac:spMkLst>
            <pc:docMk/>
            <pc:sldMk cId="3165539893" sldId="327"/>
            <ac:spMk id="2" creationId="{E8E632BB-7B50-474E-9D32-BE7989440872}"/>
          </ac:spMkLst>
        </pc:spChg>
        <pc:spChg chg="add mod">
          <ac:chgData name="zaid kamil" userId="6e537793b6e7c356" providerId="LiveId" clId="{C070A84E-8F85-46E0-8D39-E16943A98A0E}" dt="2020-12-28T08:34:09.925" v="1942" actId="1076"/>
          <ac:spMkLst>
            <pc:docMk/>
            <pc:sldMk cId="3165539893" sldId="327"/>
            <ac:spMk id="7" creationId="{64069477-4A92-431D-8C45-51BA35D6737F}"/>
          </ac:spMkLst>
        </pc:spChg>
        <pc:spChg chg="mod">
          <ac:chgData name="zaid kamil" userId="6e537793b6e7c356" providerId="LiveId" clId="{C070A84E-8F85-46E0-8D39-E16943A98A0E}" dt="2020-12-28T08:31:07.743" v="1650" actId="14100"/>
          <ac:spMkLst>
            <pc:docMk/>
            <pc:sldMk cId="3165539893" sldId="327"/>
            <ac:spMk id="8" creationId="{8AD4A44D-BB08-4FDD-9E3C-FD1C047AE4DB}"/>
          </ac:spMkLst>
        </pc:spChg>
        <pc:spChg chg="mod">
          <ac:chgData name="zaid kamil" userId="6e537793b6e7c356" providerId="LiveId" clId="{C070A84E-8F85-46E0-8D39-E16943A98A0E}" dt="2020-12-28T08:32:25.876" v="1882" actId="20577"/>
          <ac:spMkLst>
            <pc:docMk/>
            <pc:sldMk cId="3165539893" sldId="327"/>
            <ac:spMk id="9" creationId="{1B2E036D-71F2-4AEF-A1EB-81DB496B7F6F}"/>
          </ac:spMkLst>
        </pc:spChg>
        <pc:spChg chg="add del">
          <ac:chgData name="zaid kamil" userId="6e537793b6e7c356" providerId="LiveId" clId="{C070A84E-8F85-46E0-8D39-E16943A98A0E}" dt="2020-12-28T08:33:21.799" v="1926" actId="22"/>
          <ac:spMkLst>
            <pc:docMk/>
            <pc:sldMk cId="3165539893" sldId="327"/>
            <ac:spMk id="16" creationId="{43BC12F5-8184-4912-9C19-92E5EEA3DA47}"/>
          </ac:spMkLst>
        </pc:spChg>
        <pc:picChg chg="del">
          <ac:chgData name="zaid kamil" userId="6e537793b6e7c356" providerId="LiveId" clId="{C070A84E-8F85-46E0-8D39-E16943A98A0E}" dt="2020-12-28T08:31:36.706" v="1739" actId="478"/>
          <ac:picMkLst>
            <pc:docMk/>
            <pc:sldMk cId="3165539893" sldId="327"/>
            <ac:picMk id="5" creationId="{8441342E-039D-49EE-B1B3-DB5F92B450DF}"/>
          </ac:picMkLst>
        </pc:picChg>
        <pc:picChg chg="add mod">
          <ac:chgData name="zaid kamil" userId="6e537793b6e7c356" providerId="LiveId" clId="{C070A84E-8F85-46E0-8D39-E16943A98A0E}" dt="2020-12-28T08:34:20.813" v="1946" actId="14100"/>
          <ac:picMkLst>
            <pc:docMk/>
            <pc:sldMk cId="3165539893" sldId="327"/>
            <ac:picMk id="6" creationId="{86FCD9CC-A65D-497F-98EF-67BB683551A6}"/>
          </ac:picMkLst>
        </pc:picChg>
        <pc:picChg chg="del">
          <ac:chgData name="zaid kamil" userId="6e537793b6e7c356" providerId="LiveId" clId="{C070A84E-8F85-46E0-8D39-E16943A98A0E}" dt="2020-12-28T08:31:36.706" v="1739" actId="478"/>
          <ac:picMkLst>
            <pc:docMk/>
            <pc:sldMk cId="3165539893" sldId="327"/>
            <ac:picMk id="11" creationId="{E6395400-B421-4231-B616-3B6E3AEAC954}"/>
          </ac:picMkLst>
        </pc:picChg>
        <pc:picChg chg="add del mod">
          <ac:chgData name="zaid kamil" userId="6e537793b6e7c356" providerId="LiveId" clId="{C070A84E-8F85-46E0-8D39-E16943A98A0E}" dt="2020-12-28T08:33:28.212" v="1932" actId="22"/>
          <ac:picMkLst>
            <pc:docMk/>
            <pc:sldMk cId="3165539893" sldId="327"/>
            <ac:picMk id="13" creationId="{8792C950-4D46-41D2-8163-9705D7C4635F}"/>
          </ac:picMkLst>
        </pc:picChg>
        <pc:picChg chg="add del">
          <ac:chgData name="zaid kamil" userId="6e537793b6e7c356" providerId="LiveId" clId="{C070A84E-8F85-46E0-8D39-E16943A98A0E}" dt="2020-12-28T08:33:36.932" v="1934" actId="22"/>
          <ac:picMkLst>
            <pc:docMk/>
            <pc:sldMk cId="3165539893" sldId="327"/>
            <ac:picMk id="15" creationId="{6D688285-478D-4CA8-9662-BB553EA6343F}"/>
          </ac:picMkLst>
        </pc:picChg>
        <pc:picChg chg="add del">
          <ac:chgData name="zaid kamil" userId="6e537793b6e7c356" providerId="LiveId" clId="{C070A84E-8F85-46E0-8D39-E16943A98A0E}" dt="2020-12-28T08:33:45.123" v="1938" actId="478"/>
          <ac:picMkLst>
            <pc:docMk/>
            <pc:sldMk cId="3165539893" sldId="327"/>
            <ac:picMk id="18" creationId="{C6236AB7-D6C0-4855-9CA8-4E8B6C134DE8}"/>
          </ac:picMkLst>
        </pc:picChg>
        <pc:picChg chg="del">
          <ac:chgData name="zaid kamil" userId="6e537793b6e7c356" providerId="LiveId" clId="{C070A84E-8F85-46E0-8D39-E16943A98A0E}" dt="2020-12-28T08:31:37.406" v="1740" actId="478"/>
          <ac:picMkLst>
            <pc:docMk/>
            <pc:sldMk cId="3165539893" sldId="327"/>
            <ac:picMk id="20" creationId="{4F111565-8F00-43B4-A15C-2715372A301C}"/>
          </ac:picMkLst>
        </pc:picChg>
        <pc:picChg chg="add mod ord">
          <ac:chgData name="zaid kamil" userId="6e537793b6e7c356" providerId="LiveId" clId="{C070A84E-8F85-46E0-8D39-E16943A98A0E}" dt="2020-12-28T08:34:29.921" v="1949" actId="167"/>
          <ac:picMkLst>
            <pc:docMk/>
            <pc:sldMk cId="3165539893" sldId="327"/>
            <ac:picMk id="21" creationId="{118FB6EA-C40F-4CA9-BEB8-F107CF33697E}"/>
          </ac:picMkLst>
        </pc:picChg>
        <pc:picChg chg="del">
          <ac:chgData name="zaid kamil" userId="6e537793b6e7c356" providerId="LiveId" clId="{C070A84E-8F85-46E0-8D39-E16943A98A0E}" dt="2020-12-28T08:31:38.989" v="1742" actId="478"/>
          <ac:picMkLst>
            <pc:docMk/>
            <pc:sldMk cId="3165539893" sldId="327"/>
            <ac:picMk id="23" creationId="{26216C18-C6C5-48A8-B9DD-870D38BAEB6F}"/>
          </ac:picMkLst>
        </pc:picChg>
        <pc:cxnChg chg="del mod">
          <ac:chgData name="zaid kamil" userId="6e537793b6e7c356" providerId="LiveId" clId="{C070A84E-8F85-46E0-8D39-E16943A98A0E}" dt="2020-12-28T08:31:38.622" v="1741" actId="478"/>
          <ac:cxnSpMkLst>
            <pc:docMk/>
            <pc:sldMk cId="3165539893" sldId="327"/>
            <ac:cxnSpMk id="32" creationId="{83F3238A-8A61-4C24-911F-063E5764071F}"/>
          </ac:cxnSpMkLst>
        </pc:cxnChg>
        <pc:cxnChg chg="del mod">
          <ac:chgData name="zaid kamil" userId="6e537793b6e7c356" providerId="LiveId" clId="{C070A84E-8F85-46E0-8D39-E16943A98A0E}" dt="2020-12-28T08:31:36.706" v="1739" actId="478"/>
          <ac:cxnSpMkLst>
            <pc:docMk/>
            <pc:sldMk cId="3165539893" sldId="327"/>
            <ac:cxnSpMk id="35" creationId="{D918D12A-3AEC-4D7A-98BB-95AE4E85D9B1}"/>
          </ac:cxnSpMkLst>
        </pc:cxnChg>
      </pc:sldChg>
      <pc:sldChg chg="addSp delSp modSp add mod modAnim">
        <pc:chgData name="zaid kamil" userId="6e537793b6e7c356" providerId="LiveId" clId="{C070A84E-8F85-46E0-8D39-E16943A98A0E}" dt="2020-12-28T08:39:46.739" v="2122"/>
        <pc:sldMkLst>
          <pc:docMk/>
          <pc:sldMk cId="3390882007" sldId="328"/>
        </pc:sldMkLst>
        <pc:spChg chg="mod">
          <ac:chgData name="zaid kamil" userId="6e537793b6e7c356" providerId="LiveId" clId="{C070A84E-8F85-46E0-8D39-E16943A98A0E}" dt="2020-12-28T08:36:22.316" v="1977" actId="1076"/>
          <ac:spMkLst>
            <pc:docMk/>
            <pc:sldMk cId="3390882007" sldId="328"/>
            <ac:spMk id="7" creationId="{64069477-4A92-431D-8C45-51BA35D6737F}"/>
          </ac:spMkLst>
        </pc:spChg>
        <pc:spChg chg="add del">
          <ac:chgData name="zaid kamil" userId="6e537793b6e7c356" providerId="LiveId" clId="{C070A84E-8F85-46E0-8D39-E16943A98A0E}" dt="2020-12-28T08:35:33.607" v="1967" actId="22"/>
          <ac:spMkLst>
            <pc:docMk/>
            <pc:sldMk cId="3390882007" sldId="328"/>
            <ac:spMk id="12" creationId="{4A2259B7-CD5F-43BD-AA55-169DFB971074}"/>
          </ac:spMkLst>
        </pc:spChg>
        <pc:picChg chg="add mod">
          <ac:chgData name="zaid kamil" userId="6e537793b6e7c356" providerId="LiveId" clId="{C070A84E-8F85-46E0-8D39-E16943A98A0E}" dt="2020-12-28T08:36:22.316" v="1977" actId="1076"/>
          <ac:picMkLst>
            <pc:docMk/>
            <pc:sldMk cId="3390882007" sldId="328"/>
            <ac:picMk id="5" creationId="{9186470B-5D83-49D7-83E9-E1CF0768C3A4}"/>
          </ac:picMkLst>
        </pc:picChg>
        <pc:picChg chg="del">
          <ac:chgData name="zaid kamil" userId="6e537793b6e7c356" providerId="LiveId" clId="{C070A84E-8F85-46E0-8D39-E16943A98A0E}" dt="2020-12-28T08:34:43.819" v="1951" actId="478"/>
          <ac:picMkLst>
            <pc:docMk/>
            <pc:sldMk cId="3390882007" sldId="328"/>
            <ac:picMk id="6" creationId="{86FCD9CC-A65D-497F-98EF-67BB683551A6}"/>
          </ac:picMkLst>
        </pc:picChg>
        <pc:picChg chg="add mod">
          <ac:chgData name="zaid kamil" userId="6e537793b6e7c356" providerId="LiveId" clId="{C070A84E-8F85-46E0-8D39-E16943A98A0E}" dt="2020-12-28T08:36:22.316" v="1977" actId="1076"/>
          <ac:picMkLst>
            <pc:docMk/>
            <pc:sldMk cId="3390882007" sldId="328"/>
            <ac:picMk id="13" creationId="{73776B47-E027-4A13-93CF-2B0C26496F65}"/>
          </ac:picMkLst>
        </pc:picChg>
        <pc:picChg chg="del">
          <ac:chgData name="zaid kamil" userId="6e537793b6e7c356" providerId="LiveId" clId="{C070A84E-8F85-46E0-8D39-E16943A98A0E}" dt="2020-12-28T08:34:43.819" v="1951" actId="478"/>
          <ac:picMkLst>
            <pc:docMk/>
            <pc:sldMk cId="3390882007" sldId="328"/>
            <ac:picMk id="21" creationId="{118FB6EA-C40F-4CA9-BEB8-F107CF33697E}"/>
          </ac:picMkLst>
        </pc:picChg>
      </pc:sldChg>
      <pc:sldChg chg="addSp delSp modSp add mod modAnim">
        <pc:chgData name="zaid kamil" userId="6e537793b6e7c356" providerId="LiveId" clId="{C070A84E-8F85-46E0-8D39-E16943A98A0E}" dt="2020-12-28T08:41:08.451" v="2182" actId="20577"/>
        <pc:sldMkLst>
          <pc:docMk/>
          <pc:sldMk cId="3621532312" sldId="329"/>
        </pc:sldMkLst>
        <pc:spChg chg="mod">
          <ac:chgData name="zaid kamil" userId="6e537793b6e7c356" providerId="LiveId" clId="{C070A84E-8F85-46E0-8D39-E16943A98A0E}" dt="2020-12-28T08:41:08.451" v="2182" actId="20577"/>
          <ac:spMkLst>
            <pc:docMk/>
            <pc:sldMk cId="3621532312" sldId="329"/>
            <ac:spMk id="7" creationId="{64069477-4A92-431D-8C45-51BA35D6737F}"/>
          </ac:spMkLst>
        </pc:spChg>
        <pc:spChg chg="add mod">
          <ac:chgData name="zaid kamil" userId="6e537793b6e7c356" providerId="LiveId" clId="{C070A84E-8F85-46E0-8D39-E16943A98A0E}" dt="2020-12-28T08:39:03.839" v="2113" actId="404"/>
          <ac:spMkLst>
            <pc:docMk/>
            <pc:sldMk cId="3621532312" sldId="329"/>
            <ac:spMk id="17" creationId="{81D7F4EC-5F5D-4E80-AD84-EB6D1EBB59A3}"/>
          </ac:spMkLst>
        </pc:spChg>
        <pc:picChg chg="del">
          <ac:chgData name="zaid kamil" userId="6e537793b6e7c356" providerId="LiveId" clId="{C070A84E-8F85-46E0-8D39-E16943A98A0E}" dt="2020-12-28T08:37:03.234" v="1979" actId="478"/>
          <ac:picMkLst>
            <pc:docMk/>
            <pc:sldMk cId="3621532312" sldId="329"/>
            <ac:picMk id="5" creationId="{9186470B-5D83-49D7-83E9-E1CF0768C3A4}"/>
          </ac:picMkLst>
        </pc:picChg>
        <pc:picChg chg="add mod">
          <ac:chgData name="zaid kamil" userId="6e537793b6e7c356" providerId="LiveId" clId="{C070A84E-8F85-46E0-8D39-E16943A98A0E}" dt="2020-12-28T08:37:12.532" v="1983" actId="14100"/>
          <ac:picMkLst>
            <pc:docMk/>
            <pc:sldMk cId="3621532312" sldId="329"/>
            <ac:picMk id="6" creationId="{73D9E76A-7857-4A1A-922A-57F714B5E73C}"/>
          </ac:picMkLst>
        </pc:picChg>
        <pc:picChg chg="add mod">
          <ac:chgData name="zaid kamil" userId="6e537793b6e7c356" providerId="LiveId" clId="{C070A84E-8F85-46E0-8D39-E16943A98A0E}" dt="2020-12-28T08:37:47.036" v="1987" actId="14100"/>
          <ac:picMkLst>
            <pc:docMk/>
            <pc:sldMk cId="3621532312" sldId="329"/>
            <ac:picMk id="11" creationId="{B211E7C4-6935-49B5-9DC4-CD56408B285A}"/>
          </ac:picMkLst>
        </pc:picChg>
        <pc:picChg chg="del">
          <ac:chgData name="zaid kamil" userId="6e537793b6e7c356" providerId="LiveId" clId="{C070A84E-8F85-46E0-8D39-E16943A98A0E}" dt="2020-12-28T08:37:14.274" v="1984" actId="478"/>
          <ac:picMkLst>
            <pc:docMk/>
            <pc:sldMk cId="3621532312" sldId="329"/>
            <ac:picMk id="13" creationId="{73776B47-E027-4A13-93CF-2B0C26496F65}"/>
          </ac:picMkLst>
        </pc:picChg>
        <pc:cxnChg chg="add del">
          <ac:chgData name="zaid kamil" userId="6e537793b6e7c356" providerId="LiveId" clId="{C070A84E-8F85-46E0-8D39-E16943A98A0E}" dt="2020-12-28T08:38:01.877" v="1989" actId="11529"/>
          <ac:cxnSpMkLst>
            <pc:docMk/>
            <pc:sldMk cId="3621532312" sldId="329"/>
            <ac:cxnSpMk id="14" creationId="{2D3A9E9C-61F9-4960-9F8D-1C53E52D2E1A}"/>
          </ac:cxnSpMkLst>
        </pc:cxnChg>
        <pc:cxnChg chg="add mod">
          <ac:chgData name="zaid kamil" userId="6e537793b6e7c356" providerId="LiveId" clId="{C070A84E-8F85-46E0-8D39-E16943A98A0E}" dt="2020-12-28T08:38:06.160" v="1991" actId="13822"/>
          <ac:cxnSpMkLst>
            <pc:docMk/>
            <pc:sldMk cId="3621532312" sldId="329"/>
            <ac:cxnSpMk id="16" creationId="{388EEAF6-B8F5-4E1C-8769-1D156D2B1069}"/>
          </ac:cxnSpMkLst>
        </pc:cxnChg>
        <pc:cxnChg chg="add mod">
          <ac:chgData name="zaid kamil" userId="6e537793b6e7c356" providerId="LiveId" clId="{C070A84E-8F85-46E0-8D39-E16943A98A0E}" dt="2020-12-28T08:39:30.131" v="2120" actId="1076"/>
          <ac:cxnSpMkLst>
            <pc:docMk/>
            <pc:sldMk cId="3621532312" sldId="329"/>
            <ac:cxnSpMk id="19" creationId="{0B7640E9-FE39-45D7-9D1F-A3AB7262FBC7}"/>
          </ac:cxnSpMkLst>
        </pc:cxnChg>
      </pc:sldChg>
      <pc:sldChg chg="addSp delSp modSp add mod delAnim modAnim">
        <pc:chgData name="zaid kamil" userId="6e537793b6e7c356" providerId="LiveId" clId="{C070A84E-8F85-46E0-8D39-E16943A98A0E}" dt="2020-12-28T08:47:43.404" v="2231" actId="113"/>
        <pc:sldMkLst>
          <pc:docMk/>
          <pc:sldMk cId="2146467767" sldId="330"/>
        </pc:sldMkLst>
        <pc:spChg chg="mod">
          <ac:chgData name="zaid kamil" userId="6e537793b6e7c356" providerId="LiveId" clId="{C070A84E-8F85-46E0-8D39-E16943A98A0E}" dt="2020-12-28T08:40:40.863" v="2155" actId="20577"/>
          <ac:spMkLst>
            <pc:docMk/>
            <pc:sldMk cId="2146467767" sldId="330"/>
            <ac:spMk id="7" creationId="{64069477-4A92-431D-8C45-51BA35D6737F}"/>
          </ac:spMkLst>
        </pc:spChg>
        <pc:spChg chg="mod">
          <ac:chgData name="zaid kamil" userId="6e537793b6e7c356" providerId="LiveId" clId="{C070A84E-8F85-46E0-8D39-E16943A98A0E}" dt="2020-12-28T08:47:43.404" v="2231" actId="113"/>
          <ac:spMkLst>
            <pc:docMk/>
            <pc:sldMk cId="2146467767" sldId="330"/>
            <ac:spMk id="17" creationId="{81D7F4EC-5F5D-4E80-AD84-EB6D1EBB59A3}"/>
          </ac:spMkLst>
        </pc:spChg>
        <pc:picChg chg="add del mod ord">
          <ac:chgData name="zaid kamil" userId="6e537793b6e7c356" providerId="LiveId" clId="{C070A84E-8F85-46E0-8D39-E16943A98A0E}" dt="2020-12-28T08:46:11.383" v="2207" actId="478"/>
          <ac:picMkLst>
            <pc:docMk/>
            <pc:sldMk cId="2146467767" sldId="330"/>
            <ac:picMk id="5" creationId="{29F9AA6D-837E-410F-940D-931169D92350}"/>
          </ac:picMkLst>
        </pc:picChg>
        <pc:picChg chg="del">
          <ac:chgData name="zaid kamil" userId="6e537793b6e7c356" providerId="LiveId" clId="{C070A84E-8F85-46E0-8D39-E16943A98A0E}" dt="2020-12-28T08:41:16.682" v="2184" actId="478"/>
          <ac:picMkLst>
            <pc:docMk/>
            <pc:sldMk cId="2146467767" sldId="330"/>
            <ac:picMk id="6" creationId="{73D9E76A-7857-4A1A-922A-57F714B5E73C}"/>
          </ac:picMkLst>
        </pc:picChg>
        <pc:picChg chg="del">
          <ac:chgData name="zaid kamil" userId="6e537793b6e7c356" providerId="LiveId" clId="{C070A84E-8F85-46E0-8D39-E16943A98A0E}" dt="2020-12-28T08:41:14.931" v="2183" actId="478"/>
          <ac:picMkLst>
            <pc:docMk/>
            <pc:sldMk cId="2146467767" sldId="330"/>
            <ac:picMk id="11" creationId="{B211E7C4-6935-49B5-9DC4-CD56408B285A}"/>
          </ac:picMkLst>
        </pc:picChg>
        <pc:picChg chg="add mod ord">
          <ac:chgData name="zaid kamil" userId="6e537793b6e7c356" providerId="LiveId" clId="{C070A84E-8F85-46E0-8D39-E16943A98A0E}" dt="2020-12-28T08:46:22.427" v="2219" actId="171"/>
          <ac:picMkLst>
            <pc:docMk/>
            <pc:sldMk cId="2146467767" sldId="330"/>
            <ac:picMk id="13" creationId="{7193D2BE-87DC-468C-8B66-36FC8F1DB324}"/>
          </ac:picMkLst>
        </pc:picChg>
        <pc:picChg chg="add del mod">
          <ac:chgData name="zaid kamil" userId="6e537793b6e7c356" providerId="LiveId" clId="{C070A84E-8F85-46E0-8D39-E16943A98A0E}" dt="2020-12-28T08:47:26.495" v="2224" actId="478"/>
          <ac:picMkLst>
            <pc:docMk/>
            <pc:sldMk cId="2146467767" sldId="330"/>
            <ac:picMk id="15" creationId="{A208966D-D29B-4271-9A2A-05CB873E1382}"/>
          </ac:picMkLst>
        </pc:picChg>
        <pc:picChg chg="add mod">
          <ac:chgData name="zaid kamil" userId="6e537793b6e7c356" providerId="LiveId" clId="{C070A84E-8F85-46E0-8D39-E16943A98A0E}" dt="2020-12-28T08:47:31.569" v="2227" actId="14100"/>
          <ac:picMkLst>
            <pc:docMk/>
            <pc:sldMk cId="2146467767" sldId="330"/>
            <ac:picMk id="20" creationId="{626F458F-D203-436A-80DE-ADB1B7334242}"/>
          </ac:picMkLst>
        </pc:picChg>
        <pc:cxnChg chg="mod">
          <ac:chgData name="zaid kamil" userId="6e537793b6e7c356" providerId="LiveId" clId="{C070A84E-8F85-46E0-8D39-E16943A98A0E}" dt="2020-12-28T08:41:34.900" v="2199" actId="14100"/>
          <ac:cxnSpMkLst>
            <pc:docMk/>
            <pc:sldMk cId="2146467767" sldId="330"/>
            <ac:cxnSpMk id="16" creationId="{388EEAF6-B8F5-4E1C-8769-1D156D2B1069}"/>
          </ac:cxnSpMkLst>
        </pc:cxnChg>
        <pc:cxnChg chg="del mod">
          <ac:chgData name="zaid kamil" userId="6e537793b6e7c356" providerId="LiveId" clId="{C070A84E-8F85-46E0-8D39-E16943A98A0E}" dt="2020-12-28T08:41:18.557" v="2186" actId="478"/>
          <ac:cxnSpMkLst>
            <pc:docMk/>
            <pc:sldMk cId="2146467767" sldId="330"/>
            <ac:cxnSpMk id="19" creationId="{0B7640E9-FE39-45D7-9D1F-A3AB7262FBC7}"/>
          </ac:cxnSpMkLst>
        </pc:cxnChg>
      </pc:sldChg>
      <pc:sldChg chg="addSp modSp add mod ord">
        <pc:chgData name="zaid kamil" userId="6e537793b6e7c356" providerId="LiveId" clId="{C070A84E-8F85-46E0-8D39-E16943A98A0E}" dt="2020-12-28T08:58:10.222" v="2389" actId="20578"/>
        <pc:sldMkLst>
          <pc:docMk/>
          <pc:sldMk cId="2617793490" sldId="331"/>
        </pc:sldMkLst>
        <pc:spChg chg="mod">
          <ac:chgData name="zaid kamil" userId="6e537793b6e7c356" providerId="LiveId" clId="{C070A84E-8F85-46E0-8D39-E16943A98A0E}" dt="2020-12-28T08:50:05.222" v="2318" actId="20577"/>
          <ac:spMkLst>
            <pc:docMk/>
            <pc:sldMk cId="2617793490" sldId="331"/>
            <ac:spMk id="4" creationId="{CC82238E-059B-4AE3-83B5-3675E1426461}"/>
          </ac:spMkLst>
        </pc:spChg>
        <pc:picChg chg="add mod">
          <ac:chgData name="zaid kamil" userId="6e537793b6e7c356" providerId="LiveId" clId="{C070A84E-8F85-46E0-8D39-E16943A98A0E}" dt="2020-12-28T08:49:43.848" v="2310" actId="1076"/>
          <ac:picMkLst>
            <pc:docMk/>
            <pc:sldMk cId="2617793490" sldId="331"/>
            <ac:picMk id="5" creationId="{C1A53116-EC00-44FE-A97A-D16E6A5AE839}"/>
          </ac:picMkLst>
        </pc:picChg>
      </pc:sldChg>
      <pc:sldChg chg="delSp modSp add del mod ord">
        <pc:chgData name="zaid kamil" userId="6e537793b6e7c356" providerId="LiveId" clId="{C070A84E-8F85-46E0-8D39-E16943A98A0E}" dt="2020-12-28T08:58:05.854" v="2386" actId="47"/>
        <pc:sldMkLst>
          <pc:docMk/>
          <pc:sldMk cId="960830648" sldId="332"/>
        </pc:sldMkLst>
        <pc:spChg chg="del mod">
          <ac:chgData name="zaid kamil" userId="6e537793b6e7c356" providerId="LiveId" clId="{C070A84E-8F85-46E0-8D39-E16943A98A0E}" dt="2020-12-28T08:58:03.291" v="2385" actId="478"/>
          <ac:spMkLst>
            <pc:docMk/>
            <pc:sldMk cId="960830648" sldId="332"/>
            <ac:spMk id="2" creationId="{E8E632BB-7B50-474E-9D32-BE7989440872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29:51.98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609 174 10233,'-4'-4'795,"0"-1"-1,0 0 1,1 0 0,-1 0-1,-2-7 1,2 5-463,0 0 0,-1 1 0,0-1 0,-6-6 0,3 5-319,1 1-1,-1 0 1,-1 0 0,0 1-1,1 0 1,-2 1 0,1 0 0,-1 0-1,0 1 1,-18-6 0,-3 2-145,1 2 1,-1 1-1,0 1 1,-37 0-1,56 4 99,0 0 1,0 1-1,0 1 0,0 0 0,0 0 0,1 1 0,-1 1 1,1 0-1,0 1 0,0 0 0,0 0 0,1 1 0,-19 13 0,23-12 24,0-1-1,0 1 0,1-1 0,0 1 0,0 1 0,1-1 0,-1 1 0,2 0 0,-1 0 0,1 0 0,0 0 0,1 1 0,-3 16 0,1 8-9,1 1 0,3 41 0,0-49 10,20 397 61,1 0-7,-20-244 223,0-50-3565,-1-140 1781,-1-1 0,-1 0 1,-3-11-1,1 1 125,-4-26-1149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29:59.46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3842 4 5945,'1'-1'190,"-1"1"1,1 0 0,0-1 0,-1 1-1,1 0 1,-1-1 0,1 1 0,0 0-1,-1 0 1,1-1 0,-1 1 0,1 0-1,0 0 1,-1 0 0,1 0 0,0 0-1,-1 0 1,1 0 0,0 0 0,-1 0 0,1 0-1,0 1 1,-1-1 0,1 0 0,-1 0-1,1 1 1,0-1 0,-1 0 0,1 1-1,-1-1 1,1 0 0,0 2 0,20 23 957,8 36-1506,-22-40 391,0-1 0,-1 2-1,-1-1 1,-1 1 0,-1-1 0,-1 1 0,-1 0 0,-1 0-1,-1 0 1,-1 0 0,-6 30 0,5-43-26,-1 0 0,0-1 0,-1 1 1,0-1-1,0 0 0,-1 0 0,0-1 0,0 1 1,-1-2-1,0 1 0,0-1 0,0 1 0,-1-2 1,0 1-1,-10 4 0,-11 5 16,0-1 0,-1-1 1,-36 10-1,22-11-10,1-1 1,-2-3-1,-49 3 1,-138-2 59,191-8-56,-395 2 103,-188 4 2,2 38 17,505-29-95,1 5 1,1 6 0,-136 50-1,162-43-12,2 3-1,2 5 0,2 3 0,-118 84 0,167-103-19,2 1-1,0 1 1,2 2-1,1 1 0,1 1 1,-34 53-1,47-62-9,2 1-1,0 1 1,2 0-1,1 0 1,1 1 0,1 0-1,1 1 1,1 0-1,1 0 1,2 0-1,0 28 1,2-17-123,1 23 51,5-23-3032,-5-37 2936,0-1 0,0 1 0,0-1 0,0 1 1,0-1-1,0 1 0,0-1 0,1 1 0,-1-1 0,0 1 0,0-1 0,0 1 0,1-1 0,-1 1 1,0-1-1,1 1 0,-1-1 0,1 0 0,-1 1 0,0-1 0,1 1 0,-1-1 0,1 0 0,-1 0 1,1 1-1,-1-1 0,1 0 0,-1 0 0,1 0 0,-1 1 0,1-1 0,-1 0 0,2 0 1,9-3-2656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4:00.8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 1 6045,'-5'0'-116,"4"0"353,0 0-1,1 0 1,-1 0-1,0 0 1,0 0 0,1 0-1,-1 0 1,0 0-1,0 0 1,0 0-1,1 0 1,-1 1-1,0-1 1,1 0-1,-1 0 1,0 1 0,0-1-1,0 1 1,-1 20 2019,2-20-2285,5 111 446,20 115 0,-1-21-121,-9 388 136,-15-462-262,0-121-141,1-7-9,-1-1 0,0 1 0,0 0-1,0-1 1,0 1 0,0 0 0,-1-1-1,0 1 1,0-1 0,0 1 0,0-1 0,-2 5-1,3-8-36,0 0 1,-1 0-1,1 0 0,0 0 0,-1 0 0,1-1 0,0 1 0,0 0 0,-1 0 0,1 0 0,0 0 1,0 0-1,-1 0 0,1-1 0,0 1 0,0 0 0,0 0 0,-1 0 0,1-1 0,0 1 0,0 0 1,0 0-1,-1-1 0,1 1 0,0 0 0,0 0 0,0-1 0,0 1 0,0 0 0,0 0 0,0-1 1,0 1-1,0 0 0,0-1 0,0 1 0,0 0 0,0 0 0,0-1 0,0 1 0,0 0 0,0-1 1,0 1-1,0 0 0,-1-17-1360,6-113-6072,4 56 4901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4:02.5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204 114 5705,'-8'0'8680,"2473"-32"-7553,-2274 25-1120,530-30 19,-701 35-19,-6 2 0,0-2 0,0 0 0,21-5 0,-33 6 1,0 0-1,0 0 1,-1-1 0,1 1-1,0 0 1,-1-1 0,1 1 0,-1-1-1,0 1 1,2-3 0,5-3 209,-8 25-140,-30 322 29,17 437-1,25-335-66,-11-437 609,-11-8-73,-81-22 329,-1 0-634,-289-18-146,-6 30-40,309 12-58,-428-4-28,-90-2-45,3-28 37,593 35 10,-439-38-59,0 33-208,385 13-377,97-6-8274,-11 0 5954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4:03.87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9 128 6789,'-9'-6'7357,"405"-2"-5079,-110 0-2145,1830-44 419,-1994 48-540,3 1 18,129-19 1,-244 19-22,-10 1-7,-21-1-84,-35 1-908,23 1-1060,-19-7-6020,34 3 5073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4:04.5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37 18 3968,'-28'-15'2921,"20"12"-279,20 13 167,28 12-2468,1-1 0,71 25 0,-46-20-118,410 161 739,-455-175-893,-21-12-65,0 0 0,1 1 0,-1-1 0,0 0-1,0 0 1,0 1 0,1-1 0,-1 0 0,0 0 0,0 1 0,0-1 0,0 0 0,1 1 0,-1-1 0,0 0 0,0 1 0,0-1-1,0 0 1,0 1 0,0-1 0,0 0 0,0 1 0,0-1 0,0 0 0,0 1 0,0-1 0,0 0 0,0 1 0,-1-1-1,1 0 1,0 1 0,-3 1 16,1 1-1,-1-1 1,0 0-1,0 0 1,0 0-1,0 0 1,0-1 0,-5 2-1,6-1-20,-85 37 185,-79 41 96,135-63-199,1 1-1,1 1 1,-31 27-1,-15 12-246,40-32-2392,1 1-4520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4:06.06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220 70 5112,'4'-16'5038,"-8"14"-4882,1 0 0,0 0 0,-1 1 0,0-1 0,1 1 0,-1 0 0,0 0 0,1 0 0,-1 0 0,0 1 0,0 0 0,1 0 0,-1 0 0,0 0-1,-5 1 1,-1 0-68,-1 1 0,1 0 0,0 0 0,-14 6 0,18-6-45,0 1 0,0 0 0,0 0 0,1 1 0,-1 0 0,1 0 0,0 0 0,0 1-1,0-1 1,0 1 0,1 0 0,0 1 0,0-1 0,0 1 0,-4 9 0,6-10-15,0 0 0,0 0 0,1 0 0,0 0 0,0 0 0,0 0 0,1 0 0,0 0 0,0 1 0,0-1 0,0 0 0,1 0 0,0 0 0,0 0 0,0 0 0,1 0 0,0 0 0,0 0 0,0-1 0,0 1 0,4 4 0,2 2 17,1 0-1,1 0 1,0-1 0,0 0-1,1-1 1,0 0 0,1-1-1,-1 0 1,2-1 0,-1-1-1,1 1 1,0-2 0,0 0-1,1 0 1,-1-2 0,25 5-1,-17-5-30,0 0 0,1-1 0,-1-2 0,0 0-1,1-1 1,-1-1 0,0-1 0,0-1 0,-1 0 0,33-13-1,-47 15-8,0-1 0,1 0 0,-1-1-1,0 1 1,0-1 0,-1 0-1,1-1 1,-1 1 0,0-1 0,0 0-1,-1 0 1,1-1 0,-1 1-1,0-1 1,-1 0 0,1 0-1,-1-1 1,0 1 0,-1 0 0,4-13-1,-5 11 0,0 1-1,-1-1 1,0 1-1,0-1 0,0 1 1,-1 0-1,0-1 1,0 1-1,-1 0 1,0-1-1,-1 1 0,1 0 1,-1 0-1,0 1 1,-1-1-1,0 1 0,0-1 1,0 1-1,-7-7 1,0 4-2,1-1 1,-1 1-1,-1 1 0,0 0 1,0 0-1,-1 1 1,0 1-1,0 0 1,0 1-1,-1 0 0,0 1 1,0 1-1,0 0 1,0 1-1,0 0 1,0 1-1,-1 1 0,1 0 1,0 1-1,-1 1 1,-25 6-1,37-7-92,0 0 0,0 0 0,0 0 1,0 0-1,1 1 0,-1-1 0,0 1 0,1 0 0,-1 0 0,1 0 1,-1 0-1,1 0 0,0 1 0,0-1 0,0 1 0,0 0 0,1-1 0,-1 1 1,1 0-1,-1 0 0,1 0 0,0 0 0,0 0 0,0 0 0,1 0 0,-1 0 1,1 0-1,-1 0 0,1 1 0,0-1 0,1 6 0,0-1-461,1-1-1,0 1 1,0-1 0,0 0-1,1 0 1,0 0 0,0 0-1,1 0 1,0-1 0,0 0-1,0 0 1,8 9-1,17 11-2180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4:06.47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79 38 10505,'-3'-2'77,"0"1"-1,0-1 1,-1 1-1,1 0 1,0 0 0,0 0-1,-1 0 1,1 0-1,0 1 1,-1 0-1,1-1 1,-1 1 0,-2 1-1,4-1-37,1 1-1,-1-1 0,1 1 1,-1 0-1,1-1 1,-1 1-1,1 0 0,0 0 1,-1 0-1,1 0 1,0 0-1,0 0 0,0 1 1,0-1-1,0 0 0,0 0 1,0 1-1,0-1 1,1 1-1,-1-1 0,0 1 1,1-1-1,-1 1 1,1-1-1,0 1 0,-1 0 1,1-1-1,0 3 0,-1 5 45,1 0-1,0 0 1,0 0-1,1 0 0,0-1 1,0 1-1,1 0 0,1 0 1,-1-1-1,1 1 0,1-1 1,-1 0-1,2 0 0,-1 0 1,1-1-1,0 1 0,0-1 1,1 0-1,0-1 0,0 1 1,1-1-1,14 10 0,-12-9-67,1-1-1,0 1 1,0-2-1,1 1 1,-1-2-1,1 1 1,0-1-1,1-1 1,-1 0-1,0-1 0,1 0 1,0-1-1,-1 0 1,1 0-1,0-2 1,0 1-1,11-3 1,-17 2-10,0-1 0,0 0 1,0 0-1,0 0 0,-1 0 1,1-1-1,-1 0 0,1 0 1,-1-1-1,0 1 0,0-1 1,-1 0-1,1-1 0,3-4 0,-5 5 7,0 1-1,-1-2 0,0 1 0,0 0 0,0 0 0,0-1 0,-1 1 1,0-1-1,0 1 0,0-1 0,0 1 0,-1-1 0,1 0 1,-1 1-1,0-1 0,-1 0 0,1 1 0,-1-1 0,-1-5 0,0 1-23,-1 0 0,0 1 1,0-1-1,0 1 0,-1-1 0,-1 1 0,1 0 0,-1 1 0,0-1 0,-1 1 0,0 0 0,-10-9 0,11 3-1257,2-20-1253,3 33 2473,0 0 0,0 0 0,0 0 0,0-1 0,-1 1-1,1 0 1,0 0 0,0 0 0,0 0 0,0-1 0,0 1 0,0 0 0,0 0 0,0 0 0,0-1-1,0 1 1,0 0 0,0 0 0,0 0 0,0 0 0,0-1 0,0 1 0,0 0 0,0 0 0,0 0-1,0 0 1,0-1 0,1 1 0,-1 0 0,0 0 0,0 0 0,0 0 0,0-1 0,0 1-1,0 0 1,1 0 0,-1 0 0,0 0 0,0 0 0,0 0 0,0 0 0,0 0 0,1-1 0,-1 1-1,0 0 1,0 0 0,0 0 0,0 0 0,1 0 0,-1 0 0,0 0 0,0 0 0,1 0 0,-1 0-100,11 1-2651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4:06.8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 18 12329,'-3'-17'666,"5"26"-48,3 14-463,107 735 2032,-106-698-2212,-6-61-350,0-3-197,0-1 0,0 1-1,0 0 1,-1-1 0,0 1 0,0 0 0,0 0 0,0-1-1,-1 1 1,1 0 0,-5-6 0,-14-24-2324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4:07.1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78 10081,'0'-11'372,"0"0"24,4-5 12,14 2 0,19 7 32,14 1-16,12 3-64,12 3-184,3-2-436,52-2-2300,-49 4 0,-8-1-1,-6-1 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4:07.53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4 11149,'0'0'10,"0"0"1,0 0-1,0-1 0,0 1 0,0 0 0,0 0 1,0 0-1,-1-1 0,1 1 0,0 0 1,0 0-1,0 0 0,0 0 0,0-1 1,-1 1-1,1 0 0,0 0 0,0 0 1,0 0-1,0 0 0,-1 0 0,1-1 1,0 1-1,0 0 0,0 0 0,-1 0 1,1 0-1,0 0 0,0 0 0,-1 0 1,1 0-1,0 0 0,0 0 0,0 0 1,-1 0-1,1 0 0,0 0 0,0 0 1,-1 0-1,1 0 0,0 0 0,0 1 1,0-1-1,-1 0 0,1 0 0,0 0 1,0 0-1,0 0 0,0 0 0,-1 1 1,1-1-1,0 0 0,0 0 0,0 0 1,0 0-1,0 1 0,0-1 0,-1 0 1,1 0-1,0 1 0,-5 14 340,5 12-82,0 1 0,2-1 0,7 33 0,-1 8 119,16 250 791,-23-296-1459,10 36 0,-11-58 232,0 1 0,-1-1 0,1 0 0,0 0 0,0 0 0,0 0 0,0 0 0,0 1 0,0-1 0,0 0 0,0 0 0,0 0 0,0 0 0,0 0 0,0 1 0,0-1 0,0 0 0,0 0 0,0 0 0,0 0 0,0 1 0,0-1 0,0 0 0,0 0 0,0 0-1,0 0 1,0 0 0,0 0 0,1 1 0,-1-1 0,0 0 0,0 0 0,0 0-196,0 1 196,1-1 0,-1 0 0,0 0 0,0 0 0,0 0 0,0 0 0,0 0 0,1 0 0,-1 0 0,0 0 0,0 0 0,0 0 0,0 0 0,1 0 0,-1 0 0,0 0 0,0 0 0,0 0 0,0 0 0,0 0 0,1 0 0,-1 0 0,0 0 0,0 0 0,0 0 0,0 0 0,1-1 0,0-11-3074,-5-12 514,-1-10 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4:07.88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0 167 7613,'5'-11'146,"0"0"0,1 0 0,0 0 0,0 0 0,1 1 0,0 0 0,1 1 0,0-1 0,1 2 0,0-1 0,0 1 0,21-13 0,-24 17-73,0 1 0,0 0 1,1 0-1,-1 0 0,1 1 1,0 0-1,0 0 1,0 0-1,0 1 0,0 1 1,0-1-1,0 1 0,0 0 1,0 0-1,1 1 0,-1 0 1,0 0-1,0 1 0,-1 0 1,1 0-1,0 1 0,-1 0 1,9 4-1,-8-3-16,0 0 0,-1 1 0,1 0 1,-1 0-1,0 0 0,-1 1 0,1-1 0,-1 2 0,0-1 0,-1 0 0,1 1 0,-1 0 1,-1 0-1,1 0 0,-1 0 0,0 1 0,-1-1 0,0 1 0,0 0 0,-1 0 0,1-1 1,-2 1-1,1 0 0,-1 0 0,-1 0 0,1 0 0,-1 0 0,0 0 0,-1 0 1,0-1-1,0 1 0,-1-1 0,0 1 0,0-1 0,-1 0 0,0 0 0,0 0 0,-10 11 1,2-6-13,-1 0 1,-1 0 0,0-1 0,-1-1 0,0-1 0,0 0 0,-1-1-1,-27 11 1,41-18-174,0 0-1,-1 0 1,1-1 0,0 1-1,0-1 1,-1 1-1,1-1 1,0 0 0,-1 0-1,1 0 1,0 0-1,-1 0 1,1 0-1,0-1 1,-1 1 0,1-1-1,0 1 1,-3-2-1,-20-4-3393,19 2 877,4-4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0:00.49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25 3552,'0'-2'393,"0"0"-1,0 1 0,-1-1 0,1 0 1,-13-13 6415,13 15-6738,-2 17 501,27 390 861,-2-100-1918,-17-287-432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4:08.2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6 101 10681,'-1'0'41,"1"1"0,-1 0 0,1-1 0,0 1 0,-1 0-1,1 0 1,-1-1 0,1 1 0,0 0 0,0 0 0,-1 0 0,1-1 0,0 1 0,0 0 0,0 0-1,0 0 1,0 0 0,0-1 0,0 1 0,0 0 0,0 0 0,0 0 0,1 1 0,2 22 306,1-12-234,0-1-1,0 1 0,1-1 1,1 1-1,0-2 1,0 1-1,1-1 0,0 0 1,1 0-1,0-1 0,1 0 1,0 0-1,0-1 0,16 10 1,-15-10-70,1-1-1,0-1 1,0 0 0,0-1 0,1 0 0,0 0-1,0-1 1,0-1 0,1 0 0,-1-1 0,1 0 0,-1-1-1,1 0 1,15-2 0,-25 1-30,1-1 0,-1 1 0,1-1 0,-1 1 0,1-1-1,-1 0 1,0-1 0,1 1 0,-1-1 0,0 1 0,0-1 0,0 0 0,0 0 0,0 0 0,0 0 0,-1-1 0,1 1-1,-1-1 1,4-5 0,-4 4 10,0 0 0,0-1 0,0 1-1,-1-1 1,1 0 0,-1 1 0,0-1-1,-1 0 1,1 0 0,-1 1 0,0-1-1,0 0 1,-2-5 0,0-3 2,-1-1 1,0 0 0,-1 1-1,0 0 1,-2 0-1,1 0 1,-1 1 0,-1 0-1,-10-14 1,9 19-178,7 6 67,0 0 0,0 0-1,-1 0 1,1 0 0,0 0-1,0-1 1,0 1 0,1 0-1,-1 0 1,0-1 0,0 1-1,1 0 1,-1-1 0,0 1-1,1-1 1,0 1 0,-1-1-1,1-1 1,-3-21-1076,1-10-2879,2 24 1312,6-3-1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4:08.58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 37 10137,'-1'-13'560,"0"-10"607,4 22-633,4 14-132,3 10-34,-1 1 0,0 1 0,-3 0 1,7 35-1,5 104 481,-17-151-809,44 335-747,-66-356-8027,2-13 5693</inkml:trace>
  <inkml:trace contextRef="#ctx0" brushRef="#br0" timeOffset="1">0 335 7605,'13'-9'172,"9"-2"12,19 1-16,18-3-464,8-8-1268,8 12-1,-2 2 1,-8-9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4:10.5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2 10493,'-15'-1'1685,"47"1"-820,68 10-239,358 28 224,601-24-657,-430-13-188,398 19-342,-748-19 288,-279-2 4,0 1 0,0 0 0,1 0 0,-1 0 1,0 0-1,0 0 0,0 0 0,0 0 0,1 0 1,-1 0-1,0 0 0,0 0 0,0-1 0,0 1 0,0 0 1,0 0-1,1 0 0,-1 0 0,0 0 0,0-1 1,0 1-1,0 0 0,0 0 0,0 0 0,0 0 1,0-1-1,0 1 0,0 0 0,0 0 0,0 0 1,0 0-1,0-1 0,0 1 0,0 0 0,0 0 0,0 0 1,0-1-1,0 1 0,0 0 0,0 0 0,0 0 1,0 0-1,0-1 0,0 1 0,0 0 0,-1 0 1,1 0-1,0 0 0,0 0 0,0 0 0,0-1 0,0 1 1,0 0-1,-1 0 0,1 0 0,0 0 0,0 0 1,0 0-1,0 0 0,-1 0 0,1 0 0,0 0 1,0-1-1,-11-8-4049,-1 2 1641,-3-2 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4:11.02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29 1 3104,'1'-1'5002,"14"5"-2327,113 37-1216,17 4-884,-74-26-442,-2 4 1,-1 2-1,78 42 1,-143-65-130,1 0 1,0 0 0,-1 0 0,0 1 0,1 0 0,-1-1 0,0 1 0,0 0 0,-1 1 0,1-1 0,-1 0 0,1 1 0,1 5 0,-3-7-4,-1 0 1,1 0 0,-1 0 0,0 0 0,0 0 0,0 0-1,0 0 1,0 0 0,0 0 0,-1-1 0,1 1 0,-1 0-1,1 0 1,-1 0 0,0 0 0,0 0 0,0 0 0,0-1-1,0 1 1,0 0 0,0-1 0,-1 1 0,1-1 0,0 1-1,-1-1 1,1 0 0,-1 0 0,0 0 0,-2 2 0,-13 9 11,-1-1 0,0-1 0,-1 0 0,-24 8 0,-86 24 33,73-25-45,-97 26-1846,-25 8-4831,117-31 4152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4:18.5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1 411 3728,'0'0'2374,"12"0"-33,17 0-1492,0-2-1,0 0 1,46-12-1,-59 10-736,1-1 1,-1-1-1,0 0 1,0-1-1,-1-1 1,0-1-1,21-15 1,-32 21-80,-1 0 1,1 0-1,-1 0 1,0-1-1,0 0 1,0 1-1,0-1 1,-1 0-1,1 0 1,-1-1-1,0 1 1,0 0-1,-1-1 1,1 1 0,0-7-1,-1 4 7,0 0-1,-1 0 0,0 0 1,-1 0-1,1 0 1,-1 0-1,0 0 0,-1 0 1,-3-9-1,-1 1 11,0 1 0,-1 0-1,-1 0 1,0 1 0,-1 0 0,0 0-1,-1 1 1,-18-17 0,23 24-34,-1 0 0,0 1 0,0-1 0,0 1 0,-1 1 0,-13-6 0,19 8-15,-1 0 1,1 1 0,0-1 0,-1 1-1,1-1 1,-1 1 0,1 0 0,-1 0-1,1-1 1,-1 1 0,1 0 0,-1 0-1,1 1 1,-1-1 0,1 0-1,-1 0 1,1 1 0,-1-1 0,1 1-1,-1-1 1,1 1 0,0 0 0,-1 0-1,1-1 1,0 1 0,0 0 0,0 0-1,-1 0 1,1 0 0,0 0 0,0 1-1,1-1 1,-1 0 0,0 0 0,0 1-1,0-1 1,1 0 0,-1 1 0,1-1-1,-1 2 1,-1 4 1,1 0 0,0 0-1,0 0 1,0 0 0,1 0 0,0 1-1,1-1 1,-1 0 0,4 13 0,3 7-2,14 33 1,-15-43-4,80 181-107,5 15-132,-78-178 182,-2 1-1,-2 0 1,-1 0 0,4 41 0,-11-64 52,0 0 1,-1 0 0,-1 0-1,0 0 1,0 0 0,-2-1 0,1 1-1,-2 0 1,-4 12 0,6-20 16,-1 0 0,1 1 0,-2-1 0,1-1 0,0 1 0,-1 0 0,0-1 0,0 1 0,0-1 0,0 0 1,-1-1-1,0 1 0,0-1 0,0 0 0,0 0 0,0 0 0,0-1 0,-1 0 0,1 0 0,-1 0 0,-10 1 0,7-1 39,0-1-1,-1 0 1,1-1 0,0 0-1,0-1 1,-1 1 0,1-2-1,0 1 1,0-1-1,0-1 1,0 0 0,1 0-1,-1 0 1,-9-6-1,14 6-61,0 0-1,0 0 1,0 0 0,0-1-1,0 1 1,1-1-1,0 0 1,0 0-1,0 0 1,0 0-1,0 0 1,1-1-1,0 1 1,0-1-1,0 0 1,0 1-1,1-1 1,0 0 0,0 0-1,0 0 1,1 0-1,0 0 1,-1 0-1,2 0 1,-1 0-1,1 0 1,1-8-1,1-3-779,0 0 1,1 0-1,0 0 0,2 0 0,0 1 0,0 0 1,14-22-1,9-4-1824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4:18.92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 76 8133,'1'-23'733,"0"17"-384,-1-1 1,0 0-1,0 1 1,0-1-1,-3-11 1,1 16 484,-1 9-334,1 9 76,2-2-471,1-1 1,0 0 0,1 0-1,0 1 1,1-1 0,1-1-1,0 1 1,1-1 0,0 1-1,1-1 1,0-1 0,0 1-1,10 11 1,-11-16-90,1 1 1,0-1 0,0 0-1,1-1 1,-1 1-1,2-1 1,-1-1-1,0 1 1,1-1-1,0-1 1,1 1-1,-1-1 1,1-1-1,-1 0 1,1 0 0,0 0-1,0-1 1,0-1-1,15 2 1,-21-3-10,0 0 0,0 0 0,0-1 0,0 1 0,0-1 0,-1 0 0,1 0 0,0 0 0,0 0 0,-1 0 0,1 0 0,-1-1 0,1 1 0,-1-1 0,1 0 0,-1 1 0,0-1 0,0 0 0,0-1 0,0 1 0,0 0 0,-1 0 1,1-1-1,0 1 0,-1-1 0,0 0 0,0 1 0,0-1 0,0 0 0,0 0 0,0-3 0,2-11 20,-1 1-1,0-1 1,-1 1 0,-3-25 0,2 13 1,0 19-214,-1 4 120,1-1 0,0 1 0,1-1 0,-1 1 0,3-8 0,-3 12-66,0 0 1,0 1-1,1-1 0,-1 0 1,0 1-1,1-1 1,-1 1-1,0-1 0,1 1 1,-1-1-1,1 1 1,-1-1-1,1 1 0,-1-1 1,1 1-1,-1-1 0,1 1 1,0 0-1,0-1 1,1 1-238,-1 0 1,0-1-1,0 1 1,0 0-1,0 1 1,0-1 0,0 0-1,1 0 1,-1 0-1,0 1 1,0-1 0,0 1-1,0-1 1,0 1-1,0-1 1,1 2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4:19.28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11 9281,'0'0'48,"0"0"0,0-1 1,0 1-1,0 0 0,-1-1 1,1 1-1,0-1 0,0 1 1,1 0-1,-1-1 0,0 1 1,0-1-1,0 1 0,0 0 1,0-1-1,0 1 0,0 0 0,1-1 1,-1 1-1,0-1 0,0 1 1,0 0-1,1 0 0,-1-1 1,0 1-1,0 0 0,1-1 1,-1 1-1,0 0 0,1 0 0,-1 0 1,1-1-1,11 8 657,10 21-58,21 40 460,15 23-294,-56-89-794,0 0 0,0 0 0,-1 1 0,1-1 0,1 0 0,-1-1 0,0 1 0,0 0 0,1-1 0,-1 1-1,1-1 1,-1 0 0,1 0 0,0 0 0,-1 0 0,1 0 0,0-1 0,0 1 0,-1-1 0,1 1 0,0-1 0,0 0-1,0 0 1,0-1 0,-1 1 0,1-1 0,0 1 0,0-1 0,-1 0 0,1 0 0,2-1 0,9-5 61,-2 0 1,1 0 0,-1-2-1,21-17 1,-9 7 58,-23 18-142,9-6 93,0-1 0,0 2 0,1-1 0,12-4-1,-20 9-118,0 1-1,0 0 1,0 0-1,0 1 1,0-1-1,0 1 0,0-1 1,0 1-1,0 0 1,0 0-1,0 0 1,0 1-1,0-1 0,0 1 1,0-1-1,0 1 1,0 0-1,0 0 1,0 1-1,-1-1 1,1 0-1,4 4 0,-1-1-707,-1 1 0,0 0 0,0 0 0,0 1 0,0-1 0,-1 1 0,0 0 0,-1 0 0,1 1 0,-1-1 0,5 13 0,2 12-2364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4:13.78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67 119 7373,'0'-118'6584,"-37"396"-5661,12-81-1587,21-169-771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4:14.35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58 5857,'1'-10'941,"2"15"-321,1 18 77,3 71 671,16 132 753,-23-223-2127,5 22 348,-3-20-48,-1-17 0,0-7-227,1 0 1,0 0 0,2 0 0,0 0-1,1 1 1,1 0 0,0 0-1,1 0 1,2 1 0,14-24-1,-11 22-60,1 0-1,0 2 1,2-1-1,0 2 0,1 0 1,1 0-1,0 2 1,30-20-1,-42 31-6,0 0 0,0 0-1,0 1 1,0 0 0,0 0 0,1 0 0,-1 0 0,1 1 0,10-2-1,-14 3 2,0 0 1,0 1-1,0-1 0,0 0 0,0 1 0,0-1 0,0 1 0,0 0 0,-1 0 0,1 0 0,0 0 0,0 0 0,-1 0 0,1 0 0,-1 0 0,1 1 1,-1-1-1,1 0 0,-1 1 0,0-1 0,0 1 0,0 0 0,0-1 0,0 1 0,0 0 0,0 0 0,-1 0 0,1 0 0,-1-1 0,1 1 0,0 4 1,3 20 21,-1 0 0,-1 1 1,-1-1-1,-4 39 1,2-27-89,2 41 1,0-73-141,0 0 1,0 0 0,0-1 0,1 1 0,-1 0 0,2 0 0,2 5 0,-4-8-166,1 1 0,0-1 0,1 0 1,-1 0-1,0 0 0,1 0 0,0-1 1,0 1-1,0 0 0,0-1 0,0 0 1,0 0-1,1 0 0,-1 0 0,0-1 1,1 1-1,0-1 0,5 2 0,15 1-1970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4:14.71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 49 7609,'-3'-6'283,"-12"-28"912,9 26-375,4 15 327,38 263 1829,-7-91-2497,-1 189-555,-28-366 4,0-1 0,0 1 0,0-1 0,0 1 0,0-1 0,1 1 0,-1-1 0,0 1 0,1-1 0,-1 1 0,1-1 0,0 1 0,0-1 0,-1 0 0,1 0 0,0 1 0,0-1 0,2 2 0,0-1-416,-1-1 0,1 0 1,0 1-1,0-1 1,-1 0-1,1 0 0,0-1 1,0 1-1,3 0 1,-5-20-4970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0:00.8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0 273 7065,'1'-9'92,"-1"0"1,2 0 0,-1 1 0,1-1-1,0 1 1,1-1 0,0 1-1,1 0 1,-1 0 0,2 0 0,-1 0-1,1 1 1,0 0 0,0 0-1,1 0 1,0 1 0,0 0 0,1 0-1,13-10 1,2 2 107,0 0 0,2 1 0,-1 1 0,1 1-1,32-9 1,-38 14-32,-1 1-1,1 0 1,0 1-1,20-1 1,-34 5-136,0-1 0,0 1 0,0 0 0,0 0 1,-1 0-1,1 1 0,0 0 0,0-1 0,0 1 1,-1 0-1,1 1 0,0-1 0,-1 1 1,1 0-1,-1-1 0,0 1 0,1 1 0,-1-1 1,0 0-1,0 1 0,-1 0 0,1 0 0,-1 0 1,1 0-1,3 5 0,-2 1-2,-1 0 1,0 1-1,0-1 0,-1 0 0,0 1 1,-1-1-1,0 1 0,0 0 0,-1-1 1,0 1-1,-1 0 0,0-1 0,-1 1 1,0-1-1,0 1 0,-1-1 1,-5 12-1,1-3-1,-2 0 0,0-1 0,-1 0 0,0 0 0,-2-1 0,0-1 0,-23 23 0,-48 37-1110,21-22-3299,40-36 2015,5-9 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4:15.0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1 175 4792,'1'-9'108,"0"1"-1,0 0 1,1 0-1,1 0 0,-1 0 1,1 0-1,0 1 1,1-1-1,0 1 0,0 0 1,1 0-1,0 0 1,0 1-1,0 0 1,1-1-1,0 2 0,0-1 1,1 1-1,-1 0 1,1 0-1,0 1 0,1 0 1,-1 0-1,1 1 1,-1 0-1,1 0 0,0 1 1,0 0-1,0 0 1,0 1-1,10-1 0,-8 2 14,1 1 0,-1 0-1,1 0 1,-1 1 0,0 0-1,0 1 1,1 0 0,-2 0-1,1 1 1,0 1 0,-1 0-1,0 0 1,0 1 0,0 0-1,-1 0 1,0 1 0,10 10-1,-13-11-67,0 0-1,0 0 0,0 1 0,-1 0 0,0 0 1,0 0-1,-1 0 0,0 0 0,0 1 1,-1 0-1,1-1 0,-2 1 0,1 0 0,-1 0 1,-1 0-1,1 0 0,-1 0 0,-1 0 0,1 0 1,-1 0-1,-1 0 0,0 0 0,-3 11 0,0-8 3,1 0 0,-2 0-1,0 0 1,0-1 0,0 0-1,-2 0 1,1 0 0,-1-1-1,-10 8 1,-6 4-326,-1-1 0,-31 19 0,49-34-818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4:15.4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59 1 8253,'-3'0'48,"1"0"1,-1 1 0,1-1-1,0 1 1,-1 0 0,1-1-1,0 1 1,-1 0 0,1 1-1,0-1 1,0 0 0,0 0-1,0 1 1,0 0 0,0-1-1,1 1 1,-1 0 0,0 0-1,1 0 1,-1 0 0,1 0-1,0 0 1,0 0-1,0 0 1,0 0 0,0 1-1,0-1 1,0 0 0,1 1-1,-1 4 1,-1 2 72,1 1 1,0-1-1,0 1 0,1 0 0,0-1 0,3 16 1,-1-15-36,0 1 0,1-1 1,1 0-1,-1 0 0,2 0 1,-1-1-1,1 1 0,1-1 1,0 0-1,0-1 0,1 0 1,0 0-1,0 0 0,0 0 1,1-1-1,1-1 1,-1 1-1,1-1 0,11 5 1,-8-5-44,0 0 0,0-2 0,0 1 1,0-2-1,1 0 0,0 0 0,-1-1 1,1 0-1,0-1 0,0-1 0,0 0 1,0-1-1,0 0 0,0-1 0,18-5 1,-26 5-29,1 0 0,-1 0 0,0 0 1,0-1-1,0 1 0,0-1 0,0-1 0,-1 1 1,1-1-1,-1 1 0,0-1 0,0 0 1,-1-1-1,1 1 0,-1-1 0,0 0 1,0 1-1,0-1 0,-1 0 0,1-1 1,-1 1-1,-1 0 0,2-7 0,-1 6 0,-1-1 0,-1 0-1,1 1 1,-1-1-1,0 0 1,0 0 0,-1 1-1,0-1 1,0 0-1,-1 1 1,0-1 0,0 1-1,0 0 1,-1-1-1,0 1 1,0 0 0,-1 1-1,-7-12 1,9 16-127,1-1 1,0 0-1,-1 1 1,0-1-1,1 1 0,-1-1 1,0 1-1,0 0 1,1 0-1,-1 0 0,0 0 1,0 0-1,0 0 1,-1 0-1,-2 0 0,27 6-9350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4:15.7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78 8909,'1'-73'2211,"-2"73"-2197,1 0 1,0 0-1,0-1 1,0 1-1,0 0 1,0 0-1,0 0 1,0 0-1,0 0 0,0 0 1,0-1-1,0 1 1,0 0-1,0 0 1,0 0-1,0 0 1,0 0-1,0-1 1,0 1-1,0 0 1,1 0-1,-1 0 1,0 0-1,0 0 1,0 0-1,0 0 1,0-1-1,0 1 1,0 0-1,0 0 1,0 0-1,1 0 0,-1 0 1,0 0-1,0 0 1,0 0-1,0 0 1,0 0-1,0 0 1,0 0-1,1 0 1,-1 0-1,0 0 1,0-1-1,0 1 1,0 0-1,0 0 1,1 0-1,-1 1 1,0-1-1,0 0 1,0 0-1,0 0 1,0 0-1,0 0 0,1 0 1,-1 0-1,7 10 471,4 18 89,1 14-66,-2 1 0,7 63 1,-3 89-244,-11-145-154,1 70-55,-3-53-260,2-1 0,4 0 0,23 103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4:16.1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79 6009,'14'-8'344,"12"-5"28,13 0 60,10 1 52,14 5 28,12 3 0,-2-1-4,-8 1-64,-6 1-228,-18-1-808,-2-1-1256,-27 5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4:16.7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41 44 4184,'-23'6'1560,"21"-3"-1398,0 0 1,0 1-1,0-1 0,0 1 0,1 0 1,-1-1-1,1 1 0,0 0 1,0 0-1,1 0 0,-1-1 1,1 1-1,0 7 0,0-9-108,0-1 0,0 1 0,0 0-1,0 0 1,0-1 0,0 1 0,1 0-1,-1 0 1,1-1 0,-1 1 0,1 0 0,0-1-1,0 1 1,0-1 0,0 1 0,0-1-1,0 1 1,0-1 0,0 0 0,0 0-1,1 1 1,-1-1 0,0 0 0,1 0 0,-1 0-1,1 0 1,-1-1 0,1 1 0,0 0-1,-1-1 1,3 1 0,-1 0-7,0 0 0,0-1-1,0 0 1,-1 0 0,1 0 0,0 0 0,0 0 0,0-1 0,0 1-1,0-1 1,0 0 0,0 0 0,-1 0 0,1 0 0,0 0 0,-1-1-1,1 1 1,-1-1 0,1 0 0,-1 1 0,0-1 0,0 0 0,1-1 0,-2 1-1,1 0 1,0 0 0,0-1 0,-1 1 0,1-1 0,1-3 0,-2 2 5,0 0 1,0 0-1,0 0 1,0 0 0,0-1-1,-1 1 1,1 0 0,-1 0-1,-1-1 1,1 1 0,0 0-1,-1 0 1,0 0 0,0 0-1,0 0 1,-1 0 0,1 0-1,-1 0 1,0 0 0,0 0-1,-3-3 1,4 5-18,0 1 0,0-1 0,0 1-1,0 0 1,0 0 0,0-1 0,-1 1 0,1 0 0,-1 0 0,1 0 0,-1 0 0,1 1 0,-2-2 0,2 2-91,0 0 1,0 0 0,1-1 0,-1 1-1,0 0 1,0 0 0,0 0 0,1 1-1,-1-1 1,0 0 0,0 0-1,1 0 1,-1 0 0,0 1 0,0-1-1,1 0 1,-1 1 0,0-1 0,1 0-1,-2 2 1,0 0-275,0 0 0,0 1 0,0-1 0,0 1 0,1-1-1,-1 1 1,1 0 0,0 0 0,0 0 0,0-1 0,0 1 0,-1 6 0,-3 26-2131,-1 8 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5:19.2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1 391 4688,'7'-1'6715,"32"-2"-5947,851-87 496,-56 5-1280,-808 83 15,727-68-44,-5-30-23,-681 88 56,106-15-7,-168 26 13,-6 2-397,0 0 0,-1 0 0,1 0 0,0 0 0,0 0 1,0 0-1,0 0 0,0 0 0,0 1 0,0-1 0,0 0 0,0 1 0,0-1 1,0 3-1,-5 8-2006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5:20.79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34 48 4932,'-12'-48'8575,"8"56"-7751,-1 6-689,2 2 0,0-1 0,0 0 0,1 1 0,1 17 0,5 83 98,-1-76-152,10 166 200,8 245 336,-21-444-627,-2 65 172,1-65-190,0 1 0,0-1 0,0 0 0,-1 1 0,0-1-1,-1 0 1,-3 8 0,8-22-1233,0 0 0,0 0-1,0 0 1,-1 0 0,1-14 0,2-28-1643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5:21.1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0 233 7653,'0'-8'138,"1"0"0,-1 0 0,1 1 0,1-1 0,0 0-1,0 1 1,0-1 0,1 1 0,0 0 0,0 0 0,1 0 0,7-11 0,-4 10 2,0 0 0,1 0 1,-1 0-1,1 1 0,1 0 0,0 1 0,0 0 0,12-7 0,0 4 84,-1 0 0,1 2 0,0 0 0,1 1 0,0 1 1,-1 1-1,2 1 0,25 0 0,-39 3-131,1 0 0,-1 0-1,1 1 1,-1 0 0,0 1 0,1 0 0,-1 1 0,0 0 0,0 0 0,-1 1-1,1 0 1,15 10 0,-19-10-64,-1-1 0,0 1 0,0 0 0,0 1-1,0-1 1,-1 0 0,0 1 0,0 0 0,0 0 0,0 0 0,-1 0-1,0 0 1,0 1 0,0-1 0,-1 1 0,1-1 0,-1 1-1,-1-1 1,1 1 0,-1 0 0,0-1 0,-1 10 0,-1-3 4,0 0-1,-1-1 1,0 0 0,-1 1 0,0-1 0,-1-1-1,0 1 1,-1-1 0,0 0 0,0 0 0,-1 0 0,-1-1-1,1 0 1,-2-1 0,-13 13 0,-14 7 56,-2-1 0,-68 38 0,36-24-220,62-37-2497,12-10 262,18-17-1222,-16 17 2759,21-22-2088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5:21.71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423 179 7301,'0'-6'148,"-1"0"0,0 0 1,0 0-1,-1 0 0,1 0 1,-1 0-1,-1 1 0,1-1 1,-1 1-1,0-1 0,0 1 1,0 0-1,-1 0 0,-5-6 1,0 2 86,0 0 1,0 1 0,0 0-1,-1 1 1,-1 0 0,-11-6 0,13 8-118,0 1 0,-1 0 0,1 1 0,-1 0 0,0 0 0,0 1 0,0 1 0,0-1 0,0 2 0,0-1 0,-1 1 0,1 1-1,0 0 1,0 1 0,0-1 0,0 2 0,-12 4 0,15-5-86,0 1 0,0 1-1,0-1 1,1 1-1,0 0 1,0 0 0,0 1-1,0 0 1,1 0-1,0 0 1,0 1 0,0 0-1,0 0 1,1 0-1,0 0 1,0 1 0,1-1-1,0 1 1,0 0-1,1 0 1,0 0 0,0 1-1,0-1 1,0 9-1,1-5-6,1 0-1,0 0 1,1 0-1,0 0 1,0 0-1,1 0 1,1-1-1,0 1 1,0 0-1,1-1 1,1 0-1,0 0 1,0 0-1,0-1 1,1 1-1,1-1 1,0-1-1,0 1 1,1-1-1,14 12 1,-10-11-18,0 1 0,1-2 1,0 0-1,1 0 0,0-2 1,0 1-1,0-2 0,1 0 1,-1 0-1,1-2 1,0 0-1,1 0 0,-1-2 1,23 1-1,-34-2-11,-1-1 0,1 1 0,0-1 0,0 0 1,-1 0-1,1 0 0,0 0 0,-1 0 0,1-1 0,-1 0 0,0 0 0,1 0 0,-1 0 1,0 0-1,0 0 0,0-1 0,-1 0 0,1 1 0,-1-1 0,1 0 0,-1 0 0,0-1 0,0 1 1,0 0-1,0-1 0,-1 1 0,0-1 0,1 1 0,-1-1 0,-1 0 0,2-4 0,1-12-41,-1-1-1,0 0 0,-1 0 0,-4-29 1,2 33 22,1-14-25,0 21 24,1 0 0,-2 0 1,1 0-1,-2 0 0,1 0 1,-1 0-1,-5-12 1,7 22 21,0-1 0,0 0 1,0 1-1,0-1 0,-1 1 1,1-1-1,0 1 0,0-1 1,-1 1-1,1 0 1,0-1-1,-1 1 0,1-1 1,-1 1-1,1-1 0,-1 1 1,1 0-1,0 0 0,-1-1 1,1 1-1,-1 0 1,0-1-1,1 1 0,-1 0 1,0 0-1,-6 9 22,1 24 65,6-18-53,0 1 0,1 0 1,1-1-1,1 1 0,0-1 0,0 0 1,2 0-1,0 0 0,1-1 1,11 22-1,9 9-97,59 75-1,-62-88-142,-21-30 43,-1 1 0,1-1 0,0 0 1,0 1-1,0-1 0,0 0 0,0 0 0,0 0 1,0-1-1,1 1 0,-1 0 0,1-1 1,0 0-1,-1 1 0,6 0 0,-1 1-688,8 13-1819,-4-1-1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5:22.2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70 336 8665,'-6'-2'188,"-4"-2"193,1 1-1,-1 0 0,0 1 1,-12-1-1,22 3-351,0 0 0,0 0 0,0 1 0,-1-1 0,1 0 0,0 0 0,0 1 0,0-1 0,0 0 0,-1 1 0,1-1 0,0 0 0,0 0 0,0 1 0,0-1 0,0 0 1,0 1-1,0-1 0,0 0 0,0 1 0,0-1 0,0 0 0,0 0 0,0 1 0,0-1 0,0 0 0,0 1 0,1-1 0,-1 0 0,0 0 0,0 1 0,0-1 0,0 0 0,0 0 0,1 1 0,-1-1 0,0 0 0,0 0 0,1 0 0,-1 1 0,0-1 0,1 0 0,8 14 509,-2-6-331,1 1 0,0-1 0,0-1 0,0 0 0,1 0 0,0 0 0,14 6 0,-20-11-188,1-1 1,-1 1-1,1-1 1,-1 0-1,1 0 1,0-1 0,-1 1-1,1-1 1,0 0-1,-1 0 1,1 0-1,0 0 1,-1 0-1,1-1 1,-1 0-1,1 0 1,-1 0-1,1 0 1,-1 0-1,1-1 1,-1 0-1,0 1 1,0-1-1,0-1 1,0 1-1,5-4 1,-3 0 6,1 0-1,-1-1 1,0 1-1,0-1 1,0 0 0,-1 0-1,0-1 1,-1 1 0,0-1-1,0 0 1,0 0-1,-1 0 1,0 0 0,-1 0-1,1-9 1,-1 0 5,0 0 0,-1 0 0,-1 0 1,-1 1-1,-1-1 0,-6-24 0,-17-48 20,26 88-52,0 0-1,0 1 1,0-1-1,1 0 1,-1 1-1,0-1 1,0 0-1,1 1 1,-1-1-1,0 0 1,1 1-1,-1-1 1,1 1-1,-1-1 1,1 1-1,-1-1 0,1 1 1,-1-1-1,1 1 1,-1 0-1,1-1 1,-1 1-1,1 0 1,0-1-1,-1 1 1,1 0-1,0 0 1,-1-1-1,1 1 1,0 0-1,0 0 1,0 0-1,31-5-35,-26 4 27,11-1-12,166-13-202,-181 15 226,0 0 0,-1 1 0,1-1 1,-1 0-1,1 1 0,-1-1 0,1 0 0,0 1 0,-1 0 0,0-1 1,1 1-1,-1 0 0,1 0 0,-1 0 0,0 0 0,0 0 0,0 0 0,1 0 1,-1 1-1,0-1 0,0 0 0,-1 0 0,1 1 0,0-1 0,0 1 0,-1-1 1,1 1-1,-1-1 0,1 1 0,-1-1 0,1 3 0,1 6 39,-1 1 0,0-1 0,-2 20 0,1-15-11,-1 38 10,2 60 303,-1-101-536,2 1-1,-1-1 1,2 0 0,0 0 0,0 0 0,8 17 0,-9-25-336,1 1 0,-1-1 0,1 0 1,0 0-1,0 0 0,0 0 0,0-1 1,1 1-1,-1-1 0,1 0 0,0 0 1,0 0-1,0-1 0,1 1 0,8 3 1,15-1-2413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0:01.4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50 482 3000,'3'3'123,"0"1"0,1-1 0,-1 1 0,1-1 0,-1 0 0,1-1 0,0 1 0,0-1 0,0 1-1,0-1 1,1 0 0,-1-1 0,0 1 0,1-1 0,-1 0 0,1 0 0,0 0 0,-1-1 0,1 1 0,0-1 0,0 0-1,-1-1 1,1 1 0,0-1 0,-1 0 0,1 0 0,6-3 0,-6 3 48,0-2 0,1 1 0,-1 0 0,0-1 1,-1 0-1,1 0 0,0 0 0,-1-1 0,0 0 0,0 1 0,0-1 0,0-1 0,0 1 1,-1-1-1,0 1 0,0-1 0,0 0 0,-1 0 0,1 0 0,-1-1 0,0 1 0,1-8 1,-2 1-3,0 0 0,-1 0 1,0 0-1,-1 0 0,-1 0 1,0 0-1,0 1 0,-1-1 1,-9-20-1,0 2 57,-3 0 1,-22-35-1,26 46-142,-1 2 1,-23-27-1,31 40-79,1 0-1,-1 0 1,0 0-1,0 0 1,-1 1-1,1 0 1,-1 0-1,0 0 1,0 1-1,0-1 1,0 1-1,0 0 1,0 1-1,0-1 1,-9 0-1,12 2-5,1 0 0,-1 0-1,1 0 1,-1 0 0,1 1 0,-1-1-1,1 0 1,-1 1 0,1-1-1,-1 1 1,1 0 0,-1-1 0,1 1-1,0 0 1,-1 0 0,1 0-1,0 0 1,0 0 0,0 0 0,0 0-1,0 1 1,0-1 0,0 0-1,0 0 1,0 1 0,0-1 0,1 1-1,-1-1 1,1 1 0,-1-1-1,1 1 1,-1-1 0,1 1 0,0-1-1,0 1 1,0-1 0,0 1 0,0 2-1,0 0-2,0 1-1,0 0 1,1 0 0,0-1-1,0 1 1,0 0-1,0-1 1,1 1 0,0-1-1,0 0 1,4 8 0,-2-8-4,-1 0 1,1-1-1,1 1 1,-1-1 0,0 0-1,1 0 1,-1 0 0,1 0-1,0-1 1,0 0-1,0 0 1,0 0 0,0-1-1,1 0 1,-1 0 0,0 0-1,1-1 1,9 1-1,1-2-23,1 0 0,-1 0-1,1-2 1,28-7-1,-10-2-13,0-2-1,-1-2 1,-1 0-1,36-25 0,22-11-62,-70 45 85,-21 7 24,1-1 0,-1 1-1,0 0 1,1 0-1,-1 1 1,1-1 0,-1 0-1,0 0 1,1 0-1,-1 0 1,0 0-1,1 0 1,-1 0 0,0 1-1,1-1 1,-1 0-1,0 0 1,1 0-1,-1 1 1,0-1 0,1 0-1,-1 0 1,0 1-1,0-1 1,0 0 0,1 1-1,-1 0 1,1 2 10,-1 0-1,0 1 1,1-1 0,-1 1 0,-1-1 0,1 1 0,0-1-1,-2 5 1,1-3 1,-9 60 138,-10 83 175,19-125-273,0 1 0,2-1 0,0 0 0,7 32 0,-7-48-231,1-1-1,0 0 1,0 1 0,0-1 0,1 0 0,0-1 0,0 1 0,1 0 0,4 5 0,-6-8-189,1-1 0,-1 1 0,1-1 0,0 1 0,0-1 0,0 0 0,0 0-1,0 0 1,0 0 0,0-1 0,1 1 0,-1-1 0,1 0 0,-1 0 0,1 0 0,-1 0 0,7 0-1,14-1-2003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5:22.67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259 19 8173,'-14'-5'334,"-1"1"1,0 1 0,1 0-1,-1 1 1,0 1-1,0 0 1,-30 3-1,40-2-227,0 1 0,0 0 0,0 0 0,0 0 0,1 1 0,-1 0 0,0 0-1,1 0 1,0 0 0,-1 1 0,1-1 0,0 1 0,0 0 0,0 1 0,1-1-1,-1 1 1,1-1 0,0 1 0,0 0 0,0 0 0,0 1 0,1-1 0,0 0-1,0 1 1,0 0 0,0-1 0,-1 8 0,1-1 19,0-1 0,0 0 0,1 1 0,1-1 0,0 1 0,0-1-1,1 1 1,0-1 0,1 0 0,0 1 0,1-1 0,4 11 0,-5-16-119,1 1-1,0-1 1,0 1 0,0-1 0,1 0-1,-1 0 1,1 0 0,1-1-1,-1 0 1,1 1 0,-1-1 0,1-1-1,0 1 1,0-1 0,1 0-1,-1 0 1,1 0 0,0-1 0,-1 0-1,1 0 1,12 2 0,-10-3-31,0 0 0,0 0 1,0-1-1,0 0 0,0 0 1,0-1-1,1 0 0,-1 0 1,0-1-1,-1 0 0,12-4 1,-14 3-10,1 0 0,-1 0 0,1 0 0,-1-1 0,0 0 0,0 0 0,-1 0 0,1 0 0,-1-1 0,0 0 0,0 0 0,-1 0 0,1 0 0,-1 0 0,3-9 0,7-19-97,-1 0 0,-2-1 1,10-58-1,-20 73 205,0 19-71,0 0 0,0 0 0,0 0 0,0-1-1,0 1 1,0 0 0,0 0 0,0 0 0,-1 0 0,1 0-1,0 0 1,0-1 0,0 1 0,0 0 0,0 0-1,0 0 1,-1 0 0,1 0 0,0 0 0,0 0 0,0 0-1,0 0 1,0 0 0,-1 0 0,1 0 0,0 0-1,0 0 1,0 0 0,0 0 0,0 0 0,-1 0 0,1 0-1,0 0 1,0 0 0,0 0 0,0 0 0,-1 0 0,1 0-1,0 0 1,0 0 0,0 0 0,0 0 0,0 0-1,0 0 1,-1 0 0,1 1 0,0-1 0,0 0 0,-2 2 42,-1 1-1,1-1 1,0 1 0,0-1 0,0 1 0,1 0 0,-4 5 0,0 4 61,1 0-1,0 1 1,0-1 0,1 1-1,1-1 1,0 1 0,1 0-1,0 0 1,1-1 0,0 1-1,4 22 1,-2-27-295,0 1 1,0-1 0,1 1-1,0-1 1,1 0 0,0 0-1,8 13 1,-8-15-325,0-1 0,0 0 0,1 0 1,0-1-1,-1 1 0,2-1 0,-1 0 0,0 0 0,1-1 0,0 1 1,6 2-1,14 0-2340,-4-7-1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5:23.25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10 11097,'0'0'11,"0"-1"0,0 1 1,0 0-1,0-1 0,0 1 0,0 0 1,0-1-1,0 1 0,0 0 0,0-1 0,0 1 1,0 0-1,0-1 0,1 1 0,-1 0 0,0-1 1,0 1-1,0 0 0,1-1 0,-1 1 1,0 0-1,0 0 0,1-1 0,-1 1 0,0 0 1,0 0-1,1 0 0,-1-1 0,0 1 1,1 0-1,-1 0 0,0 0 0,1 0 0,-1 0 1,0 0-1,1 0 0,-1 0 0,0-1 0,1 1 1,-1 0-1,0 0 0,1 1 0,-1-1 1,0 0-1,1 0 0,-1 0 0,0 0 0,1 0 1,-1 0-1,0 0 0,1 0 0,-1 1 0,0-1 1,1 0-1,-1 0 0,0 0 0,0 1 1,1-1-1,-1 0 0,0 0 0,0 1 0,0-1 1,1 0-1,-1 1 0,0-1 0,0 0 1,0 1-1,0-1 0,1 1 0,17 27 366,-16-25-324,12 23 170,-2 0 0,-1 0 0,-1 1 0,-1 1-1,-2 0 1,5 33 0,-6-18 221,-1 1 0,-3 0 0,-4 63-1,1-108-429,1 1-1,0 0 0,0 0 0,0-1 0,0 1 1,-1 0-1,1 0 0,0 0 0,0 0 0,0-1 1,-1 1-1,1 0 0,0 0 0,0 0 0,-1 0 1,1 0-1,0 0 0,0 0 0,-1 0 0,1-1 1,0 1-1,-1 0 0,1 0 0,0 0 0,0 0 0,-1 1 1,1-1-1,0 0 0,0 0 0,-1 0 0,1 0 1,0 0-1,0 0 0,-1 0 0,1 0 0,0 0 1,0 1-1,-1-1 0,1 0 0,0 0 0,0 0 1,0 1-1,-1-1 0,1 0 0,0 0 0,0 0 1,0 1-1,0-1 0,0 0 0,-1 0 0,1 1 1,0-1-1,0 0 0,0 0 0,0 1 0,0-1 0,0 0 1,0 1-1,-12-24 274,9 3-269,0 0 1,1 0-1,1 0 1,1 0-1,1 0 1,1 0 0,0 1-1,2-1 1,0 0-1,1 1 1,1 0-1,1 0 1,12-24-1,-16 38-54,1-1 0,0 0 0,0 1 0,0 0 0,0-1 0,1 2 0,0-1 0,0 1 0,0-1 0,10-5 0,-14 9 22,1 0-1,0 0 0,0 0 0,1 1 0,-1-1 1,0 0-1,0 1 0,0 0 0,0-1 0,0 1 0,1 0 1,-1 0-1,0 0 0,0 0 0,1 1 0,-1-1 0,0 0 1,0 1-1,0 0 0,0-1 0,0 1 0,0 0 1,0 0-1,0 0 0,0 1 0,0-1 0,-1 0 0,1 1 1,0-1-1,-1 1 0,1-1 0,-1 1 0,1 0 0,-1 0 1,2 3-1,3 6 4,0-1 0,-1 1 1,0 0-1,-1 1 0,0-1 0,-1 1 1,0 0-1,2 15 0,-2 11 290,0 50 0,3-96-67,0 1 0,-1-1 0,8-16 0,138-236-501,-146 252 246,0 0-1,1 1 1,0-1 0,0 1-1,9-7 1,-14 13 39,0 0 1,0 0-1,1 0 1,-1 0 0,0 0-1,0 1 1,0-1-1,1 1 1,-1-1-1,0 1 1,0-1-1,1 1 1,-1-1-1,0 1 1,1 0-1,-1 0 1,1 0-1,-1 0 1,0 0-1,1 0 1,-1 0-1,0 0 1,1 1-1,-1-1 1,0 1-1,1-1 1,-1 1-1,0-1 1,0 1-1,1-1 1,-1 1-1,0 0 1,0 0-1,0 0 1,0 0-1,0 0 1,0 0-1,0 0 1,0 0-1,0 0 1,-1 0-1,2 2 1,4 10 30,-1-1-1,0 1 1,0 0 0,-2 1-1,0-1 1,0 0 0,-1 1-1,0 19 1,4 15-172,-1-16-780,1-1-1,13 36 1,-16-56 200,1-1 1,1 0-1,0 0 0,0 0 1,1-1-1,0 1 0,0-1 1,1-1-1,0 1 0,9 7 1,16 5-2269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5:23.76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75 395 13025,'-1'0'21,"1"0"0,0-1 0,-1 1 0,1 0 0,0-1 0,0 1 0,0-1 0,-1 1 0,1 0 0,0-1 0,0 1 0,0-1 0,0 1 0,0 0 0,-1-1 0,1 1 0,0-1-1,0 1 1,0-1 0,0 1 0,0 0 0,0-1 0,1 1 0,-1-1 0,0 1 0,0-1 0,0 1 0,0 0 0,0-1 0,1 1 0,-1-1 0,0 1 0,0 0 0,1-1 0,-1 1 0,0 0 0,1-1 0,-1 1 0,0 0 0,1 0 0,-1-1 0,0 1-1,1 0 1,-1 0 0,0 0 0,1-1 0,-1 1 0,1 0 0,0 0 0,21-9 226,-22 8-230,36-10 326,-12 5-165,0-2 0,-1-1-1,1 0 1,39-24 0,-58 30-170,-1 0 0,1-1 0,-1 1 1,0-1-1,0 0 0,0 0 0,0 0 0,-1-1 0,1 1 0,-1-1 1,-1 0-1,1 0 0,0 0 0,-1 0 0,0 0 0,-1 0 1,1-1-1,-1 1 0,0-1 0,0 1 0,0-1 0,-1 1 1,0-1-1,0 0 0,-1 1 0,1-1 0,-3-7 0,1 5-5,0-1 0,-1 1 0,1 0 0,-2 1 0,1-1 0,-1 1 0,0-1 0,-1 1-1,0 0 1,0 1 0,0-1 0,-1 1 0,0 0 0,0 0 0,-1 1 0,1 0-1,-1 0 1,0 0 0,-10-4 0,11 7-2,0 0 0,0 0-1,0 0 1,0 1 0,0 0 0,0 0 0,-1 0-1,1 1 1,0 0 0,-1 0 0,1 1-1,0-1 1,0 1 0,0 1 0,0-1 0,0 1-1,0 0 1,0 1 0,0-1 0,1 1-1,-1 0 1,1 0 0,0 1 0,0 0 0,0 0-1,-7 7 1,3-1 12,1 0-1,0 1 0,0 0 1,1 1-1,0-1 1,1 1-1,1 0 0,0 1 1,0 0-1,2-1 1,-1 1-1,1 1 1,1-1-1,1 0 0,-1 21 1,2-17 14,0 0 0,2 0 0,0 0 1,0 0-1,2 0 0,0 0 0,1-1 0,1 1 0,0-1 1,1-1-1,16 27 0,-14-30 2,1 0-1,0-1 1,1 0 0,0 0-1,0-1 1,1-1 0,1 0-1,0-1 1,0 0 0,0-1 0,1 0-1,0-1 1,22 6 0,-27-9-189,0-1 0,1 1-1,-1-2 1,1 1 0,0-2 0,-1 1 0,1-1 0,0 0 0,-1-1 0,1-1 0,0 1 0,-1-1-1,0-1 1,1 0 0,-1 0 0,0-1 0,0 0 0,-1 0 0,1-1 0,-1 0 0,15-12 0,-18 12-258,-1-1 0,1 1 0,-1-1 0,0 1 0,0-1 1,-1 0-1,0-1 0,0 1 0,3-8 0,12-63-2885,-15 66 2892,9-69-2277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5:24.11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36 17 9781,'-1'0'45,"1"-1"0,0 0 1,-1 0-1,1 0 0,-1 0 0,1 0 1,-1 0-1,1 0 0,-1 0 0,1 1 0,-1-1 1,0 0-1,0 0 0,1 1 0,-1-1 1,0 1-1,0-1 0,0 1 0,0-1 1,1 1-1,-3-1 0,3 1-9,-1 0 0,0 0 0,1 1 0,-1-1 0,1 0 0,-1 1 0,0-1 1,1 1-1,-1-1 0,1 1 0,-1-1 0,1 1 0,-1-1 0,1 1 0,0-1 0,-1 1 0,1-1 0,0 1 0,-1 0 0,1-1 0,0 1 0,0 0 1,-1 0-1,-1 6 134,0 0 1,1 1-1,-1-1 1,1 0-1,0 11 0,8 121 1650,29 156-1,-23-203-1266,40 189 710,-26-165-3068,-24-99-2768,-23-45-3824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5:24.92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0 351 11581,'0'-2'42,"1"1"0,-1-1 0,1 1-1,-1 0 1,1-1 0,-1 1 0,1 0 0,0-1 0,0 1-1,0 0 1,0 0 0,0-1 0,0 1 0,0 0 0,0 0-1,0 0 1,0 0 0,1 0 0,-1 1 0,0-1 0,1 0-1,-1 1 1,0-1 0,1 1 0,-1-1 0,1 1 0,-1-1-1,4 1 1,50-7 302,-46 7-261,53-3 97,30-2-2011,-64 2-725,34-8-1,-61 11 2788,1 0 1,0-1-1,0 0 0,-1 1 0,1-1 1,-1 0-1,1 0 0,-1 0 0,1 0 0,-1 0 1,2-2-1,-1 1-282,0 0 1,0-1-1,-1 1 0,0-1 1,1 1-1,-1-1 0,0 1 1,0-1-1,0 0 0,1-4 1,-1-2-249,0 0 1,-1 0-1,1 1 1,-2-1-1,0-10 1,0 17 376,1 0 1,-1 0-1,0 0 0,1 1 0,-1-1 1,0 0-1,0 0 0,0 0 1,-1 1-1,1-1 0,0 0 1,-1 1-1,1-1 0,-1 1 0,1 0 1,-1-1-1,1 1 0,-1 0 1,0 0-1,0 0 0,0 0 1,0 0-1,0 1 0,0-1 1,0 0-1,0 1 0,0-1 0,0 1 1,0 0-1,0 0 0,-3 0 1,-1 0 169,1 0 0,-1 0 0,1 0 1,0 1-1,-1 0 0,1 0 0,0 1 1,-1-1-1,1 1 0,0 0 0,-6 3 0,3 2-99,0 0 0,0 1 0,1-1 0,0 1 0,0 1 0,1-1 0,0 1 0,0 1 0,1-1 0,0 1 0,1-1 0,0 1 0,0 1 0,1-1-1,-2 16 1,1-7-1,1 0 0,1 0 0,1 0 0,1 0-1,0 0 1,2 1 0,0-2 0,5 21-1,-4-29-81,0-1-1,0 1 1,2 0-1,-1-1 0,1 0 1,0 0-1,1 0 0,0-1 1,0 0-1,1 0 1,0 0-1,16 12 0,-11-11-11,0-1-1,0 0 0,1-1 0,0 0 0,1-1 1,-1-1-1,1 0 0,26 6 0,-25-8-31,0-1 1,0 0-1,1 0 0,-1-2 0,0 0 0,1-1 1,-1 0-1,0-1 0,1-1 0,-1 0 1,0-2-1,-1 1 0,1-2 0,-1 0 0,0 0 1,0-1-1,-1-1 0,20-15 0,-27 17-24,0 1-1,-1-2 0,1 1 1,-1-1-1,-1 0 0,1 0 1,-1 0-1,0 0 0,0-1 1,-1 1-1,0-1 0,-1 0 1,0 0-1,0-1 0,0 1 0,-1 0 1,-1 0-1,1-1 0,-1 1 1,-1 0-1,1-1 0,-2 1 1,1 0-1,-4-13 0,-2-2-57,-1 1-1,-1 0 0,-1 0 1,-1 1-1,-1 0 1,-1 1-1,-21-25 0,33 44 51,0 0-1,0 0 0,0 0 1,0 0-1,1-1 1,-1 1-1,0 0 0,0 0 1,1-1-1,-1 1 1,1 0-1,-1-1 0,1 1 1,-1 0-1,1-1 1,0 1-1,0-1 0,0 1 1,0-1-1,0 1 0,0-1 1,0 1-1,0 0 1,1-1-1,-1 1 0,0-1 1,1 1-1,-1 0 1,1-1-1,0 1 0,-1 0 1,1 0-1,0-1 1,0 1-1,0 0 0,0 0 1,0 0-1,0 0 1,2-2-1,5-2-44,-1 1 0,1 0 0,0 0 0,1 0 0,12-3-1,-2 0-39,5-3-15,5-3-58,32-8-1,-54 19 124,0 0 1,1 0-1,-1 1 0,0 0 0,1 1 0,-1-1 0,1 1 1,-1 1-1,0 0 0,9 1 0,-13-1 35,-1 0 0,-1 0 0,1 0-1,0 0 1,0 1 0,0-1 0,-1 0 0,1 1-1,0 0 1,-1-1 0,1 1 0,-1 0 0,0 0 0,0-1-1,0 1 1,0 0 0,0 0 0,0 0 0,0 0-1,-1 1 1,1-1 0,0 0 0,-1 0 0,0 3 0,2 7 33,-1 1 1,-1 24-1,-1-34-16,-5 85 182,2-50-75,2 1 0,1-1 0,2 1 0,7 43-1,-8-78-100,1 0 0,0 1-1,0-1 1,1 0-1,-1 0 1,1 1-1,0-1 1,0 0-1,0-1 1,0 1-1,1 0 1,0-1-1,0 1 1,0-1 0,0 0-1,0 0 1,0 0-1,5 3 1,-4-5-9,-1 1 1,1-1 0,0 0 0,-1 0 0,1-1 0,0 1-1,0-1 1,0 0 0,0 0 0,-1 0 0,1 0-1,0-1 1,0 1 0,0-1 0,-1 0 0,1 0-1,0-1 1,-1 1 0,1-1 0,-1 1 0,5-4 0,4-3-6,-1 1 1,0-2 0,-1 0 0,0 0 0,0 0 0,-1-1 0,0-1 0,-1 0 0,0 0 0,-1 0-1,0-1 1,0 0 0,-2 0 0,1-1 0,-2 0 0,5-19 0,1-12-12,-2 0 1,-1 0-1,-1-74 1,-8 55-8,2-14-39,0 76 57,-1 1 1,1-1-1,0 1 1,0-1-1,0 1 0,0-1 1,0 1-1,0 0 1,0-1-1,0 1 1,0-1-1,0 1 0,0-1 1,0 1-1,0-1 1,1 1-1,-1-1 1,0 1-1,0 0 1,0-1-1,1 1 0,-1-1 1,0 1-1,0 0 1,1-1-1,-1 1 1,0 0-1,1-1 0,-1 1 1,0 0-1,1 0 1,-1-1-1,1 1 1,-1 0-1,0 0 0,1 0 1,-1-1-1,1 1 1,-1 0-1,1 0 1,-1 0-1,1 0 1,-1 0-1,1 0 0,-1 0 1,0 0-1,1 0 1,-1 0-1,1 0 1,-1 0-1,1 0 0,-1 1 1,1-1-1,-1 0 1,0 0-1,1 0 1,-1 1-1,1-1 0,-1 0 1,0 0-1,1 1 1,-1-1-1,0 0 1,1 1-1,-1-1 1,0 0-1,0 1 0,1 0 1,25 30-15,-24-28 12,16 21 59,-2 1 1,-1 1-1,-1 0 1,-1 1-1,-1 0 0,-2 1 1,0 0-1,-2 1 0,6 40 1,-13-61-17,-1-1 0,0 1 0,0-1 0,0 1 1,-1-1-1,0 1 0,-1-1 0,0 0 0,0 0 0,0 0 1,-1 0-1,0 0 0,0 0 0,-1 0 0,0-1 1,0 0-1,-1 0 0,1 0 0,-1 0 0,-7 5 1,-26 30-2842,15-29 297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5:27.0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540 158 8725,'0'-3'99,"0"1"-1,0-1 1,0 1 0,0-1-1,-1 1 1,1-1 0,-1 1 0,0-1-1,1 1 1,-1 0 0,0-1 0,-1 1-1,1 0 1,0 0 0,0 0-1,-1 0 1,0 0 0,1 0 0,-4-2-1,2 2 2,0 0-1,0 0 1,-1 0-1,1 1 1,0 0-1,-1 0 1,1 0-1,-1 0 1,1 0-1,-1 0 0,1 1 1,-5 0-1,-7 0 73,0 1-1,0 1 0,0 1 0,0 0 1,-22 8-1,2 1-91,0 2 1,1 1-1,-58 35 0,78-41-62,0 1 0,0 0 0,1 0 0,1 2-1,0-1 1,0 1 0,1 1 0,1 0 0,0 1 0,1 0-1,-8 15 1,15-23-6,-1-1-1,1 1 0,0 0 0,0 0 1,1 0-1,0 0 0,0 0 0,0 0 1,1 0-1,0 0 0,0 0 0,0 0 1,1 0-1,0 0 0,0 0 0,0 0 1,1 0-1,0 0 0,0 0 0,1-1 1,-1 1-1,1-1 0,0 0 1,1 0-1,-1 0 0,1 0 0,0 0 1,1-1-1,-1 0 0,9 7 0,1-1 16,0-1 0,1-1 0,0 0 0,0 0-1,0-2 1,1 0 0,0-1 0,0 0 0,1-2-1,18 3 1,-12-3 10,0-2 0,25-1-1,-39 0-22,1-1 0,-1 0 0,1-1 0,-1 0 0,0-1 0,0 1 0,16-8 0,-23 8-11,1 0 0,0 1 0,-1-1 0,1 0 0,-1 0 0,0-1 0,0 1 0,0 0 0,0-1 0,0 1 1,0-1-1,-1 0 0,1 1 0,-1-1 0,2-5 0,-1 1-1,0 1 1,-1-1-1,0 1 0,0-1 1,-1 0-1,0-13 1,-3-3-7,-1 0 0,-1 0 1,-8-25-1,12 47 4,-18-56-23,-9-30-9,27 84 32,1 0-1,-1 1 0,1-1 0,0 0 0,0 0 1,0 0-1,0 0 0,0 0 0,1 1 1,-1-1-1,1 0 0,0 0 0,0 1 1,0-1-1,0 0 0,0 1 0,1-1 1,-1 1-1,1-1 0,1-1 0,-1 2 1,0 1-1,-1-1 1,1 1-1,0 0 1,0-1 0,0 1-1,0 0 1,0 0-1,0 0 1,1 1-1,-1-1 1,0 0 0,0 1-1,0 0 1,1-1-1,-1 1 1,0 0-1,1 0 1,-1 0 0,0 1-1,0-1 1,1 0-1,-1 1 1,0 0-1,4 1 1,-1 0-2,-1 0 0,1 1 0,-1-1-1,1 1 1,-1 1 0,0-1 0,0 0 0,0 1 0,3 5 0,33 43 4,-16-20 6,28 29 17,-11-13 42,60 91-1,-98-135-58,-1 0 1,1 0-1,0 0 1,0 0 0,0-1-1,0 1 1,1-1-1,-1 0 1,1 0-1,0 0 1,0 0 0,0-1-1,6 4 1,-7-6 2,0 1 0,-1-1 0,1 1 0,0-1 0,0 0-1,0 0 1,-1 0 0,1 0 0,0-1 0,0 1 0,0-1 0,-1 1 0,1-1 0,0 0 0,-1 0 0,1 0 0,-1-1 0,1 1 0,-1-1 0,0 1 0,1-1 0,-1 0 0,0 0 0,2-2 0,0-1 14,0 1 1,0-1 0,-1 0 0,0 1-1,0-2 1,0 1 0,-1 0-1,0 0 1,0-1 0,0 1 0,0-1-1,-1 0 1,1-9 0,0-9 109,-1-48 1,-2 50-85,0-29 59,1-81 117,1 119-203,0 1 0,2-1 0,-1 0 0,1 1 0,1 0 0,0 0 0,11-22 0,-13 30-16,1 0-1,-1 0 1,1 0-1,0 1 1,0-1 0,0 1-1,1 0 1,-1 0-1,1 0 1,-1 0-1,1 1 1,0-1 0,0 1-1,0 0 1,0 0-1,1 0 1,-1 1-1,1 0 1,-1-1 0,1 2-1,-1-1 1,1 0-1,-1 1 1,1 0-1,7 1 1,-6-1-5,0 2 1,0-1-1,0 1 0,0 0 0,0 0 1,0 0-1,0 1 0,-1 0 1,1 0-1,-1 1 0,0-1 0,0 1 1,0 0-1,0 1 0,-1-1 1,0 1-1,0 0 0,4 5 0,0 3 5,-1 1 0,-1-1-1,0 1 1,-1 0-1,0 1 1,5 27-1,6 95 95,-13-101-74,-1-6-151,-2-14 88,1 0 0,1 0 0,1 0 0,6 21 0,-8-34-250,0 1-1,0-1 0,0 0 0,1 1 1,0-1-1,0 0 0,0 0 0,0 0 1,0-1-1,0 1 0,1 0 0,-1-1 1,1 0-1,0 1 0,0-1 0,0 0 1,0 0-1,0-1 0,0 1 0,0-1 1,1 1-1,-1-1 0,0 0 0,1-1 1,4 2-1,20-1-2666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5:27.60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268 81 9541,'-5'-7'133,"-1"0"1,0 0 0,0 1-1,-1 0 1,0 0-1,0 1 1,0 0-1,-1 0 1,1 1 0,-1 0-1,0 0 1,-1 0-1,1 1 1,-11-2 0,16 4-71,-1 1 0,0-1 0,1 1 0,-1 0 1,0 0-1,1 0 0,-1 1 0,0-1 0,1 1 0,-1 0 1,1 0-1,-1 0 0,1 0 0,-1 1 0,-3 2 1,3-2-1,1 1 0,0 0 1,0 0-1,0 0 1,1 0-1,-1 0 0,1 1 1,-1-1-1,1 1 1,0-1-1,0 1 0,1 0 1,-1 0-1,1 0 0,0 0 1,-1 5-1,0 4 8,0 0-1,1 0 1,1 0-1,0 0 1,0 0-1,2 0 1,-1 0-1,2 0 1,-1-1-1,2 1 1,0-1-1,0 0 1,1 0-1,9 16 1,-10-20-90,1-1 0,0 0 1,0 0-1,0 0 1,0-1-1,1 1 0,1-1 1,-1-1-1,1 1 1,0-1-1,0 0 0,0 0 1,0-1-1,1 0 1,0-1-1,0 0 0,0 0 1,0 0-1,1-1 0,-1 0 1,1-1-1,14 1 1,-18-2-6,0 0 0,0-1 0,1 0 1,-1 0-1,0 0 0,0 0 0,0-1 1,0 0-1,0 0 0,0 0 0,-1-1 1,1 1-1,-1-1 0,1 0 1,-1-1-1,0 1 0,0-1 0,-1 1 1,1-1-1,-1 0 0,1-1 0,2-5 1,4-9-39,0 0 0,-2 0 0,0-1 0,6-27 0,7-16 80,-14 53 69,-1 12 32,5 20 88,-9-16-186,39 96 304,3 0-39,-6 2 1,36 149-1,-67-214-234,-2-1-1,-1 1 1,-2 0 0,-3 42-1,-1-53-15,-2-1-1,0 0 1,-2 0-1,-2 0 1,0-1 0,-20 43-1,20-52-11,-2-1-1,0 1 1,0-2-1,-2 0 1,0 0-1,0-1 1,-1 0-1,-1-1 1,-1-1 0,1 0-1,-2-1 1,-23 13-1,29-19 9,1-1 0,-1 1 0,0-2-1,-1 1 1,1-1 0,-1-1 0,1 0-1,-1 0 1,0-1 0,1-1 0,-1 0 0,0 0-1,0-1 1,1 0 0,-1-1 0,0 0-1,1-1 1,0 0 0,-1 0 0,1-2 0,1 1-1,-1-1 1,-10-7 0,7 2 39,0 0 0,1-1 0,0-1 0,1 0 0,0 0 0,1-1 0,1 0 1,0-1-1,0 0 0,2-1 0,0 0 0,0 0 0,1 0 0,-4-22 0,3 10-82,1-1 1,1 1-1,2-1 0,1 0 1,1 0-1,1-1 0,7-46 1,-1 49-717,0 0 1,1 1-1,2 0 1,1 0-1,17-32 1,-2 12-2534,55-74 0,-17 40-93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5:27.97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58 38 11081,'-1'-1'53,"0"0"-1,0 0 1,0 1-1,0-1 1,0 1 0,-1-1-1,1 1 1,0 0-1,0-1 1,0 1-1,-1 0 1,1 0 0,0 0-1,0 0 1,-1 0-1,1 0 1,0 0 0,0 0-1,0 0 1,-1 0-1,1 1 1,0-1-1,0 1 1,-2 0 0,1 0-2,1 1 1,-1-1-1,1 1 0,-1-1 1,1 1-1,0 0 1,0-1-1,0 1 1,0 0-1,0 0 1,0 0-1,0 0 1,0 2-1,-2 6 87,1 0-1,0 0 1,1 0-1,0 0 1,1 10-1,1-2 6,0 0-1,2 0 0,0-1 1,1 1-1,1-1 0,0 0 1,1 0-1,1-1 0,1 1 1,0-2-1,1 1 0,1-1 1,14 17-1,-15-21-109,1 0 0,0-1 0,1 0 0,0-1 0,0 0 0,1 0 0,1-1 0,-1-1 0,1 0 0,0-1 0,1 0 0,-1-1 0,1-1 0,0 0 0,0-1 0,26 3 1,-34-6-31,1 1 0,-1-1 0,1 0 0,0-1 0,-1 0 0,0 0 0,1 0 1,-1-1-1,0 0 0,1 0 0,-1-1 0,0 1 0,0-1 0,-1-1 1,6-3-1,-5 2-4,0 0-1,-1-1 1,1 0 0,-1 0 0,-1 0 0,1-1 0,-1 1 0,0-1-1,-1 0 1,6-14 0,-1-8 9,-2 1 0,0-1 0,-2 0 0,-1-1 0,-2-39 1,-1 63-28,-2-79 52,2 77-141,-1 0 1,-1 1-1,0-1 0,0 0 0,0 0 0,-1 1 0,0 0 0,-5-10 0,-6 4-1764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5:28.78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1 100 11865,'2'0'65,"1"1"-1,-1 0 1,1-1-1,-1 1 1,0 0-1,1 1 1,-1-1-1,0 0 1,0 1-1,1-1 1,-1 1 0,0-1-1,3 5 1,-3-4-5,11 9 72,-1 1 1,-1 1-1,0 0 0,0 0 1,-1 1-1,-1 0 0,0 1 1,-1 0-1,-1 1 0,0-1 0,6 23 1,-5-5 84,-1 0 0,-1 1 0,-2-1 1,0 61-1,-4-93-210,0 1 0,0-1-1,0 1 1,0-1 0,0 1 0,-1-1 0,1 1 0,0-1 0,-1 1 0,1-1 0,-1 1 0,1-1-1,-2 2 1,1-2-3,1-1-1,0 0 0,0 0 0,-1 1 1,1-1-1,0 0 0,-1 0 0,1 0 1,0 0-1,-1 0 0,1 0 1,-1 0-1,1 1 0,0-1 0,-1 0 1,1 0-1,0 0 0,-1 0 0,1-1 1,0 1-1,-1 0 0,1 0 0,0 0 1,-1 0-1,1 0 0,-1 0 0,1 0 1,0-1-1,0 1 0,-1 0 1,1 0-1,0 0 0,-1-1 0,-2-1 6,1-1 0,-1 0 0,1 1 0,0-1 0,0 0 0,0 0 0,0 0 0,0 0 0,-2-7-1,-1-8-23,0-1 1,2 0-1,0 1 0,1-1 0,1 0 0,0 0 0,2 0 0,0 0 0,1 0 0,1 0 0,1 1 0,1-1 0,0 1 0,1 0 0,1 0 0,1 1 0,18-31 0,-21 41 5,0 0 0,1 0 0,0 0 1,0 1-1,0 0 0,1 0 0,0 1 0,0 0 0,0 0 0,1 0 0,0 1 1,0 0-1,0 1 0,12-4 0,-15 6 9,0 0 0,1 0-1,-1 0 1,0 1 0,0 0 0,1 0 0,-1 0 0,0 0 0,0 1-1,0 0 1,0 0 0,0 1 0,0-1 0,0 1 0,0 0 0,0 1 0,0-1-1,-1 1 1,0 0 0,1 0 0,-1 0 0,0 0 0,0 1 0,6 7-1,-4-1 10,-1-1 0,0 1 0,0 0 0,-1 0 0,0 0 0,-1 1 0,0-1-1,0 1 1,-1 0 0,0 13 0,1 8 51,-1 38-1,-2-66-30,0-24-44,1 0-1,0 0 1,2 0-1,1 0 1,0 0-1,1 1 0,2 0 1,0 0-1,0 0 1,2 1-1,0 0 0,1 1 1,1 0-1,26-31 1,-33 44 5,0 0 0,0 0 0,0 1 1,0-1-1,1 1 0,0 0 0,0 0 1,8-3-1,-11 5 8,-1 1 0,1-1 0,0 1 0,0 0 0,-1 0 0,1-1 1,0 1-1,-1 0 0,1 0 0,0 1 0,0-1 0,-1 0 0,1 1 0,0-1 0,-1 1 1,1-1-1,-1 1 0,1 0 0,0-1 0,-1 1 0,1 0 0,-1 0 0,0 0 0,1 0 1,-1 0-1,0 1 0,0-1 0,0 0 0,0 1 0,0-1 0,1 3 0,4 8 11,-1 0-1,-1 0 0,0 0 0,0 1 1,-1-1-1,-1 1 0,0 0 1,-1 20-1,6 23 37,-5-41-27,1 0 0,1 0 0,0-1 0,1 1 0,1-1 0,12 24 0,-14-32-11,1 0 1,-1 0 0,1-1 0,0 1-1,0-1 1,0 0 0,1-1 0,0 1-1,0-1 1,0 0 0,0-1-1,1 1 1,-1-1 0,1 0 0,0-1-1,8 2 1,-2-1-1,0-1 0,0 0 1,1-1-1,-1-1 0,0 0 0,1-1 0,-1-1 0,0 0 1,0 0-1,0-1 0,0-1 0,0 0 0,-1-1 0,1 0 1,-1-1-1,18-12 0,-21 13-4,-1-1 1,0 0-1,0-1 1,-1 0-1,0 0 1,0 0-1,0-1 1,-1 0 0,0 0-1,-1-1 1,0 1-1,0-1 1,-1 0-1,0-1 1,0 1-1,-1-1 1,-1 0-1,1 1 1,-2-1-1,1 0 1,-1 0-1,-1-16 1,-1 19-6,0 1 1,0-1 0,-1 0-1,1 0 1,-2 1-1,1-1 1,-1 1 0,0 0-1,0-1 1,-1 1-1,1 1 1,-2-1-1,1 0 1,0 1 0,-1 0-1,0 0 1,0 1-1,-1-1 1,1 1 0,-1 0-1,0 0 1,0 1-1,-12-5 1,10 5 5,0 0 0,0 0 0,0 1 0,-1 0 0,1 0 0,-1 1 0,1 0 0,-1 1 0,1 0 0,-1 0 0,1 1 0,-1 0 0,1 0 0,-1 1 0,1 0 0,0 1 0,0 0-1,-15 8 1,19-9 4,0 0 0,1 0 0,-1 1 0,1 0 0,0 0 0,0 0-1,0 0 1,0 0 0,0 1 0,1-1 0,-1 1 0,1-1-1,0 1 1,0 0 0,1 0 0,-1 0 0,1 0 0,-2 8-1,2-5 11,1-1 0,0 1 0,0 0 0,0 0 0,1 0-1,0 0 1,0 0 0,1-1 0,0 1 0,0 0-1,4 5 1,-2-1-22,1-1 0,1 0 0,0 0 0,0-1 0,1 0-1,0 0 1,1 0 0,-1-1 0,2 0 0,-1 0 0,1-1 0,0-1-1,1 1 1,11 5 0,-10-8-367,-1-1-1,1 0 1,-1 0-1,1-1 1,0-1 0,21 1-1,-27-2-29,0 0 0,0 0 1,0-1-1,-1 1 0,1-1 0,0 0 0,-1-1 1,1 1-1,-1-1 0,1 0 0,-1 0 0,0 0 0,1-1 1,-1 1-1,-1-1 0,1 0 0,0 0 0,4-5 1,7-19-2424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5:29.1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16 10693,'0'-1'45,"0"1"0,0-1 0,0 1 0,0-1 0,0 1 0,-1 0 0,1-1 0,0 1 0,0-1 0,0 1 0,0-1 0,0 1 0,1-1 0,-1 1 1,0-1-1,0 1 0,0-1 0,0 1 0,0 0 0,1-1 0,-1 1 0,0-1 0,0 1 0,1 0 0,-1-1 0,0 1 0,1 0 0,-1-1 0,0 1 0,1 0 0,-1-1 0,0 1 0,1 0 0,-1 0 0,1-1 0,-1 1 0,1 0 0,15 12 753,13 30-81,-12-12-391,-1 1-1,-2 1 1,0 0-1,-3 1 1,0 0 0,9 60-1,-20-93-322,5 27 97,-2-18 3,1-15 113,12-69-141,-13 52-110,1 1 0,1 0 0,1 0 0,2 1 0,0 0 0,14-28 0,-21 47 25,1 0 1,-1 0-1,0 0 0,1 0 1,-1 0-1,1 0 0,-1 1 1,1-1-1,0 1 0,0-1 0,0 1 1,0 0-1,0-1 0,0 1 1,0 0-1,3-1 0,-4 2 6,1 0-1,0 0 1,-1 0-1,1 0 1,-1 0-1,1 0 1,-1 0-1,1 0 1,-1 1-1,1-1 1,-1 1-1,1-1 1,-1 1-1,1 0 1,-1-1-1,0 1 1,1 0-1,1 1 1,1 2 9,0 0 0,-1 0 0,0 0 1,1 0-1,-1 0 0,-1 0 0,1 1 1,-1 0-1,0-1 0,0 1 0,0 0 0,0 0 1,0 7-1,2 18 74,-1 0 0,-3 46 0,-1-47-542,2 1 1,5 37 0,-6-63-33,0 0 0,1 0 0,0 0 0,0-1 0,0 1 0,1 0 0,-1-1 0,1 1 0,0-1 0,0 1 0,0-1 0,0 0 0,0 0 0,1 0 0,0 0 0,-1-1 0,4 4 0,10-6-2606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0:01.9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148 320 9685,'13'-1'410,"1"0"0,0-1-1,0 0 1,-1-1 0,1-1 0,-1 0 0,0 0 0,0-2 0,12-6-1,-16 7-372,-1 0-1,0 0 0,-1 0 0,1-1 0,-1 0 0,0-1 0,0 1 1,-1-1-1,0-1 0,0 1 0,-1-1 0,0 0 0,-1 0 1,1-1-1,-1 1 0,3-12 0,-6 16-17,1-1 1,-1 0-1,0 0 0,0 0 1,0 0-1,-1 0 1,0 1-1,0-1 0,0 0 1,-1 0-1,1 0 1,-1 0-1,0 0 0,-1 0 1,1 1-1,-1-1 0,0 0 1,-4-7-1,2 7-8,0 1-1,0 0 1,0 0-1,0 1 1,-1-1-1,0 1 1,1 0-1,-1 0 1,0 0 0,-1 1-1,1-1 1,0 1-1,-1 1 1,1-1-1,-1 1 1,-7-1-1,2 0-3,-1 1 0,1 0 0,0 1-1,0 0 1,-1 1 0,1 0-1,0 0 1,0 2 0,0-1 0,0 1-1,1 1 1,-1 0 0,1 0-1,0 1 1,0 1 0,0 0 0,1 0-1,0 0 1,0 1 0,0 1-1,1 0 1,0 0 0,1 0 0,0 1-1,0 0 1,1 0 0,0 1-1,1 0 1,-1 0 0,2 0 0,0 1-1,0-1 1,1 1 0,0 0-1,1 0 1,0 0 0,1 0 0,0 1-1,2 20 1,-1-16-6,2-1-1,0 1 1,1-1 0,0 0 0,1 0-1,1 0 1,0 0 0,1-1-1,1 0 1,0 0 0,1-1 0,0 0-1,1 0 1,1-1 0,0 0-1,0 0 1,1-1 0,1-1-1,-1 0 1,2-1 0,0 0 0,0 0-1,0-2 1,1 0 0,0 0-1,0-1 1,1-1 0,0 0-1,0-1 1,0-1 0,0 0 0,1-1-1,-1-1 1,1 0 0,19-2-1,-20-1-230,-1-1 0,0 0 0,0-1 0,0 0 0,-1-1 0,17-8 0,-11 3-917,-1-1 0,-1-1 0,0 0 0,-1-1 0,0-1 0,24-27 1,-2-6-1647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5:29.5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 0 13977,'-7'4'216,"5"16"48,2 14 72,9 21 64,13 18 12,10 18 20,7 6 45,6-3-5,-9-2 0,-7-8-168,-13-11-272,-10-12-276,-4-13-600,-8-14-2497,-12-9 1,-15-14 0,-7-10-1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5:29.92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0 312 11697,'11'-9'141,"0"1"0,0-1 1,0 2-1,1 0 0,1 0 0,-1 1 1,1 1-1,18-6 0,8-1 241,61-8-1,-75 15-257,-4 3 0,-1-1 0,0-1-1,0-1 1,0 0 0,-1-2-1,1-1 1,25-13 0,-43 20-121,1-1-1,-1 1 1,0-1 0,0 0 0,0 0 0,0 0-1,0 0 1,0 0 0,0 0 0,-1 0 0,1-1 0,-1 1-1,0 0 1,1-1 0,-1 0 0,0 1 0,0-1 0,-1 1-1,1-1 1,-1 0 0,1 0 0,-1 1 0,0-1 0,0 0-1,0 0 1,0 1 0,0-1 0,-1 0 0,0 0 0,1 1-1,-1-1 1,0 0 0,0 1 0,0-1 0,0 1 0,-1 0-1,1-1 1,-1 1 0,0 0 0,1 0 0,-5-4 0,2 1 2,1 1 0,-1 1 1,0-1-1,-1 0 1,1 1-1,-1 0 1,1 0-1,-1 0 1,0 1-1,0-1 1,0 1-1,0 0 0,-1 1 1,1-1-1,0 1 1,-1 0-1,1 0 1,-1 1-1,1 0 1,-9 0-1,13 0-3,0 0-1,0 1 1,0-1 0,0 0 0,0 1-1,0-1 1,0 1 0,0-1-1,0 1 1,0-1 0,0 1-1,0 0 1,0-1 0,1 1 0,-1 0-1,0 0 1,0-1 0,1 1-1,-1 0 1,1 0 0,-1 0-1,1 0 1,-1 0 0,1 0 0,-1 0-1,1 0 1,0 0 0,-1 0-1,1 0 1,0 1 0,0-1-1,0 0 1,0 0 0,0 0 0,0 0-1,0 0 1,1 0 0,-1 0-1,0 0 1,0 0 0,1 0-1,-1 0 1,1 0 0,0 2 0,3 5 2,0 0 0,0 0 1,1 0-1,6 7 1,-11-14-5,40 53 15,80 126 5,-108-160 10,-2 1 1,0 1-1,-1-1 0,-2 1 1,0 1-1,-1 0 0,3 27 1,-9-48-6,1 1 0,-1 0 1,0 0-1,1 0 1,-2 0-1,1 0 0,0-1 1,0 1-1,-1 0 0,0 0 1,1 0-1,-1-1 0,0 1 1,-1 0-1,-2 4 0,2-5-7,0 0-1,0 0 0,0-1 0,-1 1 0,1-1 1,0 1-1,-1-1 0,0 0 0,1 0 0,-1 0 1,0 0-1,1 0 0,-1-1 0,0 1 0,0-1 1,-4 0-1,-6 1-503,1-2 1,-1 1 0,0-1-1,1-1 1,0 0 0,-1-1-1,1 0 1,-16-7 0,8 1-1006,0 0 0,0-2 0,-34-24 0,-7-15-1418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5:32.47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9 546 8385,'8'-11'5503,"18"-8"-4752,-5 4-535,-18 12-185,0 0 1,-1 0-1,1-1 0,-1 1 0,0-1 0,0 1 0,0-1 0,-1 0 0,1 0 0,-1 0 0,0 0 0,0 0 0,0 0 1,0 0-1,-1 0 0,0 0 0,1 0 0,-2 0 0,1 0 0,0-1 0,-1 1 0,-2-6 0,-2-9 34,-2 0 0,0 1 0,-18-31 0,16 34-40,2-1 1,-1 0-1,-4-18 0,10 29-29,1-1 0,0 0 0,0 0 0,0 0 0,1 1 0,0-1 0,0 0 0,0 0 0,1 0 0,0 0 0,0 1 0,3-9 0,-2 9-10,0 1 0,1 0 0,-1 0 0,1 0 0,0 0-1,0 1 1,1-1 0,-1 1 0,1-1 0,-1 1 0,1 1 0,0-1 0,0 0 0,1 1 0,7-4-1,13-3-62,0 0-1,1 2 0,0 0 0,0 2 1,1 1-1,-1 1 0,43 1 0,-67 2 70,0 0 0,1 0 0,-1 0 0,0 0 0,1 1 0,-1-1 0,0 1 0,0-1 0,0 1-1,1 0 1,-1 0 0,0 0 0,0 0 0,0 0 0,0 0 0,-1 1 0,1-1 0,0 1 0,0-1 0,-1 1-1,1-1 1,-1 1 0,0 0 0,1 0 0,1 4 0,-1 0 5,0 1 0,0 0-1,-1-1 1,0 1 0,-1 0 0,1 0 0,-1 9-1,-2 50 68,0-25-5,4 50 0,-2-81-48,2 1 1,-1-1-1,2 1 0,-1-1 0,1 0 0,1 0 1,0 0-1,0 0 0,11 15 0,-10-18-4,0-1 0,1 0 0,0 0 0,0-1 0,0 1 0,1-1-1,0-1 1,0 1 0,0-1 0,1 0 0,-1-1 0,1 0 0,0 0 0,0-1-1,0 0 1,0 0 0,0-1 0,0 0 0,1 0 0,-1-1 0,0 0-1,13-1 1,-11-1 2,0 1-1,0-1 0,0 0 1,0-1-1,0 0 1,-1-1-1,1 0 0,-1 0 1,0-1-1,0 0 0,-1-1 1,1 0-1,-1 0 1,-1-1-1,1 0 0,-1 0 1,12-17-1,-5 1 1,-1 0 1,-2 0-1,0-2 0,-2 1 0,0-1 1,-2 0-1,-1-1 0,0 0 1,-2 0-1,-2 0 0,1-34 0,-4 55-10,1 1-1,0-1 0,-1 0 0,0 1 0,0-1 1,-1 1-1,1-1 0,-1 1 0,0 0 0,0-1 1,0 1-1,-1 0 0,-4-5 0,6 7 1,-1 0 0,0 1 0,0-1 0,0 0-1,0 1 1,0 0 0,0-1 0,-1 1 0,1 0 0,0 0-1,-1 1 1,1-1 0,-1 0 0,1 1 0,-1-1 0,1 1-1,-1 0 1,1 0 0,-1 0 0,1 0 0,-1 0 0,1 1-1,-1-1 1,1 1 0,0-1 0,-5 3 0,3-2 0,0 1 1,0 0-1,0 0 0,0 0 1,0 1-1,1-1 1,-1 1-1,1 0 0,0 0 1,0 0-1,0 1 1,0-1-1,0 1 1,1-1-1,-4 7 0,2-2 2,1 0 0,0 0 0,1 0 0,-1 0-1,2 1 1,-1-1 0,0 15 0,2-3 3,0-1 0,1 0 0,1 0 0,1 0 0,1 0 0,11 33 0,-10-41 3,0 1 1,1-1-1,1 0 0,-1 0 0,2-1 1,-1 0-1,1 0 0,1-1 1,0 0-1,0 0 0,1-1 0,0 0 1,0-1-1,1 0 0,12 5 1,-13-7-112,0 0 1,0-1 0,0-1 0,1 0-1,0 0 1,0-1 0,0 0-1,0-1 1,0 0 0,0-1 0,0 0-1,0 0 1,0-2 0,0 1 0,0-1-1,0-1 1,17-6 0,-13 2-708,0 0 0,-1 0 0,0-2-1,-1 1 1,0-2 0,0 0 0,-1-1 0,0 0 0,19-23 0,-2-22-1994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5:32.8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0 8385,'-2'20'472,"2"19"100,0 29 116,0 25 48,8 16 64,9 18 48,-1 5 4,4-10 4,3-12 8,-5-11-408,-8-19-116,0-17-200,-2-17-248,-6-15-552,-2-23-2388,-16-34-3048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5:33.1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63 6229,'13'-9'220,"11"0"44,15-2 8,13 2 4,7 0-32,13 9-256,19-7-1484,-12 3-1,-7 3 1,-9-3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5:33.51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118 18 10257,'-13'13'248,"1"0"0,0 1 0,2 0 0,-1 0 1,2 1-1,0 1 0,1 0 0,0 0 0,-10 33 0,16-43-171,1 0 1,-1 1-1,1-1 0,0 0 0,1 1 1,-1-1-1,1 0 0,0 1 0,1-1 0,0 1 1,0-1-1,0 0 0,1 0 0,0 1 1,0-1-1,0 0 0,1-1 0,0 1 0,0 0 1,1-1-1,-1 0 0,1 1 0,0-2 1,1 1-1,-1 0 0,1-1 0,0 0 0,0 0 1,0 0-1,7 3 0,-3-2-34,0-1 1,0 0-1,0-1 0,0 0 1,1 0-1,-1-1 0,1-1 1,0 1-1,0-1 0,17-1 1,-20 0-34,0-1 0,-1 0 0,1 0 0,0 0 0,-1-1 0,1 0 0,-1 0 0,0 0 0,0-1 0,0 0 1,0 0-1,0-1 0,-1 1 0,1-1 0,-1-1 0,7-6 0,-8 6 5,-1-1 1,0 1-1,0-1 0,0 0 1,-1 0-1,0 0 0,0 0 1,-1 0-1,1 0 0,-1 0 1,-1-1-1,1 1 0,-1 0 1,-1-10-1,0-5 31,-2 0-1,0 1 1,-7-23 0,3 17-161,0 0 0,-2 0 0,-18-36 0,21 52-1320,20 30-6874,0-5 5320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5:33.85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0 396 10733,'32'-16'469,"-20"11"-257,0-1 0,-1-1-1,1 1 1,15-14 0,-24 17-138,1-1 0,-1 0 0,0 1 0,0-1 1,0 0-1,-1 0 0,0 0 0,0-1 0,0 1 0,0 0 0,0-1 1,-1 0-1,0 1 0,0-1 0,0 0 0,0-6 0,-2-50 646,0 48-607,0-1 0,1 1 0,0-1 0,1 1 0,4-15 0,-4 24-95,1 0 1,0 0 0,0 1 0,0-1-1,0 1 1,0-1 0,1 1 0,0 0-1,-1 0 1,1 0 0,0 0 0,1 1 0,-1-1-1,0 1 1,1 0 0,6-3 0,7-3 26,1 0 0,23-5 0,-28 9-32,-2 1 0,0 0-1,0 0 1,0 1 0,0 1-1,1 0 1,-1 0 0,1 1-1,22 3 1,-30-2-2,0 0 1,1 0-1,-1 0 1,0 0-1,0 1 1,0 0-1,0 0 1,0 0-1,0 0 0,-1 1 1,1-1-1,-1 1 1,0 0-1,0 0 1,1 0-1,-2 1 1,1-1-1,0 1 1,-1-1-1,0 1 1,0 0-1,0 0 1,0 0-1,0 0 1,-1 0-1,1 5 0,1 6 72,-1 0 0,-1 1 0,-1-1 0,-1 19 0,0-19-89,1-1 0,0 1 1,1-1-1,5 29 0,-5-42-41,-1 1 0,1-1 0,-1 0 0,1 1 0,0-1 0,0 1 0,-1-1 0,1 0 0,0 0 0,0 1 1,0-1-1,0 0 0,1 0 0,-1 0 0,0 0 0,0 0 0,1 0 0,-1-1 0,2 2 0,8 3-887,0 0-1,0-1 1,23 5 0,-13-3-1176,7 0-1026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5:37.69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23 2768,'20'-7'12565,"-17"9"-12049,1 15-448,5 9-28,1-1-1,15 29 0,-16-38-37,0 1-1,-2 0 1,0 1 0,-1-1 0,0 1-1,-2 0 1,3 22 0,-4-16-32,-3-24 36,-2-14 17,1 3-37,1 0 0,0 0 0,1 0 1,0 0-1,1 0 0,0 1 0,0-1 0,1 0 0,1 1 0,0 0 0,0 0 0,1 0 0,0 0 1,1 1-1,13-18 0,-9 15-25,0 0 0,1 0-1,0 1 1,0 0 0,2 1 0,-1 1 0,1 0 0,1 0 0,-1 1 0,25-9-1,-36 16 33,-1 0 0,1 0-1,0 0 1,0 0 0,0 1-1,1-1 1,-1 1 0,0 0-1,0 0 1,0-1 0,0 1-1,0 1 1,0-1 0,0 0-1,0 0 1,1 1 0,-1-1-1,0 1 1,0 0 0,3 1-1,-3 0 5,-1 0 0,1 0 0,0 0 0,-1 1 0,1-1 0,-1 0-1,0 1 1,1-1 0,-1 1 0,0 0 0,-1-1 0,1 1 0,0 0 0,-1-1 0,1 6-1,1 18 16,-1 0 0,-2 35 0,0 15-118,1-53 287,6 55-2890,-5-71 2010,0 0 1,1 0-1,-1-1 0,1 1 0,1-1 0,-1 0 0,1 1 0,1-1 0,3 6 1,9 4-2099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5:39.5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108 113 3304,'-108'30'6067,"110"-47"-3657,-2 7-1514,-1 5-555,1 1 1,0-1-1,1 1 1,-1-1-1,1 1 1,1-6-1,-2 10-322,0-1 0,0 0 0,1 1-1,-1-1 1,1 1 0,-1-1 0,1 0 0,-1 1 0,1-1 0,-1 1-1,1-1 1,-1 1 0,1-1 0,0 1 0,-1 0 0,1-1 0,0 1-1,-1 0 1,1 0 0,0-1 0,-1 1 0,1 0 0,0 0 0,0 0-1,-1 0 1,1 0 0,0 0 0,0 0 0,-1 0 0,1 0 0,0 0-1,0 0 1,-1 0 0,1 1 0,0-1 0,-1 0 0,1 0-1,0 1 1,-1-1 0,1 1 0,0-1 0,-1 0 0,1 1 0,0 0-1,4 2 3,0 1-1,0 0 1,0-1-1,-1 1 0,1 1 1,-1-1-1,0 1 1,-1-1-1,1 1 1,-1 0-1,0 1 0,4 6 1,2 11 4,13 40-1,-11-28 17,-4-10-19,9 24 7,-14-46-21,-1 0 1,0 0-1,1 0 1,-1-1-1,1 1 1,0-1-1,-1 1 1,1-1-1,1 0 1,-1 1-1,0-1 1,4 3-1,-4-5 0,-1 0 1,0 0-1,0 0 0,0 0 0,0 0 1,0 0-1,0 0 0,0 0 0,1 0 0,-1 0 1,0 0-1,0-1 0,0 1 0,0-1 1,0 1-1,0 0 0,0-1 0,0 0 1,0 1-1,0-1 0,0 0 0,-1 1 1,1-1-1,0 0 0,0 0 0,0-1 0,21-24 240,8-23-93,-2-1 1,-2-2 0,24-65-1,-47 111-621,0 1 0,1-1-1,0 1 1,0 0 0,0 0 0,0 0-1,1 0 1,0 1 0,0 0 0,0 0-1,10-5 1,-12 9 151,0 0 1,0 0-1,0 0 0,0 0 0,0 1 0,0-1 1,-1 1-1,1 0 0,0 0 0,0 0 0,-1 0 1,1 0-1,0 1 0,-1-1 0,4 3 0,2 1-608,20 10-2058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5:40.2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182 436 9961,'3'-13'248,"1"-2"124,-1 0 1,0-1 0,-1 1 0,0-31 0,-2 44-311,0-1 1,0 0-1,0 1 1,-1-1-1,1 1 0,-1-1 1,0 1-1,1-1 0,-1 1 1,0 0-1,-1-1 0,1 1 1,0 0-1,-1 0 0,1 0 1,-1 0-1,0 0 1,1 0-1,-1 0 0,0 0 1,0 1-1,0-1 0,0 1 1,-1-1-1,1 1 0,0 0 1,-1 0-1,1 0 0,0 0 1,-1 0-1,1 1 1,-1-1-1,0 1 0,1 0 1,-1-1-1,1 1 0,-4 1 1,0-1-48,0 0 0,1 1 1,-1 0-1,0 0 0,0 1 0,1-1 1,-1 1-1,1 0 0,-1 1 1,1-1-1,0 1 0,0 0 1,0 1-1,0-1 0,1 1 1,-1 0-1,1 0 0,0 0 0,0 1 1,1-1-1,-1 1 0,1 0 1,0 0-1,0 0 0,1 1 1,-1-1-1,1 0 0,0 1 1,1 0-1,0-1 0,-1 1 0,2 0 1,-1 0-1,1 0 0,0 0 1,0 0-1,0-1 0,1 1 1,0 0-1,0 0 0,1-1 0,-1 1 1,1 0-1,4 8 0,-3-10-24,-1 0-1,1 0 0,0-1 0,0 1 0,0-1 1,1 1-1,-1-1 0,1 0 0,-1 0 0,1-1 1,0 1-1,0-1 0,1 0 0,-1 0 0,0 0 0,1-1 1,-1 1-1,1-1 0,-1 0 0,1 0 0,0-1 1,-1 1-1,1-1 0,0 0 0,-1 0 0,1-1 1,0 0-1,5-1 0,-5 1 4,0 0 0,0 0 1,0 0-1,0-1 0,0 0 0,0 0 1,-1 0-1,1 0 0,-1-1 0,1 0 1,-1 0-1,0 0 0,0 0 0,0-1 1,-1 0-1,1 0 0,-1 0 0,0 0 1,0 0-1,0 0 0,-1-1 0,1 0 1,-1 1-1,0-1 0,2-8 0,-3 7 2,0 0-1,0 0 0,-1 0 1,0 0-1,0 0 0,0 0 1,-3-9-1,3 15 4,-1 0 0,1 0 1,-1 0-1,1 1 0,-1-1 0,0 0 0,1 0 1,-1 0-1,1 1 0,-1-1 0,1 0 1,-1 1-1,1-1 0,-1 1 0,1-1 0,0 0 1,-1 1-1,1-1 0,-1 1 0,1-1 0,0 1 1,0-1-1,-1 1 0,1-1 0,0 1 0,0 0 1,-1-1-1,1 1 0,0-1 0,0 2 1,-11 21-11,10-19 10,0 0 0,0 0 1,0 0-1,1 0 1,-1 0-1,1 0 1,0 0-1,0 0 0,0 0 1,1 1-1,-1-1 1,1 0-1,0 0 0,0-1 1,0 1-1,1 0 1,0 0-1,-1 0 0,1-1 1,0 1-1,1-1 1,-1 0-1,1 1 0,-1-1 1,1 0-1,0-1 1,0 1-1,0 0 0,4 1 1,-1 0 4,1-1 0,-1 0-1,1 0 1,0 0 0,0-1 0,0 0 0,0-1 0,0 1 0,0-1-1,0-1 1,0 1 0,1-1 0,-1-1 0,0 1 0,13-4 0,-11 2 3,0-1 0,1 0 1,-1 0-1,-1-1 0,1-1 1,-1 1-1,1-1 0,-1-1 0,-1 1 1,12-12-1,-9 7 0,0-1 0,-1 0 0,0-1 0,0 0 0,-2-1 0,10-18 0,-8 9-14,0-1 1,-1 0 0,-2 0 0,0-1 0,-1 0 0,-2 0 0,0 0 0,-1-27 0,-3 40-7,1 0 0,-2 1 0,1-1 0,-1 0 0,-7-19 1,8 27 8,1 1 1,-1 0 0,0-1 0,0 1 0,0 0 0,-1 0-1,1 0 1,0 0 0,-1 0 0,0 0 0,1 0 0,-1 0-1,0 1 1,0-1 0,0 1 0,0-1 0,0 1 0,0 0-1,0 0 1,0 0 0,-1 0 0,1 0 0,0 0 0,-1 0-1,1 1 1,0 0 0,-1-1 0,1 1 0,-1 0-1,-4 0 1,3 1 6,0 1-1,-1-1 0,1 1 0,0-1 0,0 1 1,1 0-1,-1 1 0,0-1 0,1 1 0,-1 0 1,1-1-1,0 1 0,0 1 0,0-1 0,0 0 1,1 1-1,-1 0 0,1-1 0,0 1 0,0 0 1,-2 7-1,-2 4 26,0 1-1,2-1 1,0 1 0,-3 25 0,3-8 37,2-1 1,2 1-1,0 0 1,3 0-1,0-1 1,2 1-1,2-1 1,19 59-1,-23-84-103,0 0-1,0 0 1,0 0-1,1 0 1,0-1-1,0 0 1,0 1-1,1-2 1,0 1 0,0 0-1,1-1 1,0 0-1,0 0 1,0-1-1,0 0 1,1 0-1,-1 0 1,1-1 0,0 0-1,8 2 1,-12-4-90,-1-1 0,1 1 0,0-1 0,-1 0 0,1 0 0,0 0 0,-1-1 0,1 1 0,0-1 0,-1 1 0,1-1 0,-1 0 0,1 0 0,-1 0 0,1 0 0,-1-1 0,0 1 0,1-1 0,-1 1 0,0-1 0,0 0 0,2-2 0,1 0-460,0 0 1,0 0 0,0 1-1,0 0 1,8-4 0,15-6-2098,-3-2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0:02.5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340 0 9197,'-1'1'47,"1"0"0,0-1 0,-1 1 0,1 0 0,-1 0 0,1-1 0,0 1 0,0 0 1,-1 0-1,1 0 0,0-1 0,0 1 0,0 0 0,0 0 0,0 0 0,0-1 0,0 3 0,0 0 89,0 194 1517,3-132-1281,4 112 980,35 200-1,-40-355-1227,-3-19-91,1 0 1,0 0 0,0 1 0,1-1-1,-1 0 1,0 0 0,1 0-1,0 0 1,0 0 0,0 0-1,0 0 1,0-1 0,0 1-1,1 0 1,2 3 0,-4-6-23,1 0 1,-1 0 0,1 0-1,-1 1 1,1-1 0,-1 0-1,1 0 1,-1 0 0,1 0-1,-1 0 1,1 0 0,0 0-1,-1 0 1,1 0-1,-1 0 1,1-1 0,-1 1-1,1 0 1,-1 0 0,1 0-1,-1-1 1,1 1 0,-1 0-1,0-1 1,1 1 0,-1 0-1,1-1 1,-1 1 0,0 0-1,1-1 1,-1 1 0,0-1-1,1 1 1,-1-1-1,0 1 1,1-1 0,-1 1-1,0-1 1,0 1 0,0-1-1,0 1 1,0-1 0,0 1-1,1-2 1,5-25 207,-6 17-193,0 0 1,-1 0 0,0-1 0,-1 1 0,0 0 0,0 0 0,-1 1 0,0-1 0,-1 0 0,0 1-1,0 0 1,-1 0 0,-1 0 0,1 1 0,-1-1 0,-1 2 0,0-1 0,0 0 0,-15-11 0,12 11-30,0 0 1,-1 0 0,0 2 0,-1-1-1,0 1 1,0 1 0,0 0 0,0 1-1,-1 0 1,0 1 0,0 0 0,0 1-1,0 0 1,0 1 0,-13 1 0,20 0-4,1 1 0,-1-1 0,1 1 0,0 1 0,-1-1 0,1 1 0,0 0 0,0 0 0,0 0 0,0 0 0,0 1 0,1 0 1,-1 0-1,1 1 0,0-1 0,-6 6 0,6-4 3,0 1 1,0 0-1,0 0 1,1 1 0,-1-1-1,2 1 1,-1-1-1,1 1 1,0 0-1,0 0 1,-1 8 0,2 2 17,0 0 1,0 0-1,2 1 1,0-1 0,1 0-1,1-1 1,0 1-1,2 0 1,9 26 0,-10-36-7,-1 1 0,1-1 1,0 0-1,1-1 0,-1 1 1,1-1-1,1 0 0,-1 0 1,1-1-1,0 1 0,0-1 1,1 0-1,0-1 1,-1 0-1,1 0 0,1 0 1,-1-1-1,0 0 0,1-1 1,0 1-1,0-1 0,-1-1 1,1 0-1,0 0 1,13 0-1,11-2-563,-1-1 1,0-2-1,0 0 1,-1-3 0,1 0-1,-1-2 1,42-19-1,-63 24-78,0-1 0,0 0 0,-1 0 0,0-1 0,0 0 0,0-1 0,-1 1 0,0-1 0,10-14 0,11-17-2529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5:40.6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58 78 10841,'-1'-1'30,"1"1"-1,0 0 1,0-1 0,0 1 0,-1 0-1,1-1 1,0 1 0,0 0-1,-1 0 1,1-1 0,0 1 0,-1 0-1,1 0 1,0 0 0,-1-1-1,1 1 1,0 0 0,-1 0 0,1 0-1,0 0 1,-1 0 0,1 0-1,-1-1 1,1 1 0,0 0 0,-1 0-1,1 0 1,-1 1 0,1-1-1,0 0 1,-1 0 0,0 0 0,-13 10 522,-7 19 188,19-20-612,0-1 0,0 1 0,0-1 0,1 1 0,0 0 0,1 0 0,0 0 0,0-1 0,1 1 0,0 0 0,0 0 0,1-1 0,1 1 0,-1-1 0,8 16 0,-8-20-107,0 1 0,0-1 0,1 0 1,0 0-1,-1 0 0,2 0 0,-1-1 0,0 1 0,1-1 0,-1 0 0,1 1 0,0-2 0,0 1 0,0 0 1,1-1-1,-1 0 0,0 0 0,1 0 0,0-1 0,-1 1 0,1-1 0,0 0 0,0 0 0,0-1 1,-1 0-1,1 0 0,0 0 0,0 0 0,0-1 0,6-1 0,-5 1-15,1-1 0,0 0 1,-1-1-1,0 1 0,1-1 0,-1-1 0,0 1 0,-1-1 0,1 0 1,-1 0-1,1-1 0,-1 1 0,-1-1 0,1-1 0,-1 1 0,0 0 1,0-1-1,0 0 0,-1 0 0,0 0 0,0 0 0,4-13 0,-1-3-54,-1 0 0,-1-1-1,0 1 1,-2-1-1,-1-37 1,-1 58-136,0-1-1,0 1 1,1-1 0,-1 0 0,0 1-1,1-1 1,-1 1 0,1 0 0,0-1 0,0 1-1,0-1 1,0 1 0,3-4 0,-3 5-109,0 0 0,0 1 1,0-1-1,0 0 1,1 0-1,-1 0 1,0 1-1,1-1 0,-1 1 1,0-1-1,1 1 1,-1-1-1,1 1 0,-1 0 1,1 0-1,-1-1 1,0 1-1,1 0 1,-1 1-1,1-1 0,-1 0 1,1 0-1,-1 0 1,1 1-1,1 0 0,15 4-2439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5:40.97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1 253 11933,'30'-1'294,"-1"-2"-1,1-1 1,0-1-1,-1-2 1,55-20 0,-72 23-175,0-1 0,-1-1 0,1 0 0,-1-1 1,-1 0-1,17-14 0,-24 19-95,-1 0-1,0-1 1,1 1 0,-1 0-1,0-1 1,-1 1 0,1-1-1,0 1 1,-1-1 0,1 0-1,-1 0 1,0 0 0,0 0-1,0 0 1,0 0 0,-1 0-1,1 0 1,-1 0 0,0 0-1,0 0 1,0 0 0,0 0-1,0 0 1,-1 0 0,1 0-1,-1 0 1,0 0 0,0 0-1,0 0 1,0 0 0,-1 0-1,-2-5 1,0 4 1,0-1 0,1 1 0,-1 0 0,-1 1 0,1-1 0,-1 1 0,1 0 0,-1 0 0,0 0 0,0 0 0,0 1 0,-1 0 0,1 0 0,0 0 0,-1 1 0,1 0 0,-1 0 0,0 0 0,1 1 0,-1 0 0,-10 1 0,6-1-9,1 1 1,-1 1-1,1-1 1,-1 1-1,1 1 1,0 0-1,0 0 1,0 1 0,0 0-1,0 1 1,1 0-1,-9 7 1,11-7-5,0 1-1,1 0 1,-1 0 0,1 1 0,1-1 0,-1 1-1,1 0 1,0 1 0,1-1 0,0 1 0,0-1-1,0 1 1,1 0 0,0 0 0,1 0 0,0 0-1,0 0 1,1 1 0,0-1 0,2 15 0,-2-16-60,2 0-1,-1-1 1,1 1 0,0 0 0,0 0 0,1-1 0,0 0 0,0 1 0,0-1-1,1 0 1,0 0 0,0-1 0,1 1 0,-1-1 0,1 0 0,0 0-1,1-1 1,-1 1 0,1-1 0,0-1 0,0 1 0,0-1 0,0 0 0,11 4-1,-8-4-759,0 0 0,0-1 0,0-1-1,0 1 1,0-1 0,0-1 0,0 1-1,1-2 1,-1 1 0,17-4 0,3-6-2301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5:45.32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720 0 5312,'-3'2'85,"1"0"0,-1 0 0,0 0 0,1 0 0,0 1-1,-1-1 1,1 1 0,-3 5 0,-6 5 153,-133 173 1799,59-70-1072,0-10-140,-103 139 453,146-185-989,3 2 0,-37 78 0,71-130-341,1 1 0,0 0 0,-5 21 0,6-4-5021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6:29.1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24 0 6121,'0'8'248,"-4"11"80,0 13 172,0 18 88,4 15 24,-4 17-4,4 9 4,0-2 16,0-5 36,0-9-116,0-12-248,0-15-392,0-14-972,0-7-1056,-8-13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6:29.5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735 375 8153,'-18'-10'109,"0"0"0,0 2 0,-1 0-1,0 1 1,-1 1 0,1 1 0,-1 0 0,0 2 0,0 0 0,-1 1 0,1 1 0,0 1 0,-1 1 0,1 1 0,0 1 0,0 0 0,0 2-1,0 0 1,1 1 0,0 1 0,0 1 0,0 0 0,1 2 0,1 0 0,0 1 0,0 1 0,1 0 0,-20 20 0,21-16-13,1 1 0,1 0 1,1 2-1,1-1 0,0 1 1,1 1-1,1 0 0,1 0 1,1 0-1,0 1 0,2 1 1,0-1-1,2 0 0,0 1 1,1 30-1,2-15-8,2 0 1,1 0-1,2-1 0,2 1 1,1-1-1,2-1 0,1 0 1,21 46-1,-13-44-46,1 0-1,2-1 1,1-2-1,2 0 1,1-1 0,2-2-1,1-1 1,1-1 0,2-2-1,1-1 1,0-1-1,68 36 1,-66-43-24,0-2 1,1-1-1,1-2 0,0-2 1,1-1-1,0-2 0,0-1 1,0-3-1,1 0 0,0-3 1,0-1-1,0-2 0,-1-2 1,41-9-1,-41 5-5,0-3 0,-1-1 0,-1-2 0,0-1 0,0-2 1,-2-1-1,0-2 0,-2-2 0,0 0 0,-1-2 0,32-33 0,-46 39-3,-1-1 0,0-1 1,-2 0-1,0 0 0,-2-2 0,0 1 1,-1-2-1,8-25 0,-12 28-2,-2-1 1,0 0-1,-1 0 1,-2-1-1,0 1 0,-1-1 1,-1 1-1,-1-1 1,-1 1-1,-6-27 0,-1 12 3,-1 1-1,-2 0 0,-2 0 0,-1 1 0,-1 1 0,-38-57 1,13 34 14,-1 2 0,-90-88 0,78 91-6,-2 3 0,-2 2 0,-3 3 1,-111-61-1,129 82-50,-2 2 1,0 1 0,-1 3-1,-1 2 1,0 2 0,0 1-1,-2 3 1,-55-2 0,77 10-235,-1 0-1,1 2 1,0 1 0,0 1 0,1 2 0,-1 0 0,1 2-1,0 1 1,-42 20 0,55-22-74,-1 1-1,2 0 1,-1 1 0,1 0 0,0 1-1,1 1 1,0 0 0,1 0-1,0 1 1,1 0 0,0 0 0,1 1-1,0 1 1,1-1 0,1 1-1,0 0 1,0 1 0,-4 21 0,6-11-693,-2 43 1,5-32 257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6:34.9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224 266 2372,'-18'-3'789,"1"-1"-1,0-1 0,0-1 0,1 0 1,-1-1-1,1-1 0,1 0 1,0-1-1,0-1 0,0 0 0,-22-23 1,36 32-759,0 0 0,0 0 1,0-1-1,0 1 0,1-1 0,-1 1 1,0-1-1,1 1 0,0-1 0,-1 1 1,1-1-1,0 0 0,-1 1 0,1-1 1,0 0-1,0 1 0,1-1 0,-1 1 1,0-1-1,0 0 0,1 1 0,-1-1 1,1 1-1,-1-1 0,1 1 1,0-1-1,0 1 0,0 0 0,-1-1 1,1 1-1,0 0 0,2-2 0,1-2-1,1 0 0,-1 1-1,1 0 1,0 0 0,0 0-1,0 0 1,7-3 0,20-5-2,-1 1 1,2 1 0,-1 2-1,1 2 1,40-4-1,-58 8-24,-5 1-2,10-3 4,0 2 1,1 0-1,0 1 1,-1 1 0,1 1-1,25 4 1,-43-5-5,-1 1-1,0-1 1,0 1 0,0-1 0,0 1 0,1 0-1,-1 0 1,0 0 0,0 0 0,-1 1-1,1-1 1,0 1 0,0-1 0,-1 1 0,1-1-1,-1 1 1,1 0 0,-1 0 0,0-1-1,3 5 1,-4-3-1,1 0 0,0 0 0,-1 0 0,1 0 0,-1 0 0,0 1 0,0-1-1,0 0 1,0 0 0,-1 0 0,1 0 0,-1 0 0,-1 4 0,-3 7-5,-1 1 0,-1-1 1,0-1-1,-17 24 0,-7 3-18,-1-2 1,-2-1-1,-41 33 0,28-26-45,-47 55-1,91-96 61,0 1-1,0 0 0,1 0 1,-1 0-1,1 0 1,0 0-1,-3 7 1,5-10 6,0 0 1,0 0 0,0 0 0,0 0-1,0 0 1,0 0 0,0 0-1,0 0 1,0 0 0,0 0 0,1 0-1,-1 0 1,0 0 0,1 0 0,-1-1-1,0 1 1,1 0 0,0 0 0,-1 0-1,1 0 1,-1-1 0,1 1-1,0 0 1,-1 0 0,1-1 0,0 1-1,0-1 1,0 1 0,0-1 0,-1 1-1,1-1 1,0 1 0,0-1-1,0 0 1,0 1 0,0-1 0,0 0-1,0 0 1,1 0 0,18 4 2,0 0-1,1-2 1,-1-1-1,30-1 1,85-11 2,-120 10-12,23-3-68,157-22-1391,-164 19-86,0 0-1,31-13 1,-27 1-675,-10-6 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6:35.4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814 1 7569,'-51'-1'301,"1"2"0,0 2 0,0 3 1,-89 21-1,111-19-157,0 1 0,1 1-1,0 2 1,1 1 0,1 1 0,0 1 0,0 1-1,2 1 1,-35 33 0,40-32-22,1 1 0,0 1-1,1 0 1,2 1 0,0 1 0,1 0 0,1 1-1,2 1 1,0 0 0,1 0 0,1 1 0,-4 25-1,8-22-35,0 0-1,2 1 1,1-1-1,1 1 1,2 0-1,0-1 1,2 1-1,2-1 1,0 0-1,17 44 1,-10-40-44,1 0 0,1 0 0,2-2 0,2 0 0,0-1 0,2 0 0,1-2 0,2-1 0,0-1 0,50 41 0,-48-47-30,1-1 0,0-2-1,1 0 1,1-2 0,0-1 0,1-1-1,1-2 1,-1-1 0,2-1-1,-1-2 1,1-1 0,32 1-1,-30-5-5,-1-3 0,0 0 0,0-2 0,0-2 0,0-1 0,-1-1-1,0-2 1,-1-1 0,0-1 0,48-27 0,-52 23 6,0-1-1,0-2 1,-2 0-1,0-2 1,-2 0 0,0-2-1,-2 0 1,0-2-1,-2 0 1,0-1 0,16-31-1,-28 43-6,0 0-1,-1-1 1,0 1 0,-1-1-1,-1 0 1,0 0-1,-1-1 1,0 1 0,-2-1-1,0 0 1,0 1-1,-2-1 1,0 0-1,-1 1 1,0-1 0,-1 1-1,-1-1 1,0 1-1,-1 0 1,-1 1 0,0-1-1,-1 1 1,-11-16-1,-1 3 11,0 2 0,-2 0-1,-1 1 1,0 1 0,-2 1 0,-34-24-1,14 15 10,-2 2-1,0 3 1,-53-23-1,61 33-40,0 1 0,-1 2 1,-1 2-1,0 2 0,0 1 0,-1 2 0,-46 0 1,67 5-328,0 2 0,0 0 0,0 1 0,0 1 0,1 0 0,-1 2 0,1 1 0,0 0 0,0 1 0,0 1 0,1 1 0,1 0 0,0 2 1,0 0-1,0 0 0,-21 22 0,28-23-201,1 0 0,1 1 0,0-1 0,-12 23 1,13-18-365,0 0 1,-6 23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6:48.14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74 174 824,'3'-1'-516,"20"-9"5201,-24 9-4425,1 0 0,0 0 0,0 1 0,-1-1 0,1 0 0,-1 0 0,1 0 0,-1 0 0,1 1 1,-1-1-1,1 0 0,-1 1 0,0-1 0,1 0 0,-1 1 0,0-1 0,1 1 0,-1-1 0,0 1 0,0-1 0,0 1 0,0-1 0,1 1 0,-3 0 0,2-1-231,-1 0 1,1 0 0,-1 1 0,1-1-1,0 0 1,-1 0 0,1 0-1,0-1 1,0 1 0,0 0 0,0 0-1,0-1 1,0 1 0,0 0 0,0-1-1,0 1 1,1-1 0,-1 1-1,0-1 1,1 1 0,-1-1 0,1 0-1,0 1 1,0-1 0,0 0-1,-1 1 1,1-1 0,1 0 0,-1 1-1,0-1 1,0 0 0,1 1 0,-1-1-1,1 1 1,-1-1 0,1 1-1,0-1 1,-1 1 0,1-1 0,0 1-1,0-1 1,0 1 0,0 0 0,0 0-1,1 0 1,-1-1 0,0 1-1,0 0 1,3-1 0,8-6 18,1-1 0,0 2 0,0 0 0,1 0 0,0 1 0,0 1 0,1 0 0,20-3 0,-3 2 11,0 1 0,61 0 0,-84 5-53,0 0-1,0 1 1,0 0-1,-1 1 1,1-1 0,0 2-1,-1-1 1,10 5-1,-15-6-5,-1 0 0,0 0-1,0 1 1,0-1 0,0 1 0,0-1-1,0 1 1,-1 0 0,1-1 0,0 1-1,-1 0 1,1 0 0,-1 0-1,0 0 1,0 1 0,0-1 0,0 0-1,0 1 1,0-1 0,0 0-1,-1 1 1,1-1 0,-1 1 0,0-1-1,0 1 1,0-1 0,0 0 0,0 1-1,0-1 1,-1 1 0,1-1-1,-1 1 1,-1 2 0,-2 6-3,-1-1-1,0 0 1,-1 0 0,0-1-1,-1 0 1,0 0 0,0 0 0,-1-1-1,0 0 1,-13 10 0,-15 17-24,35-34 26,0 0 1,0 0-1,0 0 0,1-1 0,-1 1 1,1 0-1,-1 0 0,0 0 0,1 0 1,-1 0-1,1 0 0,0 0 0,-1 0 1,1 0-1,0 0 0,0 1 0,0-1 1,0-1 0,0 1-1,0-1 1,0 1 0,1-1-1,-1 1 1,0-1 0,0 1-1,1-1 1,-1 1 0,0-1-1,1 0 1,-1 1 0,0-1-1,1 0 1,-1 1-1,1-1 1,-1 0 0,0 1-1,1-1 1,-1 0 0,1 0-1,0 1 1,39 4-6,-28-4 7,6 0 0,116 15 2,-121-13-2,0 0 0,-1 0 1,1 1-1,-1 1 0,0 0 0,0 1 0,-1 0 1,12 8-1,-20-12 1,-1-1-1,1 1 1,-1 0 0,1 0-1,-1 0 1,0 1 0,0-1-1,0 0 1,0 1 0,-1-1-1,1 1 1,-1 0 0,1 0 0,-1-1-1,0 1 1,0 0 0,0 0-1,-1 0 1,1 0 0,-1 0-1,1 0 1,-1 5 0,-1-4 0,0-1 0,0 1 0,-1 0 0,1-1 0,-1 1 0,1-1 0,-1 0 0,-1 1 0,1-1 0,0 0 0,-1 0 0,1 0 0,-1-1 0,0 1 0,0-1 0,0 1 0,-6 2 0,-14 10 9,0-2 0,-1-1 0,-50 17 0,-83 17 7,108-33-20,-21 6-64,-74 20-1351,50-21-2922,93-17 4137,-1-1 1,0 1-1,1-1 0,-1 0 1,0 0-1,0 0 1,1 0-1,-1 0 1,0-1-1,1 1 1,-1 0-1,-2-2 0,-5-13-2418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6:48.53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575 1 6145,'-58'8'729,"-106"31"0,136-30-524,0 1 0,1 2 0,1 0 0,0 2 0,-35 24 0,48-27-82,0 0-1,0 1 1,2 0-1,-1 1 1,1 0-1,1 1 1,0 0-1,2 1 1,-1 0 0,2 0-1,0 1 1,0 0-1,2 0 1,0 1-1,1-1 1,0 1-1,-1 29 1,3-13 74,1-1 0,2 1 0,2-1 0,1 0 0,1 0 0,1 0 0,2 0 0,17 42 1,-10-38-118,1 0 0,2-2 1,1 0-1,1 0 1,2-2-1,2-1 1,0-1-1,3-1 0,0-1 1,1-1-1,52 36 1,-55-46-68,1-1 0,1-1 0,0-1 1,1-2-1,0-1 0,1-1 0,0-1 0,0-2 1,1-1-1,0-1 0,0-1 0,1-2 1,-1-1-1,1-2 0,45-6 0,-40 0-1,0-1 0,0-1 1,-1-3-1,-1 0 0,0-2 0,-1-2 0,34-21 0,-46 24-1,-2 0 1,1-1-1,-2-1 0,0 0 1,-1-2-1,0 0 0,-2-1 1,0 0-1,-1-2 0,0 1 1,19-42-1,-29 52-10,-1 0 0,0-1 0,0 1 1,-1-1-1,-1 1 0,1-1 0,-1 0 0,-1 0 1,0 0-1,-1 1 0,1-1 0,-2 0 0,1 0 0,-2 1 1,1-1-1,-1 1 0,-1 0 0,1 0 0,-1 0 0,-1 0 1,0 1-1,-11-16 0,-3 2 1,0 1 1,-1 1 0,-1 1-1,0 0 1,-2 2-1,-43-27 1,12 13 6,-1 2 1,-2 2-1,-71-22 1,86 35-165,-1 2-1,0 2 1,-1 2-1,0 2 1,-55 0 0,79 6-414,-1 1 1,1 1-1,0 1 1,0 1-1,0 1 1,1 1 0,0 0-1,-29 14 1,-35 25-2184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6:25.2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1 210 4352,'16'-210'7732,"0"1086"-7224,-16-567-1882,2-430-5260,-2 51 4346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0:02.88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 47 10665,'-14'-40'1541,"7"33"-479,4 27-325,2 71 778,6 172 405,-5-254-2016,1-1 0,1 1-1,-1-1 1,1 0-1,3 9 1,-4-15-209,0 0 0,0 0 1,1 1-1,-1-1 0,0 0 0,1 0 1,0 0-1,-1-1 0,3 3 0,-3-3-268,1 0 0,0 0-1,0 0 1,0 0 0,0 0-1,-1 0 1,1 0-1,0-1 1,0 1 0,0-1-1,0 1 1,3-1 0,4 1-2600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6:26.2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16 231 2984,'-16'-81'4547,"16"80"-4470,1 0-1,-1 1 0,0-1 1,0 0-1,1 1 1,-1-1-1,0 0 0,1 1 1,-1-1-1,1 1 1,-1-1-1,1 1 0,-1-1 1,1 1-1,-1-1 0,1 1 1,-1 0-1,1-1 1,0 1-1,-1 0 0,1-1 1,0 1-1,-1 0 0,1 0 1,0 0-1,-1 0 1,1-1-1,0 1 0,-1 0 1,1 0-1,0 0 0,-1 0 1,1 0-1,0 1 1,36-2 613,-30 1-527,674 11 1489,497-10-1495,-1076-8-191,-1-4-1,178-42 0,33-20 117,-303 68 35,-10 6-112,0-1 0,0 0 0,1 1 0,-1-1 0,0 1 0,0-1 0,0 1 0,0 0 0,1-1 0,-1 1 0,0 0 0,1 0-1,-1-1 1,0 1 0,0 2 0,-9 14 7,1 0 1,1 1-1,1 0 0,0 0 0,1 1 0,-5 36 0,-7 120 30,17-172-41,-1 60 21,3-1 1,12 90-1,39 121 61,-25-134-61,-25-125-24,-1-1 0,-1 0 0,0 1 0,-1-1 0,0 0 0,-1 0 0,0 0 0,-7 20 0,7-29 10,1 0 0,-1 0 0,0 1 0,-1-1 1,1-1-1,-1 1 0,0 0 0,0-1 1,0 1-1,0-1 0,0 0 0,-1 0 1,0 0-1,1-1 0,-1 1 0,0-1 1,0 0-1,0 0 0,-1 0 0,-7 2 0,-4-1 21,0 0-1,0-2 1,0 0-1,-27-1 1,13-1-23,-807-7-49,-402 4-217,1196 4 255,7 0-37,-36 5 1,73-1-920,0 0 0,0 0 0,0 0 0,1 0 0,0 0 0,-1 0 0,1-1 0,4 5 0,0 0-1339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6:27.7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115 337 2800,'0'-85'3617,"-1"84"-3567,1 0 0,-1-1 0,0 1 0,0 0 0,1 0 0,-1 0 1,0 0-1,0 0 0,0 0 0,0 1 0,0-1 0,-1 0 0,1 0 0,0 1 1,0-1-1,0 1 0,-1-1 0,1 1 0,0-1 0,0 1 0,-1 0 0,1-1 1,0 1-1,-1 0 0,1 0 0,0 0 0,-1 0 0,1 0 0,-3 1 1,-2-1-1,-1 1 1,1 0 0,-1 0 0,-11 3 0,15-3-44,1 0 0,0-1 1,0 1-1,0 0 0,0 0 0,1 1 0,-1-1 0,0 0 0,0 0 0,1 1 0,-1-1 0,1 1 0,-1 0 0,1 0 0,-1-1 0,1 1 0,-2 3 0,3-3-4,0 0 1,-1-1-1,1 1 0,0 0 0,0-1 0,0 1 1,0 0-1,0-1 0,0 1 0,0 0 0,1 0 1,-1-1-1,1 1 0,-1-1 0,1 1 0,0 0 1,1 2-1,1 0 5,0 0 0,0 0 1,0 0-1,1 0 0,-1-1 1,1 1-1,0-1 0,0 0 0,0 0 1,1 0-1,-1-1 0,1 0 1,-1 1-1,6 0 0,4 1 29,0-2 0,-1 1 0,1-2 0,1 0 0,-1 0 0,0-2 0,0 1-1,0-2 1,0 0 0,0-1 0,-1 0 0,1-1 0,-1 0 0,0-1 0,0-1 0,20-11 0,-24 12-11,0-1 1,-1 0 0,0 0 0,0-1-1,0 0 1,-1 0 0,0-1 0,0 1-1,-1-2 1,0 1 0,0-1 0,-1 0-1,0 0 1,-1 0 0,0-1 0,-1 1-1,1-1 1,-2 0 0,1 0 0,-2 0-1,1-1 1,-1 1 0,-1-13 0,0 14-8,-1-1-1,0 1 1,0 0 0,-1 0 0,0 0 0,0 0 0,-1 0 0,-6-12 0,9 21-17,0 0-1,0-1 1,0 1-1,0 0 1,0-1-1,0 1 1,-1 0-1,1 0 1,0-1-1,0 1 0,0 0 1,0 0-1,-1-1 1,1 1-1,0 0 1,0 0-1,0 0 1,-1-1-1,1 1 1,0 0-1,0 0 1,-1 0-1,1 0 1,0-1-1,0 1 1,-1 0-1,1 0 1,0 0-1,-1 0 1,1 0-1,0 0 0,0 0 1,-1 0-1,0 0 1,-3 10 28,2 21-4,8 14-14,1 0 0,2 0-1,17 48 1,-3-10-19,-12-40 4,28 127-9,-35-146 35,-1 1 1,-1-1-1,-1 1 0,-5 48 0,3-67 2,0 1 1,0-1-1,-1 0 1,1 1-1,-1-1 0,-1 0 1,1 0-1,-1 0 1,0 0-1,-1 0 1,1-1-1,-1 1 0,0-1 1,0 0-1,-1 0 1,1-1-1,-1 1 1,0-1-1,-1 0 0,1 0 1,-1-1-1,1 0 1,-1 0-1,0 0 0,0 0 1,-1-1-1,1 0 1,0-1-1,-1 1 1,-7 0-1,-2 0 91,0-1-1,1 0 1,-1-2 0,-23-2 0,34 2-93,0 1 1,-1-1 0,1 0 0,0-1 0,1 1 0,-1-1 0,0 0 0,0 0 0,1-1 0,-1 1 0,1-1 0,0 0 0,0 0 0,0-1 0,0 1 0,0-1 0,-5-7 0,8 8-177,-1 0 0,1 0 0,0 0 0,1 0-1,-1 0 1,1-1 0,-1 1 0,1 0 0,0 0 0,0 0-1,0-1 1,0 1 0,1 0 0,0 0 0,-1 0 0,1 0 0,0 0-1,0 0 1,1 0 0,-1 0 0,1 0 0,2-3 0,3-6-798,1 0 0,1 1 0,16-17-1,19-16-1364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6:28.10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101 43 4852,'-10'-8'332,"5"4"-120,0 0 0,-1 0 1,1 0-1,-1 0 0,0 1 1,1 0-1,-2 0 0,-7-2 1,12 5-167,1 0-1,0 0 1,0 0 0,0 0 0,0 1 0,-1-1 0,1 0 0,0 1 0,0-1 0,0 1 0,0-1 0,0 1 0,0 0-1,0-1 1,0 1 0,0 0 0,0 0 0,1 0 0,-1-1 0,0 1 0,0 0 0,1 0 0,-1 0 0,1 0 0,-1 0-1,1 1 1,-1-1 0,1 0 0,-1 0 0,1 0 0,0 0 0,0 0 0,0 3 0,-5 39 895,6-36-870,0 0 0,0 0 0,0 0 1,1 0-1,0 0 0,1 0 0,-1 0 0,1 0 0,0-1 1,1 0-1,0 1 0,0-1 0,0-1 0,1 1 1,0 0-1,10 8 0,-11-10-59,1-1 1,0 0-1,-1-1 0,1 1 1,0-1-1,0 0 0,0 0 1,1 0-1,-1-1 1,0 0-1,1 0 0,-1 0 1,1 0-1,-1-1 0,1 0 1,-1 0-1,1-1 0,-1 0 1,0 0-1,1 0 1,-1 0-1,0-1 0,6-2 1,-6 2 9,-1 0 1,0-1-1,0 1 1,0-1-1,0 1 1,-1-1-1,1 0 0,-1-1 1,1 1-1,-1-1 1,0 1-1,-1-1 1,1 0-1,-1 0 1,3-5-1,-2 1 5,0 1 0,0-1 0,-1 1-1,0-1 1,-1 0 0,0 0 0,0 0 0,0-9-1,-2 16-121,1 0 0,0-1 0,0 1 0,0-1 0,1 1 0,-1 0 0,0-1 0,1 1 0,-1 0-1,0-1 1,1 1 0,-1 0 0,2-2 0,-1 3-32,-1-1-1,1 1 1,-1 0-1,1-1 1,-1 1-1,1 0 1,0 0-1,-1 0 1,1 0-1,-1 0 1,1-1-1,0 1 1,-1 0-1,1 0 1,-1 0-1,1 1 1,0-1-1,-1 0 1,1 0-1,-1 0 1,1 0-1,-1 0 1,1 1-1,0-1 1,-1 0-1,1 1 1,-1-1-1,1 0 1,-1 1-1,1 0 1,13 9-2014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6:28.4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32 4804,'-1'-7'428,"1"-14"763,1 18-519,1 9-14,1 10-404,1 0 0,0-1 0,2 0 0,-1 0 0,2 0-1,0-1 1,1 0 0,0 0 0,1-1 0,19 23 0,-27-35-250,0 0 0,0-1 0,1 1-1,-1 0 1,0 0 0,0-1-1,1 1 1,-1-1 0,0 1 0,1-1-1,-1 0 1,1 1 0,-1-1 0,1 0-1,-1 0 1,0 0 0,1 0 0,-1 0-1,1 0 1,-1 0 0,1-1-1,-1 1 1,0 0 0,1-1 0,-1 1-1,1-1 1,-1 0 0,0 1 0,2-2-1,4-3 25,0 0 0,0 0-1,11-12 1,-11 10 30,19-19 147,15-15 179,-38 38-327,0 0 1,1 1-1,-1-1 0,1 1 1,0 0-1,0 0 0,0 0 0,0 1 1,0-1-1,5 0 0,-6 2-57,0 0 0,0 0-1,1 1 1,-1-1-1,0 1 1,0 0 0,-1 0-1,1 0 1,0 0 0,0 1-1,0-1 1,-1 1-1,1-1 1,0 1 0,-1 0-1,0 0 1,3 3-1,40 44-3261,-35-37 2022,16 14-1269,5-10 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6:37.1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 20 4820,'-10'-17'1668,"8"14"-456,4 13-367,66 459 2950,-59-385-3461,-2-24-304,29 394-704,-36-568-6424,0 46 4638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6:37.8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0 225 3592,'391'2'1500,"462"-6"-626,-7-70-1057,-696 49 287,213-65 1,-347 85-34,-10 4 13,1-1 1,-1 0-1,1-1 0,-1 1 1,0-1-1,0 0 1,9-7-1,-74 8 1523,52 3-1525,1 0 1,0 0 0,0 1 0,0 0-1,0 0 1,0 0 0,0 1-1,1 0 1,-1 0 0,1 0-1,0 1 1,0 0 0,-8 8-1,6-5 1,1 1-1,1-1 0,-1 1 1,1 1-1,1-1 0,0 1 1,0 0-1,-3 11 0,-2 12 99,3 0 0,0 0 0,2 1 0,1 39 0,1-21-20,3 1-1,2-1 0,2 0 0,3 0 0,1 0 1,3-1-1,2-1 0,2 0 0,3-1 0,44 83 1,-42-94-110,-7-14-23,-1 0 0,0 1 0,-2 1 0,-1 0 0,9 31 1,-19-54-27,0 0-1,1 0 1,-1 0 0,0 0 0,0 0 0,0-1 0,0 1 0,-1 0 0,1 0 0,0 0 0,-1 0 0,1 0 0,-1-1 0,0 1 0,0 0 0,0-1 0,1 1 0,-1 0 0,-1-1 0,1 1 0,0-1 0,0 1 0,-1-1 0,1 0 0,0 0 0,-1 0 0,1 1 0,-1-1 0,0 0 0,1-1 0,-1 1 0,0 0-1,0 0 1,1-1 0,-1 1 0,-3 0 0,-9 1 5,0 1-1,-1-1 1,1-1-1,-15-1 1,10 0 0,-700 15 61,-14 0-10,682-13-61,-162 9-128,161-5-27,1 2 0,-52 14 0,47-3-751,53-18 784,1 0 1,0 1 0,0-1-1,0 0 1,0 1 0,0-1-1,1 1 1,-1-1 0,0 1-1,1 0 1,-1 0 0,1-1-1,0 1 1,-1 0 0,1 1-1,0-1 1,0 0 0,0 0-1,0 3 1,1-4 12,0 1 1,0-1 0,0 0-1,0 1 1,0-1-1,0 0 1,0 1-1,0-1 1,1 0-1,-1 1 1,1-1 0,-1 0-1,1 0 1,-1 1-1,1-1 1,0 0-1,0 0 1,-1 0 0,1 0-1,0 0 1,0 0-1,0 0 1,0 0-1,0 0 1,1 0-1,-1-1 1,0 1 0,0 0-1,0-1 1,1 1-1,-1-1 1,0 1-1,0-1 1,1 0-1,-1 0 1,1 1 0,-1-1-1,0 0 1,1 0-1,-1 0 1,2-1-1,46-4-2228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6:39.2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53 168 2280,'-4'-1'322,"1"-1"0,0 1 0,-1-1 0,1 0 0,0 0 0,0-1 0,0 1 0,0 0 0,1-1 0,-1 0 0,1 0 0,-1 0 0,1 0 0,0 0 0,-2-4 0,3 6-218,1 0 0,-1 0 0,1-1 0,-1 1 0,1 0 0,-1 0-1,1-1 1,-1 1 0,1 0 0,0-1 0,0 1 0,0 0 0,0-1 0,0 1-1,0 0 1,0-1 0,0 1 0,1 0 0,-1-1 0,1 1 0,-1 0-1,0 0 1,1 0 0,0-1 0,-1 1 0,1 0 0,0 0 0,0 0 0,-1 0-1,1 0 1,0 0 0,0 0 0,0 0 0,0 0 0,0 1 0,1-1-1,-1 0 1,0 1 0,0-1 0,0 0 0,1 1 0,-1 0 0,0-1 0,2 1-1,36-9 246,1 2 0,-1 1 0,68 1 0,-41 2-225,164-12-9,537-19-615,-754 36-379,-44 6-6963,13-7 5586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6:39.65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196 88 2592,'-11'-16'613,"4"6"-17,1 0-1,0 0 1,0-1 0,-4-13-1,10 24-550,0-1 0,0 1 0,0 0 0,0-1 0,1 1 0,-1 0 0,0-1 0,0 1 0,1 0 0,-1-1-1,0 1 1,0 0 0,1 0 0,-1-1 0,0 1 0,1 0 0,-1 0 0,1 0 0,-1-1 0,0 1 0,1 0 0,-1 0 0,0 0 0,1 0-1,-1 0 1,1 0 0,-1 0 0,0 0 0,1 0 0,-1 0 0,1 0 0,-1 0 0,0 0 0,1 0 0,-1 0 0,1 0 0,-1 0 0,0 0-1,1 1 1,-1-1 0,1 0 0,20 5 568,15 4-338,-2 2-1,1 2 0,-1 1 0,-1 1 0,-1 2 0,56 38 0,-84-51-267,1 0 0,0-1-1,-1 2 1,0-1 0,0 0-1,0 1 1,-1 0 0,0-1-1,1 1 1,-2 1 0,1-1-1,-1 0 1,1 1 0,-1-1-1,-1 1 1,3 11 0,-4-11 2,0 1 0,-1-1 0,1 0 0,-1 0 0,0 0 0,-1 0 0,1 0 0,-1-1 0,-1 1 0,1 0 0,-1-1 0,0 1 0,0-1 0,0 0 1,-1 0-1,-5 6 0,-4 2-290,-1 0 1,0 0 0,0-1 0,-2-1-1,1-1 1,-1 0 0,-1-1-1,-29 12 1,-17 3-1810,-66 15 1,112-34 1901,-105 27-1800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6:40.53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 78 3968,'-11'-25'789,"7"18"-361,0-1 0,1 1-1,0-1 1,-4-14-1,7 52 2400,19 76-1772,23 102-897,-40-201-586,1 0 0,-1 0 0,1 0 1,1 0-1,-1 0 0,1-1 0,1 1 0,-1-1 0,1 0 0,8 8 1,4-1-1650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6:40.98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29 5088,'3'-25'737,"-3"25"-719,0 0 1,0 0 0,0 0 0,0 0 0,0-1 0,0 1 0,0 0-1,0 0 1,0 0 0,0 0 0,0-1 0,1 1 0,-1 0 0,0 0 0,0 0-1,0 0 1,0 0 0,0-1 0,1 1 0,-1 0 0,0 0 0,0 0 0,0 0-1,0 0 1,1 0 0,-1 0 0,0 0 0,0 0 0,0 0 0,0 0-1,1 0 1,-1 0 0,0 0 0,0 0 0,0 0 0,1 0 0,-1 0 0,0 0-1,0 0 1,0 0 0,1 0 0,-1 0 0,0 0 0,0 0 0,0 0-1,0 0 1,1 1 0,21 29 1338,-14-15-1305,37 53 915,-26-41-683,0 0-1,-2 2 0,-1 0 1,-2 1-1,19 53 0,-29-82-174,1-10-63,5-9 0,7-17-28,2 1 0,1 1 0,39-47 0,-51 70-21,2-5-2,-7 10 3,0 0 0,0 1 0,0-1 0,1 1 0,0 0 0,0 0 0,0 0 0,0 0 0,1 1 0,-1-1 0,1 1 0,8-4 0,-11 7 6,-1 0 1,0 0-1,1 0 0,-1 0 0,0 0 1,1 0-1,-1 0 0,1 1 0,-1-1 1,0 0-1,0 1 0,1-1 1,-1 1-1,0 0 0,0-1 0,1 1 1,-1 0-1,0 0 0,0 0 0,0-1 1,0 1-1,0 0 0,1 2 0,19 27 126,-20-27-111,24 46 225,-2 2-1,-3 0 0,-2 1 1,15 71-1,-33-121-407,1-1 1,-1 0-1,1 1 0,-1-1 0,0 1 1,1-1-1,-1 0 0,0 1 0,0-1 1,0 1-1,0-1 0,0 1 0,-1-1 1,1 1-1,0-1 0,-1 0 0,1 1 1,-1 1-1,0-3-39,-1 1-1,1-1 1,0 1 0,-1-1-1,1 0 1,0 1 0,-1-1-1,1 0 1,0 0 0,-1 0-1,1 0 1,0 0 0,-1 0-1,1 0 1,0-1 0,-1 1-1,1 0 1,0-1-1,-1 1 1,1-1 0,-1 0-1,-31-12-2256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0:03.32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93 1016 13121,'1'-2'51,"-1"-1"0,1 1-1,0 0 1,0-1 0,0 1-1,0 0 1,1 0 0,-1 0-1,0 0 1,1 0 0,0 0-1,-1 0 1,1 0 0,0 1-1,0-1 1,0 1 0,0-1-1,2 0 1,5-6 64,-6 6-94,32-27 396,49-54 1,-73 70-334,-1 0-1,0 0 1,-1-2 0,0 1 0,-2-1 0,1 0 0,9-31-1,-9 11-44,-1 0-1,-2 0 1,-1 0-1,-1-1 0,-3 1 1,-1-1-1,-1 1 0,-2-1 1,-1 1-1,-2 0 0,-2 1 1,-22-59-1,24 76-25,-1 0 0,0 0 0,-2 1 0,0 0-1,-1 0 1,-17-19 0,23 29-8,-1 1-1,1 0 0,-1 0 1,0 0-1,0 0 1,0 1-1,-1 0 1,1 0-1,-1 1 0,0 0 1,0 0-1,-1 1 1,1-1-1,0 2 0,-1-1 1,1 1-1,-1 0 1,-8 0-1,13 1-4,-1 1-1,1-1 1,0 1 0,0-1-1,-1 1 1,1 0 0,0 0-1,0 0 1,0 1 0,0-1-1,0 1 1,0 0-1,1 0 1,-1 0 0,0 0-1,1 0 1,0 0 0,-4 4-1,3-1 0,0 0-1,0 0 0,0 0 1,1 1-1,0-1 1,0 1-1,0-1 0,1 1 1,-2 10-1,2 8-3,0-1-1,2 1 1,0-1 0,6 30-1,6 17 7,3-2 0,25 71 0,62 129-36,-56-155-15,-5 1 0,32 143 0,-66-218 53,-2 0 0,-1 1 0,-1 45 0,-3-74 4,-2 0 1,1-1-1,-1 1 0,-1 0 0,0-1 1,-1 1-1,0-1 0,0 0 0,-1 0 1,0 0-1,-1 0 0,0-1 0,-1 1 1,0-1-1,0-1 0,-13 14 0,12-17 7,0 0-1,-1 0 0,1-1 0,-1 0 0,0 0 0,0-1 0,-1 0 0,1 0 0,-1-1 0,1 0 0,-1-1 0,0 0 0,-13 0 0,14 0-28,-1-1 0,1-1 0,-1 1 0,1-1 0,0-1 0,-1 0 0,1 0 0,0 0 0,0-1 0,0 0-1,1-1 1,-1 0 0,1 0 0,-8-5 0,11 5-261,1-1-1,-1 1 1,1 0 0,0-1-1,0 0 1,0 1-1,1-1 1,0 0 0,0 0-1,0-1 1,0 1-1,1 0 1,0-1 0,0 1-1,0-10 1,0-6-1576,1 0 0,5-37 1,6-12-1282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6:41.4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29 17 8525,'-1'-1'51,"0"0"0,0 0 1,0-1-1,0 1 0,0 0 1,0 0-1,0 0 0,-1 0 1,1 0-1,0 0 0,-1 0 0,1 1 1,0-1-1,-1 0 0,1 1 1,-3-1-1,3 1-26,1 1-1,-1-1 1,1 1-1,0-1 1,-1 0 0,1 1-1,-1-1 1,1 1-1,0 0 1,0-1 0,-1 1-1,1-1 1,0 1-1,0-1 1,0 1 0,0 0-1,-1-1 1,1 1-1,0 0 1,0-1 0,0 1-1,0-1 1,1 1 0,-1 0-1,0-1 1,0 1-1,0 0 1,16 64 781,-14-58-750,2 5 35,82 307 1737,-72-254-1559,-3 2 1,4 131-1,-18-179-821,-3-25-434,-11-38-1422,13 31 1620,-9-26-1444,-11-47-1,8 0 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6:41.7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0 168 3780,'2'-9'130,"1"0"0,-1 0 0,2 1 0,-1 0 0,1-1-1,0 1 1,1 1 0,0-1 0,0 1 0,1-1 0,-1 2 0,2-1 0,-1 1-1,1 0 1,0 0 0,0 0 0,1 1 0,-1 0 0,1 1 0,0 0-1,0 0 1,1 1 0,-1 0 0,1 0 0,0 1 0,12-2 0,-9 2 6,0 1 1,0 1 0,1 0-1,-1 0 1,0 1 0,0 1 0,0 0-1,0 0 1,0 2 0,0-1-1,-1 1 1,0 1 0,0 0 0,0 1-1,0 0 1,-1 0 0,0 1-1,0 1 1,8 8 0,-12-10-71,0 0 0,0 1 0,-1 0 0,0 0 0,-1 0 0,1 0 0,-2 1 0,1-1 0,-1 1 0,0 0 0,0 1 0,-1-1 0,0 0 0,-1 0 0,0 1 0,0-1 0,0 1 0,-1-1 0,-1 1 0,0-1 0,0 1 0,0-1 0,-1 1 0,0-1 0,-5 11 0,1-3-12,-1-1 0,-1 1 1,-1-1-1,0-1 0,-1 0 0,0 0 1,-1-1-1,0 0 0,-1-1 0,-1 0 1,-24 17-1,16-15-361,-1 0-1,0-2 1,-29 12 0,38-19-397,1 0 0,-1-2-1,0 1 1,1-2 0,-1 1-1,-1-2 1,1 0 0,-17-1-1,-21-7-1699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6:42.1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11 10141,'2'-5'-20,"8"3"-308,6-2-1628,5 17 0,7 10-1,3 15 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6:42.81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10 452 9069,'-9'-5'1314,"17"2"-757,28 2-277,-30 1-103,28-1 146,-1-2 1,1-1-1,48-12 0,-70 13-290,-1 0 0,1-1 0,-1 0 0,0-1 0,0 0-1,-1-1 1,1 0 0,-1-1 0,-1 0 0,1 0 0,-1-1 0,0 0 0,9-12 0,-14 13-24,0 0 0,0 0 1,-1 0-1,1 0 0,-2-1 1,1 1-1,-1-1 0,0 0 1,0 0-1,-1 1 0,-1-1 1,1 0-1,-1 0 1,0 0-1,-1 0 0,0 0 1,0 0-1,-3-10 0,-1 2 6,0 1-1,-1-1 1,0 1-1,-1 1 1,-1-1 0,0 1-1,-20-25 1,1 15 7,15 21-7,11 4-14,1 0 0,0 0 0,0-1-1,-1 1 1,1 0 0,0 0 0,0-1-1,0 1 1,0 0 0,0 0-1,0-1 1,0 1 0,0 0 0,0 0-1,0-1 1,0 1 0,0 0 0,0 0-1,1-1 1,-1 1 0,1 1 0,9 29 11,24 53 1,0-6-17,-32-72 4,18 47-17,-2 1 0,10 55 0,-25-94 17,0-1 1,-1 1 0,-1-1 0,0 1 0,-1 0 0,-1-1 0,0 1 0,-1 0 0,-1-1 0,0 0 0,-1 0-1,0 0 1,-8 17 0,7-23 17,0-1-1,0 0 1,-1 0-1,1-1 1,-1 1-1,-1-1 1,1-1-1,-1 1 1,0-1-1,-1 0 1,1-1-1,-1 1 1,0-2-1,-16 7 1,17-8 6,1 0-1,-1 0 1,0-1 0,0 1 0,0-1-1,0-1 1,0 0 0,0 0 0,0 0-1,1 0 1,-1-1 0,0-1 0,0 1-1,0-1 1,1 0 0,-1 0-1,1-1 1,-1 0 0,-6-4 0,11 5-39,0 1 1,0-1 0,0 1 0,0-1 0,1 1-1,-1-1 1,1 0 0,-1 0 0,1 0 0,-1 0 0,1 0-1,0 0 1,0-1 0,0 1 0,0 0 0,0-1-1,1 1 1,-1 0 0,0-4 0,2 2-188,-1-1 1,0 1-1,1 0 1,-1 0-1,1 0 1,1 0-1,-1 1 1,0-1-1,1 0 1,3-6-1,6-7-1226,0 2 0,1-1 0,28-26-1,-29 31 728,35-36-1947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6:43.20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 11 7321,'-3'-11'1761,"2"28"-573,3-7-1011,1 0 0,-1 0 0,2-1 0,-1 1 0,1-1 0,1 0 0,0 0 0,0 0 0,0-1 0,1 0 0,1 0 0,-1 0 0,1-1 0,14 12-1,-14-13-139,-1 0-1,1-1 0,0 0 1,1-1-1,-1 1 0,1-1 1,0-1-1,0 1 1,0-1-1,0-1 0,0 0 1,1 0-1,-1 0 0,1-1 1,0-1-1,-1 1 0,17-2 1,-21 0-26,-1 0 0,1 0 0,0-1 0,-1 1 0,0-1 0,1 1 0,-1-1 0,0 0 0,0-1 0,0 1 1,0 0-1,0-1 0,0 0 0,-1 1 0,1-1 0,-1 0 0,0 0 0,0-1 0,0 1 0,0 0 1,-1-1-1,1 1 0,-1-1 0,2-6 0,0-6-76,0 1 0,-1-1 0,-1 0 0,0-22 0,-1 38-58,0-1 0,0 1 0,0 0 1,0-1-1,0 1 0,0-1 0,0 1 1,0 0-1,0-1 0,0 1 1,0-1-1,0 1 0,0 0 0,0-1 1,0 1-1,1-1 0,-1 1 0,0 0 1,0-1-1,0 1 0,1 0 1,-1-1-1,0 1 0,0 0 0,1-1 1,-1 1-1,0 0 0,1 0 0,-1-1 1,0 1-1,1 0 0,-1 0 1,1 0-1,-1 0 0,0-1 0,1 1 1,-1 0-1,1 0 0,-1 0 0,0 0 1,1 0-1,-1 0 0,1 0 1,-1 0-1,1 0 0,-1 0 0,0 0 1,1 0-1,-1 1 0,1-1 0,-1 0 1,0 0-1,1 0 0,-1 0 1,0 1-1,1-1 0,-1 0 0,1 1 1,5 1-992,6 0-1466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6:43.5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10101,'11'3'909,"-4"4"-661,1-1-1,-1 1 0,10 12 1,-14-13-138,1-1 1,0 0-1,1-1 1,-1 1-1,1-1 1,0 0-1,0 0 1,0 0-1,1-1 0,-1 1 1,1-2-1,10 5 1,-13-7-85,0 0 0,0 0 0,0 0 0,0-1 1,0 1-1,0-1 0,0 0 0,0 1 0,0-1 0,0-1 0,0 1 1,0 0-1,0-1 0,3-2 0,38-31 226,-35 28-179,-5 3-81,1 0 0,-1 0-1,1 1 1,-1 0 0,1 0 0,0 0-1,0 0 1,1 1 0,-1 0-1,0 0 1,1 0 0,0 1 0,-1 0-1,1 0 1,0 0 0,-1 1-1,1 0 1,0 0 0,-1 0 0,1 1-1,0 0 1,-1 0 0,1 0-1,0 1 1,-1 0 0,0 0 0,7 3-1,-6-3-502,0 0 0,0 1 0,0 0 0,0 0 0,-1 0 0,1 1 0,-1 0 0,0 0 0,0 0 0,-1 1 0,1-1 0,-1 1 0,0 0 0,0 1 0,5 8 0,4 10-2354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6:49.8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 44 5276,'-7'-17'323,"-5"-8"1791,12 25-2097,0-1-1,0 1 1,0 0-1,0 0 0,-1 0 1,1 0-1,0 0 1,0 0-1,0 0 1,0 0-1,0 0 1,0 0-1,0 0 0,0 0 1,0 0-1,0 0 1,0 0-1,-1 0 1,1 0-1,0 0 1,0 0-1,0 0 0,0-1 1,0 1-1,0 0 1,0 0-1,0 1 1,0-1-1,0 0 0,-1 0 1,1 0-1,0 0 1,0 0-1,0 0 1,0 0-1,0 0 1,0 0-1,0 0 0,0 0 1,0 0-1,0 0 1,0 0-1,-1 0 1,1 0-1,0 0 1,0 0-1,0 0 0,0 0 1,0 1-1,0-1 1,0 0-1,0 0 1,0 0-1,0 0 1,0 0-1,0 0 0,0 0 1,0 0-1,0 0 1,0 0-1,0 1 1,0-1-1,-2 17 504,1 97 504,3 122-257,1-183-576,2 0 0,18 74 0,-12-77-1201,-11-46-541,-7-35-3285,0-3 2720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6:50.63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153 254 3152,'0'0'142,"0"-1"0,0 0-1,0 1 1,1-1-1,-1 1 1,0-1 0,0 1-1,0-1 1,1 0-1,-1 1 1,0-1 0,1 1-1,-1-1 1,0 1-1,1-1 1,-1 1 0,1 0-1,-1-1 1,1 1-1,-1-1 1,1 1 0,-1 0-1,1-1 1,-1 1-1,1 0 1,-1 0 0,1 0-1,0-1 1,-1 1 0,1 0-1,-1 0 1,1 0-1,1 0 1,28 0 358,-13 1-45,1839-99 1765,-1847 97-2219,881-122 117,-875 121-115,-13 2-2,1-1 0,0 1 0,-1 0 0,1-1 0,-1 0 1,1 1-1,-1-1 0,1 0 0,-1 0 0,1 0 0,-1-1 0,0 1 0,3-3 0,-5 4 0,-1 0 0,1-1 0,0 1 0,-1 0 1,1-1-1,0 1 0,-1 0 0,1 0 0,-1-1 0,1 1 0,-1 0 0,1 0 1,-1 0-1,1 0 0,-1 0 0,1 0 0,0-1 0,-1 1 0,1 0 0,-1 0 0,1 0 1,-1 1-1,1-1 0,-1 0 0,1 0 0,-1 0 0,1 0 0,-1 0 0,1 0 0,-1 1 1,-19 1 12,14 0-7,0 0-1,0 1 0,1-1 0,-1 1 0,1 0 0,0 1 0,0-1 0,0 1 1,0 0-1,1 0 0,-1 0 0,1 1 0,0 0 0,1 0 0,-1 0 0,1 0 1,0 0-1,0 1 0,0 0 0,1-1 0,-2 9 0,-4 13 5,1 0-1,1 1 1,-2 39-1,7-57-11,-16 540 144,18-411-68,-1-133-69,0 0 0,0 0 0,-1 0 0,1-1 0,-1 1-1,0 0 1,-1-1 0,0 1 0,-4 9 0,4-12-3,0 0 0,0 0 0,-1-1 0,1 1 0,-1-1-1,0 1 1,1-1 0,-1 0 0,0 0 0,0 0 0,-1 0 0,1-1 0,0 1 0,-1-1 0,1 0 0,0 0 0,-7 1 0,-52 8 36,-117 5 0,119-12-27,-754 25 51,-26 1 31,793-26-83,-498 52 178,534-53-185,-12 2 9,-1 0-1,0 1 1,1 1-1,0 2 1,0 0-1,-39 21 0,48-16-105,14-12 81,0-1-1,0 0 1,0 1-1,0-1 1,0 1-1,-1-1 0,1 0 1,0 1-1,0-1 1,0 0-1,0 1 1,0-1-1,1 1 0,-1-1 1,0 0-1,0 1 1,0-1-1,0 0 1,0 1-1,0-1 1,1 0-1,-1 1 0,0-1 1,0 0-1,0 1 1,1-1-1,-1 1 1,2 0-80,0 0 1,0 0 0,0 0 0,0 0-1,0-1 1,0 1 0,0 0 0,0-1-1,0 1 1,0-1 0,0 0 0,0 0 0,3 0-1,93-3-4053,-38-5 1976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6:51.1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143 465 7481,'-16'-7'326,"-9"-6"749,24 6-482,15-1-82,-2 4-342,0-1 0,0 0 0,-1-1 0,0 0 0,0-1 0,0 0 0,-1-1 0,0 0-1,13-15 1,-17 15-149,0 1-1,-1 0 0,-1-1 1,1 0-1,-1 0 0,-1 0 0,1-1 1,-1 0-1,-1 1 0,0-1 0,0 0 1,0 0-1,-1 0 0,0-12 0,-2 6-9,0 1-1,0 0 0,-2 0 0,0 0 0,0 0 1,-8-19-1,9 26-8,-1 0 1,0 0-1,0 1 0,-1-1 1,0 1-1,0 0 1,0 0-1,-1 0 0,1 1 1,-2-1-1,1 1 1,0 0-1,-1 1 0,-8-5 1,14 8-2,-1 1 0,1-1 0,-1 1 0,1 0 0,-1 0 0,0-1 0,1 1 0,-1 0 0,0 0 0,1 0 0,-1-1 0,0 1 0,1 0 0,-1 0 0,0 0 0,1 0 0,-1 0 0,0 0 0,1 1 0,-1-1 0,1 0 0,-1 0 0,0 0 0,1 1 1,-1-1-1,0 0 0,1 0 0,-1 1 0,1-1 0,-1 1 0,1-1 0,-1 0 0,1 1 0,-1-1 0,1 1 0,0-1 0,-1 1 0,1 0 0,-1-1 0,1 1 0,0-1 0,0 1 0,-1 0 0,1-1 0,0 1 0,0 0 0,0-1 0,0 1 0,0-1 0,0 1 0,0 0 0,0-1 0,0 1 0,0 0 0,0 1 0,5 42 11,13 17 11,36 80 0,5 17-10,-51-133-8,-2 2 0,0-1 0,-2 1 0,2 28 0,-5-47 7,-1 0-1,0-1 0,-1 1 1,1 0-1,-1 0 0,-1-1 1,0 1-1,0 0 0,0-1 0,-1 0 1,0 1-1,0-1 0,-1-1 1,0 1-1,0 0 0,-1-1 1,0 0-1,0 0 0,0 0 0,-1-1 1,1 1-1,-2-1 0,1-1 1,0 1-1,-1-1 0,0 0 1,0-1-1,0 0 0,0 0 1,-10 3-1,-2-1 24,1-1 0,-1-1 1,1 0-1,-1-1 0,0-1 0,0-1 1,-20-3-1,37 3-48,0 0 0,1 0 0,-1 0 1,0-1-1,1 1 0,-1-1 0,0 1 0,1-1 1,-1 1-1,1-1 0,-1 0 0,1 0 0,-1 0 1,1 0-1,-1 0 0,1 0 0,0 0 0,0 0 0,-2-2 1,3 2-57,0 0 1,0 0-1,0 0 1,0 0-1,0 0 1,0 0-1,0 0 1,0 0-1,0 1 1,0-1-1,0 0 1,1 0-1,-1 0 1,0 0-1,1 0 1,-1 0-1,1 0 1,-1 0-1,1 1 1,-1-1-1,1 0 1,0 0-1,0 0 1,7-7-632,1 1 0,-1 0 1,1 0-1,13-7 1,34-21-1729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6:51.51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53 124 7677,'-3'-3'137,"1"1"1,-1-1 0,0 1-1,0 0 1,0-1 0,0 1-1,0 1 1,0-1 0,-6-2-1,8 4-106,1 0 1,-1-1-1,1 1 0,-1 0 0,1 0 0,-1 0 0,1 0 0,-1 0 1,1 0-1,-1 0 0,1 0 0,-1 1 0,1-1 0,-1 0 0,1 0 1,-1 0-1,1 0 0,-1 1 0,1-1 0,-1 0 0,1 0 0,0 1 0,-1-1 1,1 0-1,-1 1 0,0 0 0,1 0 14,-1 1 0,1-1 0,-1 0 1,1 1-1,0-1 0,-1 1 0,1-1 0,0 1 0,0-1 1,0 1-1,0 0 0,0-1 0,1 3 0,0 3 59,1 0 0,0 0 1,1 0-1,0 0 0,0-1 0,0 1 0,1-1 0,0 0 0,0 0 0,0 0 0,1-1 0,0 1 0,0-1 0,0 0 0,1-1 1,0 1-1,0-1 0,11 6 0,-12-7-82,0 0 1,0 0-1,1-1 1,-1 0-1,1 0 1,-1 0-1,1-1 1,0 1-1,0-1 1,0-1-1,0 1 0,0-1 1,-1 0-1,1 0 1,0-1-1,0 0 1,0 0-1,0 0 1,-1-1-1,1 0 1,0 0-1,-1 0 1,7-4-1,-9 3-9,0 1-1,0-1 0,-1 1 1,1-1-1,-1 0 1,0 0-1,0 0 0,0 0 1,0-1-1,0 1 1,-1 0-1,1-1 0,-1 0 1,0 1-1,0-1 1,0 1-1,0-1 0,-1-6 1,1-7 28,-1-1-1,-5-32 1,1 4-207,4 44 155,0-1-251,0 1-1,0-1 1,0 1 0,0 0 0,0-1-1,0 1 1,1-1 0,-1 1-1,1 0 1,-1-1 0,3-3 0,-1 5-95,0-1 0,0 1 0,0 1 0,0-1 0,0 0 0,0 0 1,0 1-1,0-1 0,0 1 0,1 0 0,-1-1 0,0 1 0,2 0 0,23-4-2179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0:03.7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 7 11313,'-9'-7'924,"5"13"-442,4 23-136,1-20-209,4 140 997,0 221 27,-7-342-1509,-7 38 0,1-28-5780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6:51.88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0 9673,'-1'29'428,"1"-3"20,3 41 1,-2-61-356,0 1 0,0 0 0,1-1 0,0 1 0,0-1 0,1 0 0,-1 1 0,1-1 0,1 0 0,-1-1 0,5 7 0,-7-11-71,0 0 0,0 0-1,1 0 1,-1 0 0,0 0-1,0 0 1,1 0-1,-1 0 1,0-1 0,1 1-1,-1 0 1,1-1 0,-1 0-1,1 1 1,-1-1 0,1 0-1,-1 1 1,1-1-1,-1 0 1,1 0 0,-1 0-1,1-1 1,-1 1 0,1 0-1,0 0 1,-1-1 0,0 1-1,1-1 1,-1 0-1,1 1 1,-1-1 0,0 0-1,3-1 1,4-4 20,-1 0-1,1 0 1,-1 0 0,8-10 0,-10 10 4,39-49 253,-38 45-224,2 0 0,-1 0 0,1 0-1,1 1 1,-1 0 0,2 1 0,-1 0 0,14-9-1,-20 16-70,1 0-1,-1 0 0,0 0 1,0 0-1,1 0 0,-1 1 1,0 0-1,1-1 0,-1 1 0,0 1 1,1-1-1,-1 0 0,0 1 1,1-1-1,-1 1 0,0 0 1,0 0-1,0 1 0,0-1 1,4 2-1,2 3-539,1 0-1,-1 0 1,1 1-1,10 11 1,-12-10-402,-1 1 0,0 0 0,0 0 0,9 18 0,-9-15-100,10 18-1827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6:52.5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0 139 2848,'7'-15'2923,"-2"12"-2629,-1 0 0,1-1 1,0 1-1,0 1 0,0-1 0,1 1 0,-1 0 0,0 0 0,8-1 0,57-7 736,-51 9-798,467-20 1306,-253 16-1305,494-8-700,-716 13 132,1 0 1,-1 0-1,0-1 1,0-1-1,0 0 1,0 0-1,0-1 1,0-1-1,11-5 1,-21 9 271,-1 0 0,0 0 0,1 0 0,-1 0 0,0 0 1,1 0-1,-1 0 0,0-1 0,0 1 0,1 0 0,-1 0 0,0 0 1,0 0-1,1-1 0,-1 1 0,0 0 0,0 0 0,1 0 0,-1-1 0,0 1 1,0 0-1,0 0 0,0-1 0,1 1 0,-1 0 0,0-1 0,0 1 1,0 0-1,0-1 0,0 1 0,0 0 0,0 0 0,0-1 0,0 1 1,0 0-1,0-1 0,0 1 0,0 0 0,0-1 0,0 1 0,0 0 0,0-1 1,0 1-1,-1 0 0,1 0 0,0-1 0,0 1 0,0 0 0,0 0 1,-1-1-1,1 1 0,0 0 0,0 0 0,0-1 0,-1 1 0,1 0 1,0 0-1,0 0 0,-1 0 0,1-1 0,0 1 0,-1 0 0,-10-10-1917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6:52.9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7 3728,'21'-3'150,"0"1"-1,0 1 0,0 0 0,25 4 0,-4-2-16,9 1 27,-1 2-1,0 2 0,1 3 1,-2 1-1,67 24 1,-104-30-89,-1 1 1,0 0-1,0 0 1,0 1-1,-1 1 1,20 15-1,-27-20-37,-1 1 0,1 0 0,0-1 0,-1 1 0,0 0 0,0 0 0,0 1 0,0-1 0,0 0 0,0 1 0,-1-1 0,0 1 0,0-1 0,0 1 0,0 0 0,0-1 0,-1 1 0,1 0 0,-1 0 0,0-1 0,0 1 0,-1 0-1,1 0 1,-1-1 0,0 1 0,-1 4 0,-1 0 70,-1 0-1,0 0 1,0 0-1,-1-1 0,0 1 1,0-1-1,-10 10 1,-51 43 660,9-9-784,54-48-201,1-1 0,-1 1 0,1 0 0,0 0 0,-1 1 0,2-1 0,-1 0 0,0 1 0,-1 5 0,2-8 131,1 0-1,0 1 1,0-1 0,0 0 0,0 0-1,0 1 1,0-1 0,0 0-1,0 1 1,1-1 0,-1 0 0,0 0-1,1 1 1,-1-1 0,1 0 0,-1 0-1,1 0 1,0 0 0,0 0-1,-1 0 1,1 0 0,0 0 0,0 0-1,0 0 1,0 0 0,0 0-1,0 0 1,0-1 0,0 1 0,2 0-1,35 13-1677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6:55.8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253 357 996,'-1'-1'94,"1"0"0,0 1 0,0-1 0,0 0 0,0 0 0,0 0 0,0 1 0,1-1 0,-1 0 0,0 0 0,0 1 0,0-1 0,1 0 0,-1 0 0,0 1 0,1-1 0,-1 0 0,1 1 0,6-6 2915,-7 6-2928,0 1 1,-2 2 1310,1-3-1310,1 0 0,0 0 0,0 0 0,0 0 0,-1 1 0,1-1 0,0 0 0,0 0-1,-1 0 1,1 0 0,0 0 0,0 0 0,0 0 0,-1 0 0,1 0 0,0 0 0,0 0-1,-1 0 1,-2-2 1311,3 1-1312,0 1 1,0 0 0,0 0 0,0 0 0,0-1 0,0 1 0,-1 0 0,1 0 0,0 0-1,0-1 1,-8-19-253,6 13 899,1 6-725,1 1 0,0-1 1,-1 0-1,1 0 1,-1 1-1,1-1 0,-1 0 1,1 1-1,-1-1 1,1 0-1,-1 1 0,0-1 1,1 1-1,-1-1 0,0 1 1,1-1-1,-1 1 1,0 0-1,0-1 0,0 1 1,1 0-1,-1 0 0,0-1 1,0 1-1,0 0 1,0 0-1,0 0 0,1 0 1,-1 0-1,-1 0 0,1 1-2,0 1-1,0-1 0,0 0 1,0 0-1,0 0 0,0 0 1,0 1-1,1-1 0,-1 0 1,1 1-1,-1-1 0,1 1 1,-1-1-1,1 1 0,-1 1 0,-1 13-3,1-1 0,0 20 0,1-34 9,0 137 308,0-138-204,-2-59 532,2 35-645,-1 0 0,-1 1 0,-1-1 0,-1 1 0,-12-37 0,12 49-40,0 0-1,-1 1 1,0 0 0,0 0 0,-1 0-1,-1 0 1,0 1 0,0 0 0,0 1-1,-1 0 1,-1 0 0,1 0 0,-18-10-1,26 18 24,0-1-1,0 1 1,0 0-1,0 0 0,1 0 1,-1 0-1,0 0 1,0 0-1,0 0 0,0 0 1,0 0-1,0 0 1,0 0-1,0 0 0,0 0 1,1-1-1,-1 1 0,0 0 1,0 0-1,0 0 1,0 0-1,0 0 0,0 0 1,0 0-1,0-1 1,0 1-1,0 0 0,0 0 1,0 0-1,0 0 1,0 0-1,0 0 0,0-1 1,0 1-1,0 0 0,0 0 1,0 0-1,0 0 1,0 0-1,0 0 0,0 0 1,0-1-1,0 1 1,-1 0-1,1 0 0,0 0 1,0 0-1,0 0 1,0 0-1,0 0 0,0 0 1,0 0-1,0-1 0,-1 1 1,2 0 26,-1 1-1,1-1 1,-1 0 0,0 0 0,1 0 0,-1 1-1,1-1 1,-1 0 0,0 1 0,1-1-1,-1 0 1,0 1 0,1-1 0,-1 0 0,0 1-1,0-1 1,1 0 0,-1 1 0,0-1-1,0 1 1,0-1 0,0 1 0,1-1 0,-1 0-1,0 1 1,0-1 0,0 1 0,0-1-1,0 1 1,0-1 0,0 1 0,0-1 0,0 1-1,-1 0 1,-1 17 23,1 0 0,0 0 0,2 0 0,0 1 0,1-1 0,0 0 0,2 0-1,10 31 1,-11-41-14,0 0 0,1 0-1,0 0 1,1 0-1,-1-1 1,2 0-1,-1 0 1,1 0-1,0-1 1,0 0 0,0 0-1,1-1 1,0 1-1,0-1 1,1-1-1,-1 0 1,1 0-1,0 0 1,0-1 0,12 4-1,-5-4 5,-1 0-1,1 0 1,0-1 0,0-1-1,1-1 1,-1 0-1,0-1 1,0 0 0,0-1-1,0-1 1,-1-1 0,24-7-1,-29 7-5,0 0-1,0-1 0,0 0 1,-1 0-1,0 0 0,0-1 1,0-1-1,-1 1 1,1-1-1,-2-1 0,1 1 1,-1-1-1,0 0 0,-1 0 1,0-1-1,0 0 0,-1 0 1,0 0-1,5-18 0,-7 19 1,0 0 0,0-1-1,-1 1 1,0-1 0,-1 0 0,0 1-1,0-1 1,-1 1 0,0-1-1,-1 1 1,0-1 0,0 1-1,-1 0 1,0 0 0,0 0-1,-1 0 1,1 0 0,-2 1-1,-9-14 1,4 10 3,1 1 0,-2 0-1,1 1 1,-1 0 0,-1 1 0,1 0 0,-2 0 0,1 2-1,-1-1 1,0 1 0,-20-5 0,6 3 3,0 1 0,0 1 0,-51-3 0,61 9-20,0-1 1,-1 2 0,1 0-1,0 2 1,0-1-1,1 2 1,-25 8 0,36-10-25,0 0 0,0 0 1,0 0-1,0 1 1,0-1-1,1 1 1,-1 1-1,1-1 0,0 1 1,0-1-1,0 1 1,0 0-1,-4 7 1,6-7-133,0 0 1,1 0-1,-1 0 1,1 1-1,0-1 1,1 0-1,-1 1 1,1-1 0,-1 1-1,1-1 1,1 0-1,-1 1 1,1-1-1,-1 1 1,1-1-1,3 8 1,-1 0-340,1 1 0,0-1 0,1 0 0,1 0 0,0 0 0,0-1 0,1 0 0,0 0 0,14 15-1,40 28-1983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6:56.2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47 107 6993,'-2'0'25,"0"0"0,0 0 0,0 1 1,0-1-1,0 1 0,0-1 0,0 1 0,1 0 1,-1 0-1,0 0 0,0 0 0,1 0 1,-1 0-1,0 0 0,1 1 0,0-1 0,-1 0 1,1 1-1,0 0 0,-1-1 0,1 1 1,0 0-1,0-1 0,0 1 0,1 0 0,-1 0 1,0 0-1,1 0 0,-1 0 0,1-1 1,-1 4-1,0 1 27,0 1 0,1-1 1,-1 1-1,1-1 0,0 1 1,1-1-1,0 1 0,2 8 1,-1-7-10,1 0 1,0 0 0,1 0-1,0 0 1,0 0 0,1-1-1,0 0 1,0 0 0,0 0-1,1-1 1,0 1 0,1-1-1,-1-1 1,1 1 0,0-1-1,0-1 1,1 1 0,0-1-1,-1 0 1,1-1 0,1 0-1,-1 0 1,0-1 0,1 0-1,-1 0 1,1-1 0,0 0-1,-1-1 1,15 0 0,-15 0-9,0-1 1,1 0-1,-1 0 1,0-1-1,1 0 1,-1 0-1,0-1 1,0 0-1,-1 0 1,1-1-1,-1 0 1,0 0-1,0-1 1,0 0-1,0 0 1,-1-1-1,0 0 1,0 0-1,0 0 1,-1-1-1,0 0 1,0 0-1,-1 0 1,0 0-1,0-1 1,-1 0-1,0 1 1,0-1-1,-1-1 0,3-11 1,-4 10 45,0 0 0,-1-1 0,0 1 0,-1 0 1,1 0-1,-2 0 0,-4-18 0,5 23-65,-1 0-1,0 0 1,0 0 0,0 0 0,0 0-1,-1 0 1,0 1 0,0-1-1,0 1 1,-1 0 0,0 0 0,1 0-1,-1 0 1,0 0 0,-1 1-1,-5-3 1,-8-10-1286,14 12-75,20 13-3225,8-4 2366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6:56.62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35 17 10337,'-8'-11'236,"-4"6"72,4 9 60,2 17 72,14 27 8,12 31 8,7 12 0,-1 13 4,3-1-8,-5 1-216,-14-9-104,-4-11-240,-8-13-436,2-14-2188,-14-16 0,-12-19 0,-3-17-1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6:56.9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1 117 6945,'59'-11'120,"28"-3"-8,35 0-224,31-10-1300,-3 10-1,-1-4 1,-13-3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6:58.06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47 71 1788,'1'-21'1156,"0"15"-518,0 1 0,-1-1 0,0 1 0,0-1 0,-1 1 0,-1-11 0,1 16-593,1 0 0,0 0 0,-1 0 1,1 0-1,0 0 0,-1 0 0,1 0 0,0 0 0,-1 0 1,1 0-1,0 0 0,-1 0 0,1 0 0,0 0 0,-1 1 0,1-1 1,0 0-1,-1 0 0,1 0 0,0 0 0,0 1 0,-1-1 1,1 0-1,0 0 0,0 1 0,-1-1 0,1 0 0,0 0 1,0 1-1,-1-1 0,1 0 0,0 1 0,0-1 0,0 0 0,0 1 1,-11 12 366,7-4-332,0 0-1,1 1 1,-1-1 0,2 0-1,-1 1 1,1 0 0,1 0-1,0-1 1,0 1 0,1 0-1,0 0 1,1 0-1,0 0 1,0 0 0,1-1-1,1 1 1,-1 0 0,2-1-1,5 12 1,-6-12-60,1-1-1,0 0 1,0 0 0,1-1-1,0 0 1,1 0 0,-1 0-1,1 0 1,1-1 0,-1 0 0,1 0-1,0 0 1,0-1 0,1-1-1,0 1 1,-1-1 0,2 0 0,-1-1-1,0 0 1,1 0 0,14 3-1,-19-6-14,0 0 0,0-1 0,0 1 0,0-1 0,0 1-1,-1-1 1,1-1 0,0 1 0,0 0 0,-1-1 0,1 0-1,-1 0 1,0 0 0,1 0 0,-1 0 0,0-1 0,0 1 0,0-1-1,-1 0 1,1 0 0,-1 0 0,0 0 0,1 0 0,-1 0-1,3-8 1,2-4 12,0 0-1,-1 0 1,-1-1-1,6-27 0,-10 40-3,4-26 47,-4 28-53,-1 0-1,0 0 1,0 0-1,1 0 1,-1 1-1,0-1 1,0 0-1,0 0 1,0 0 0,0 0-1,0 1 1,0-1-1,-1 0 1,1 0-1,0 0 1,0 0-1,-1 1 1,1-1-1,0 0 1,-1 0-1,1 1 1,-1-1-1,1 0 1,-1 1 0,0-2-1,0 3 4,1 0-1,-1 0 1,0-1-1,1 1 1,-1 0-1,1 0 1,-1 0-1,1-1 1,-1 1-1,1 0 1,-1 0-1,1 0 1,0 0-1,0 0 1,-1 0-1,1 0 1,0 0-1,0 0 1,0 0-1,0 1 1,-1 4 28,-4 34 172,1 1 1,2-1-1,3 47 1,0 28-1571,-3-91-927,0 1 0,-9 38 0,4-42-97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6:58.53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678 0 2352,'-41'2'271,"1"2"-1,-1 2 0,1 2 1,1 1-1,-1 2 0,2 2 0,0 1 1,-47 26-1,65-30-96,1 2 0,1 0 0,0 1 0,1 1 0,0 0 0,1 1 0,1 1 0,0 1 0,1 0 0,1 1 0,1 0 0,1 1 0,-12 25 0,13-21 25,2-1 1,1 1-1,0 1 1,2-1-1,1 1 1,1 0-1,0 0 1,2 0-1,1 0 1,1 0-1,8 47 1,0-30-26,2-1-1,2 0 1,1 0-1,2-1 1,2-1 0,1-1-1,3 0 1,0-2 0,2 0-1,40 43 1,-37-48-101,2-1 0,0-2 0,2-1 0,2-1 1,0-1-1,1-2 0,1-2 0,1-1 0,1-2 0,72 24 0,-65-30-39,0-2 0,0-1-1,1-3 1,-1-1 0,1-3-1,0-1 1,0-2 0,66-13 0,-82 10-3,1-2 0,-1-1 1,0-2-1,0 0 0,-1-2 1,-1-1-1,0-2 1,-1 0-1,-1-2 0,0 0 1,-1-2-1,-1-1 0,28-30 1,-40 37-8,0 0 0,-2-1 0,1 0 0,-2-1 0,0 1 0,0-2 1,-2 1-1,0-1 0,0 0 0,-2 0 0,0-1 0,-1 1 0,-1-1 0,0 0 0,-1 1 1,-1-1-1,0 0 0,-1 0 0,-1 0 0,-1 1 0,-1-1 0,0 1 0,-1 0 0,0 0 0,-8-16 1,-4 3 13,0 0-1,-2 2 1,-1 0 0,-1 0 0,-1 2 0,-47-41 0,19 24 12,-2 3 0,-87-51-1,91 63-33,-1 2 0,-1 2 0,-56-17-1,82 33-126,1 0-1,-1 2 1,0 1-1,0 0 1,0 2-1,0 1 1,-1 1-1,1 1 1,-31 5-1,45-4-223,0 1-1,0 0 1,0 0-1,0 1 1,1 0 0,-1 1-1,1 0 1,0 0-1,-12 10 1,16-10 26,-1 0-1,1 0 1,0 1 0,0 0-1,1 0 1,-1 0 0,1 0-1,1 1 1,-1-1 0,1 1-1,0 0 1,1 0 0,-3 9-1,1 35-1908,4-41 1756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6:59.61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84 80 6145,'-37'-76'2924,"37"76"-2903,-1 0 0,1 0 0,0-1 0,0 1 0,0 0 0,0 0 0,-1-1 0,1 1 0,0 0 0,0 0 0,0 0 0,-1-1 0,1 1 0,0 0 1,0 0-1,-1 0 0,1 0 0,0 0 0,0-1 0,-1 1 0,1 0 0,0 0 0,-1 0 0,1 0 0,0 0 0,0 0 0,-1 0 0,1 0 0,0 0 0,-1 0 0,1 0 0,0 0 0,0 0 0,-1 0 0,1 1 0,0-1 1,-1 0-1,1 0 0,0 0 0,0 0 0,-1 0 0,1 1 0,0-1 0,0 0 0,0 0 0,-1 0 0,1 1 0,0-1 0,0 0 0,0 0 0,0 1 0,-1-1 0,1 0 0,0 0 0,0 1 0,0-1 0,0 0 0,0 1 1,0-1-1,0 0 0,0 0 0,0 1 0,0-1 0,-7 24 682,7-22-658,-8 51 396,3 1 0,2-1-1,4 60 1,0-33-242,-1 331-128,0-410-108,0-1 0,0 0 0,0 0-1,0 0 1,0 0 0,1 0 0,-1 1-1,0-1 1,0 0 0,0 0 0,0 0-1,1 0 1,-1 0 0,0 0 0,0 0 0,0 0-1,0 0 1,1 0 0,-1 0 0,0 0-1,0 0 1,0 0 0,1 0 0,-1 0 0,0 0-1,0 0 1,0 0 0,0 0 0,1 0-1,-1 0 1,0 0 0,0 0 0,0 0-1,0 0 1,1 0 0,-1 0 0,0 0 0,0 0-1,0-1 1,0 1 0,0 0 0,1 0-1,-1 0 1,0 0 0,0 0 0,0-1-1,0 1 1,0 0 0,9-8-1291,-9 5 993,0 0 1,0 0 0,0-1-1,0 1 1,0 0-1,-1 0 1,0 0-1,1-1 1,-1 1-1,0 0 1,-3-5-1,-1-7-668,-10-37-1505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0:05.1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149 284 2924,'-2'-1'498,"1"0"-1,-1 0 1,0 1 0,0-1-1,0 1 1,0-1-1,0 1 1,0 0 0,0 0-1,0 0 1,0 0-1,0 0 1,-7 1 2345,20-1-1972,-2-1-800,0 0 0,-1-1-1,1 1 1,-1-2 0,1 1-1,-1-1 1,0-1 0,0 1-1,0-1 1,-1-1 0,10-6-1,-14 9-55,0 0 0,0-1 0,-1 0 0,1 1 0,-1-1 0,0 0 0,1 0 0,-1 0 0,0-1 0,-1 1-1,1-1 1,-1 1 0,1-1 0,-1 1 0,0-1 0,-1 1 0,1-1 0,0 0 0,-1 0 0,0 1 0,0-1 0,0 0-1,0 0 1,-1 0 0,0 1 0,1-1 0,-1 0 0,-3-6 0,0 0-13,0 0 0,-1 0 0,0 0-1,-1 0 1,0 1 0,0 0 0,-1 0 0,0 1 0,-17-15 0,20 20-5,1 0 0,-1 0 0,0 1 0,0-1 1,0 1-1,-1 0 0,1 0 0,0 1 0,-1-1 1,1 1-1,-1 0 0,0 0 0,1 1 0,-1-1 1,0 1-1,0 0 0,1 0 0,-1 1 0,0-1 1,1 1-1,-1 0 0,1 0 0,-1 1 1,1-1-1,-9 5 0,8-3 2,0 0 0,1 1 0,-1-1 0,1 1 0,0 0 1,0 0-1,0 1 0,1-1 0,-1 1 0,1-1 0,0 1 0,1 0 0,-1 1 0,1-1 1,0 0-1,0 1 0,1-1 0,-1 1 0,1-1 0,0 1 0,1 0 0,0-1 0,0 12 0,0-4 12,1 1 0,1 0-1,0-1 1,1 1-1,0-1 1,1 0-1,1 0 1,11 24-1,-10-26 10,1-1 0,-1 0-1,2 0 1,0-1 0,0 0-1,0 0 1,1-1 0,0 0-1,1 0 1,0-1 0,0-1-1,1 1 1,-1-2 0,1 1-1,21 6 1,-5-5-203,1-1 0,0-1 0,0-1 0,0-2 0,1-1 0,32-3 0,-56 2 65,171-15-4936,-118 5 2298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7:00.23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4 269 4264,'-2'-6'281,"2"0"1,-1-1-1,1 1 0,0 0 0,1-9 0,-1 13-223,1 0 0,-1 0 0,1 1 0,-1-1 0,1 1 0,0-1 0,-1 0 0,1 1 0,0-1 0,0 1 0,0-1 0,0 1 0,1 0 1,-1 0-1,0-1 0,1 1 0,-1 0 0,0 0 0,1 0 0,-1 0 0,1 1 0,-1-1 0,1 0 0,3 0 0,17-5 250,1 2 0,-1 1 0,1 1-1,0 1 1,23 1 0,0 0 5,646 1 1110,36-1-1416,-2-39-116,-431-3 63,-230 28 174,0-3 0,86-35 0,-139 45-17,-11 4 108,-1 3-209,-1 0 0,1 0 0,-1 0 0,0 1 0,1-1 0,-1 0 0,1 0 0,-1 1 0,1-1 0,-1 0 0,1 1 0,-1-1 0,1 1 0,-1-1 0,1 1 0,-1-1 0,1 1 0,0-1 0,-1 1 0,1-1 0,0 1 0,-1-1 0,1 1 0,0 0 0,0 0 0,-5 13 43,1-1-1,1 1 1,0 0-1,1 0 1,-1 27 0,6 74 107,0-76-117,25 239 232,-2-32-45,-25-230-214,0 0 0,-2 0-1,1 1 1,-2-1 0,-4 19-1,4-27-11,0 0 0,-1-1 0,0 1 0,0-1 0,-1 0 1,0 0-1,-1 0 0,1-1 0,-1 1 0,0-1 0,-1 0 0,-9 8 0,-3-1-1,-1-1 0,0-1 0,0 0 0,-1-2 0,0 0 0,-1-2 0,0 0 0,-23 4 0,-239 44 17,-9-24 4,260-28-22,-770 41 77,362-26-72,432-17-23,-49 1-531,-98 18 1,127-9-863,28-11 1328,-1 0 0,1 1 0,0-1 0,-1 1 1,1-1-1,-1 0 0,1 1 0,-1-1 0,1 1 0,0-1 0,-1 1 0,1-1 0,0 1 0,0-1 0,-1 1 0,1-1 0,0 1 0,0 0 1,0-1-1,0 1 0,0-1 0,0 1 0,0-1 0,0 2 0,1-1-85,-1 1-1,1-1 1,0 1 0,0-1-1,1 0 1,-1 1 0,0-1-1,0 0 1,1 0 0,-1 0-1,1 0 1,-1 0 0,1 0-1,-1 0 1,1 0 0,-1-1-1,1 1 1,0-1-1,0 1 1,-1-1 0,3 1-1,40 6-2297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7:00.97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42 46 3928,'0'-19'669,"-4"-8"5718,-3 48-5601,-2 13-627,2 1 0,1 0 0,2 1 0,1-1 0,2 1 0,6 66 0,-4-93-439,1 0 0,-1 0 0,2-1 0,-1 0 0,1 1 0,7 12 0,-8-17-177,1 1-1,0-1 1,0 0-1,0 0 1,0 0 0,1 0-1,-1-1 1,1 1-1,0-1 1,0 0-1,0 0 1,9 4-1,9 0-2022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7:01.3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60 7017,'2'12'396,"1"0"1,0 0 0,1 0 0,6 11 0,1 8-78,-7-19-221,14 40 452,1-2-1,43 81 0,-61-129-532,0 0 0,1 0 0,-1 0-1,0-1 1,1 1 0,-1 0 0,1 0-1,-1-1 1,1 1 0,0-1 0,0 0-1,0 1 1,0-1 0,0 0 0,2 1-1,-3-2-6,1 0 0,-1 0 0,0 0-1,1 0 1,-1 0 0,0-1-1,0 1 1,1 0 0,-1-1-1,0 1 1,0 0 0,1-1 0,-1 0-1,0 1 1,0-1 0,0 0-1,0 0 1,0 1 0,0-1-1,0 0 1,0 0 0,0 0 0,0 0-1,0 0 1,-1 0 0,2-3-1,17-26 131,26-58 0,-11 19-46,-9 23-43,56-112 108,-73 140-121,-6 13 41,-2 10 2,0 16-34,-1 6-49,2 0-1,1 0 1,11 51-1,-9-65-484,0-1-1,0 0 1,1 0-1,1 0 1,0-1-1,1 1 1,0-1-1,1-1 1,0 0-1,12 13 1,15 3-1862,-6-14 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7:01.7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9065,'0'4'272,"4"10"88,4 13 40,8 19 8,7 10 28,3 19 20,1 5 4,-1-3-8,-4-2-128,-1-12-428,-9-13-556,24-20-1712,-31-12 0,-22-22-2373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7:02.05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54 3100,'28'-20'408,"17"4"76,8 4 96,14 6 60,-16 17 53,-11 19 75,-17 11 48,-15 2 32,-24 9 28,-17-2-316,-14 0-68,-2-7-84,-3-4-260,13-5-456,15-14-1792,17 0 0,7-10-1,19-6 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7:02.4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8 310 8289,'-6'0'456,"4"0"24,16 0 8,23 0 8,32 2 0,23 3-8,19 3 8,11-5 0,2 1 8,-12-8-412,-14-1-48,-13-8-56,-13-1-136,-13-4-364,-2 0-1916,-15-1 0,-13-1-1,-11-3 1</inkml:trace>
  <inkml:trace contextRef="#ctx0" brushRef="#br0" timeOffset="1">842 28 7881,'3'-2'67,"0"-1"1,0 1 0,1 0 0,-1 0-1,1 1 1,-1-1 0,1 1-1,0 0 1,-1 0 0,1 0-1,0 0 1,0 0 0,0 1-1,5 0 1,1-1 39,38-3 263,1 1-1,0 3 0,-1 3 1,1 1-1,91 20 0,-130-21-240,1 0 0,-1 0 0,0 0 0,-1 1 0,19 11 0,-27-14-108,1 0 1,0 0-1,-1 0 0,1 0 0,-1 1 0,1-1 0,-1 1 0,0-1 0,0 1 1,1-1-1,-1 1 0,0 0 0,-1 0 0,1-1 0,0 1 0,0 0 1,-1 0-1,1 0 0,-1 0 0,1 0 0,-1 0 0,0 0 0,0 0 1,0 0-1,0 0 0,0 0 0,-1 0 0,1 0 0,0-1 0,-1 1 1,1 0-1,-1 0 0,0 0 0,0 0 0,0-1 0,0 1 0,-1 2 0,-8 10 96,0-1-1,-1 0 0,-1-1 0,0 0 0,-26 20 0,0 1-84,-34 38-1486,43-38-1937,-37 53-1,48-58 752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7:03.06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0 184 5164,'906'-31'6584,"-11"-39"-5790,-800 62-897,176-23-1638,-229 19-244,-29 4-200,-13 7 2095,0 1-1,0-1 1,0 1 0,0-1-1,-1 1 1,1-1 0,0 1-1,0-1 1,0 1 0,-1 0-1,1-1 1,0 1 0,-1-1-1,1 1 1,0 0 0,-1-1 0,1 1-1,-1 0 1,1-1 0,0 1-1,-1 0 1,1-1 0,-2 1-1,-21-14-2085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7:03.42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10461,'60'1'83,"0"4"1,0 1-1,-1 4 1,0 2-1,105 35 1,-149-42-45,0 1 0,0 0 0,-1 0 0,1 2 1,-1 0-1,-1 0 0,25 21 0,-37-28-29,1 0-1,-1 1 1,0-1-1,0 0 1,0 0-1,0 1 1,0-1-1,-1 1 1,1-1-1,0 1 1,-1-1-1,1 1 1,-1-1 0,1 1-1,-1 0 1,0-1-1,0 1 1,1 0-1,-1-1 1,0 1-1,-1 0 1,1-1-1,0 1 1,0 0-1,-1-1 1,1 1 0,-1-1-1,1 1 1,-1-1-1,0 1 1,0-1-1,1 1 1,-1-1-1,0 0 1,0 1-1,-1-1 1,1 0-1,0 0 1,0 0 0,0 0-1,-1 0 1,-1 1-1,-7 5 38,0 0 1,-1-1-1,0 0 0,-18 6 1,19-8-15,-76 29 183,41-16-218,-74 37-1,112-50-212,0 1-1,0 0 1,1 0-1,-1 0 1,1 1-1,-10 11 0,15-16 112,0 1 0,0-1-1,0 0 1,0 1 0,0-1-1,1 1 1,-1-1 0,0 1-1,1-1 1,-1 1 0,1-1-1,-1 1 1,1 0 0,0-1-1,-1 1 1,1 0-1,0-1 1,0 1 0,0 0-1,1-1 1,-1 1 0,0 0-1,1-1 1,-1 1 0,1 0-1,-1-1 1,1 1 0,0-1-1,-1 1 1,1-1 0,0 0-1,0 1 1,0-1 0,0 0-1,1 1 1,1 1 0,1 0-148,0-1 1,1 1 0,-1-1 0,0 0 0,1 0 0,-1 0 0,1 0 0,8 1-1,62 8-2008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7:03.78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549 96 6913,'-57'-13'891,"-114"-11"1,149 23-691,0 1-1,0 1 1,0 0-1,0 2 1,0 1-1,1 0 1,0 2-1,-25 9 1,39-12-88,-1 0-1,1 1 1,0 0-1,0 0 1,1 0-1,-1 1 1,1 0 0,0 1-1,1-1 1,-1 1-1,-7 12 1,10-15-67,2 0 1,-1 1-1,0-1 0,1 1 1,-1 0-1,1 0 0,0-1 1,0 1-1,1 0 0,-1 0 1,1 0-1,0 0 0,0 0 1,0 0-1,0 0 0,1 0 1,-1-1-1,1 1 0,0 0 1,0 0-1,1 0 0,-1-1 1,1 1-1,0-1 0,3 5 1,2 2-15,1 0 1,1 0 0,-1-1 0,2 0 0,-1-1 0,1 0 0,1 0 0,-1-1 0,1-1 0,0 0 0,1 0 0,-1-1 0,15 4 0,0 0-62,1-2-1,0 0 1,1-2 0,54 2 0,-63-6 0,0-1 0,1-1 0,-1-1 0,0-1 0,28-8 0,-41 9 19,1 0 0,-1-1-1,1 0 1,-1 0 0,0 0-1,-1-1 1,1 0 0,6-6-1,-9 7 6,0 0 0,0 0 0,-1 0-1,1-1 1,-1 1 0,0-1-1,0 0 1,0 1 0,-1-1-1,1 0 1,-1 0 0,0 0-1,0 0 1,1-8 0,-2 5 8,-1 0-1,0-1 1,0 1 0,-1 0 0,0 0-1,0 0 1,0 0 0,-1 0 0,0 1-1,0-1 1,-1 1 0,0-1 0,0 1-1,0 1 1,-1-1 0,-7-6 0,-5-6 47,-1 1 0,0 1 0,-36-23 0,32 25 8,-1 1 0,-1 1 1,-36-13-1,49 20-98,-1 2 0,1-1 0,-1 2 0,0-1 0,0 2 0,0 0 0,0 0 0,0 1 0,-22 3 0,33-4-37,0 1 0,0 1 1,-1-1-1,1 0 0,0 0 0,0 0 1,0 1-1,0-1 0,0 0 0,0 1 0,0-1 1,0 1-1,0-1 0,0 1 0,0 0 1,0 0-1,0-1 0,0 1 0,0 0 1,1 0-1,-1 0 0,0 0 0,0 0 1,1-1-1,-1 1 0,1 1 0,-1-1 0,1 0 1,0 0-1,-1 0 0,1 0 0,0 0 1,-1 0-1,1 0 0,0 1 0,0-1 1,0 0-1,0 0 0,0 0 0,1 0 1,-1 0-1,0 1 0,0-1 0,1 0 1,-1 0-1,1 0 0,-1 0 0,1 0 0,-1 0 1,1 0-1,0 0 0,-1 0 0,1 0 1,1 1-1,2 4-426,1-1 1,0 1 0,0-1-1,0 0 1,0 0-1,1 0 1,9 5-1,33 14-1921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7:04.13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77 41 8337,'-2'-4'198,"0"0"0,-1 0 0,1 0-1,-1 0 1,1 1 0,-1 0 0,-6-6 0,8 8-170,1 1 0,-1-1 0,0 1 0,0-1 1,1 1-1,-1 0 0,0-1 0,0 1 0,1 0 0,-1-1 0,0 1 0,0 0 0,0 0 0,0 0 0,0 0 0,1 0 0,-1 0 1,0 0-1,0 0 0,0 0 0,0 0 0,1 0 0,-1 1 0,0-1 0,0 0 0,0 1 0,1-1 0,-1 0 0,0 1 0,0-1 0,1 1 1,-1-1-1,0 1 0,1 0 0,-1-1 0,1 1 0,-1 0 0,1-1 0,-1 1 0,1 0 0,-1-1 0,1 1 0,-1 0 0,1 0 1,0 0-1,-1 0 0,-2 7 122,0 0-1,0 0 1,1 0 0,0 1 0,1-1 0,-1 0 0,1 1 0,1-1 0,0 1 0,0-1 0,1 1-1,0-1 1,3 16 0,-1-12-56,1 1 0,0-1 0,1 0-1,0-1 1,1 1 0,0-1 0,0 0 0,14 17 0,-15-23-78,0 0 1,1 0 0,-1 0 0,1-1 0,0 0-1,0 0 1,0-1 0,1 1 0,-1-1 0,1 0-1,0-1 1,0 0 0,0 0 0,0-1 0,0 1 0,10-1-1,-13-1-11,-1 1 0,1-2 0,0 1-1,-1 0 1,1-1 0,0 1 0,-1-1-1,1 0 1,-1-1 0,1 1 0,-1 0-1,0-1 1,0 0 0,1 0 0,-1 0-1,0 0 1,-1 0 0,1-1 0,0 1-1,-1-1 1,1 0 0,-1 1 0,0-1-1,0 0 1,0-1 0,0 1 0,-1 0-1,1 0 1,-1-1 0,0 1 0,0-1-1,0 1 1,1-6 0,-1-1-79,-1 0 1,0 0-1,0 0 0,-1 0 0,0 0 1,-1 0-1,-5-18 0,3 16-902,2 1 0,-1-1 0,2 0 1,-1 0-1,2-18 0,7 3-1749,10-5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29:52.3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8 102 7833,'0'1'46,"0"-1"1,0 0 0,-1 0-1,1 0 1,0 0-1,0 0 1,0 0 0,-1 0-1,1 0 1,0 0 0,0 0-1,0 0 1,-1 0-1,1 0 1,0 0 0,0 0-1,-1 0 1,1 0 0,0 0-1,0 0 1,0 0 0,-1 0-1,1 0 1,0 0-1,0-1 1,0 1 0,-1 0-1,1 0 1,0 0 0,0 0-1,0 0 1,0-1-1,-1 1 1,1 0 0,0 0-1,0 0 1,0-1 0,0 1-1,0 0 1,0 0-1,0 0 1,0-1 0,0 1-1,-1 0 1,1 0 0,0 0-1,0-1 1,0 1-1,15-4 958,32 0-428,-43 3-407,318-45 1193,-85 9-1305,-212 34-1819,44 0 0,-58 7-678,-5 2-1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0:07.8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9 361 5388,'-8'-89'3877,"7"77"-3429,1 1 0,1-1-1,0 0 1,0 1 0,1-1 0,1 1 0,7-22 0,-10 33-434,0 0 1,0-1-1,0 1 1,0 0-1,0-1 0,0 1 1,0 0-1,0-1 1,1 1-1,-1 0 1,0 0-1,0-1 0,0 1 1,0 0-1,1-1 1,-1 1-1,0 0 1,0 0-1,1-1 0,-1 1 1,0 0-1,1 0 1,-1 0-1,0 0 1,1-1-1,-1 1 0,0 0 1,1 0-1,-1 0 1,0 0-1,1 0 1,-1 0-1,0 0 0,1 0 1,-1 0-1,0 0 1,1 0-1,-1 0 1,0 0-1,1 0 0,-1 0 1,0 0-1,1 0 1,-1 1-1,1-1 1,8 19 236,1 27-99,-4 24-38,-4 100 1,-3-88-27,1-81-88,0 0 0,0-1 0,0 1 0,1 0 0,-1-1 0,0 1 0,0 0 0,0 0 0,0-1 0,0 1 0,0 0 0,-1-1 0,1 1 0,0 0 0,0-1-1,0 1 1,-1 0 0,1-1 0,0 1 0,-1 0 0,1-1 0,0 1 0,-1-1 0,1 1 0,-1-1 0,1 1 0,-1-1 0,1 1 0,-1-1 0,0 1 0,1-1 0,-1 0 0,1 1 0,-1-1 0,0 0 0,1 1 0,-1-1 0,0 0 0,1 0 0,-1 0 0,0 0 0,0 0 0,1 0 0,-1 0 0,-1 0 0,1 0-11,0-1 1,0 1 0,0-1 0,0 0 0,0 1 0,0-1 0,0 0 0,0 0-1,0 0 1,1 1 0,-1-1 0,0 0 0,0 0 0,1 0 0,-1-1 0,1 1-1,-1 0 1,1 0 0,-1 0 0,1 0 0,0 0 0,-1-1 0,1 1 0,0 0 0,0 0-1,0-2 1,1-7-63,0 1-1,1-1 1,0 1-1,0 0 1,1-1-1,0 1 1,1 1-1,-1-1 1,2 0-1,0 1 0,6-9 1,-4 6-30,1 1 0,0 0-1,1 1 1,0 0 0,0 0 0,1 1 0,0 0 0,12-7-1,-21 15 92,0-1-1,0 0 0,1 1 0,-1-1 0,0 1 0,0 0 0,1-1 0,-1 1 0,0 0 0,1 0 0,-1 0 1,1 0-1,-1 0 0,0 0 0,1 0 0,-1 0 0,0 0 0,1 1 0,-1-1 0,0 1 0,1-1 1,-1 1-1,0-1 0,0 1 0,0 0 0,0 0 0,1-1 0,-1 1 0,0 0 0,0 0 0,0 0 0,-1 0 1,1 0-1,0 1 0,0-1 0,1 2 0,3 6 11,0 1 1,0 0-1,5 20 0,-2-9 26,-3-9 6,0-1-1,1 0 1,0 0-1,1-1 1,0 0-1,1 0 1,17 18-1,-19-23-16,0-1 0,0 1-1,1-1 1,0 0 0,-1-1-1,1 1 1,1-1 0,-1-1 0,0 1-1,1-1 1,-1-1 0,1 1 0,-1-1-1,12 0 1,0-2 14,0 0 0,0-1-1,0-1 1,-1-1 0,1 0-1,-1-2 1,0 0 0,0-1 0,-1 0-1,1-2 1,-2 0 0,1-1 0,-1 0-1,22-21 1,-27 22-9,0 0 0,-1-1 0,0-1-1,-1 0 1,0 0 0,0-1 0,-2 0 0,1 0-1,-1-1 1,-1 0 0,-1 0 0,0 0 0,0-1 0,-1 0-1,-1 0 1,0 0 0,-1 0 0,-1-1 0,0-27 0,-3 33-11,0 0 1,0 0-1,0 0 1,-1 1-1,-1-1 1,1 1-1,-1 0 1,-1 0-1,1 0 1,-1 0-1,-1 1 1,1 0-1,-2 0 1,1 0-1,0 1 1,-1 0-1,-13-9 1,14 11-6,-1-1 1,1 2-1,-1-1 0,0 1 1,1 0-1,-2 0 1,1 1-1,0 0 1,0 0-1,-1 1 0,1 0 1,-1 0-1,1 1 1,-1 0-1,1 0 1,-1 0-1,1 1 0,-1 1 1,1-1-1,0 1 1,-13 5-1,15-5 3,0 1-1,1-1 0,-1 1 1,1 0-1,0 0 1,0 0-1,0 1 1,0 0-1,1 0 0,-1 0 1,1 0-1,0 0 1,0 0-1,1 1 0,-4 6 1,3-3 5,1-1 0,0 1 0,0 0 0,1 0 1,-1 0-1,2 0 0,-1 0 0,1 0 0,2 11 0,0-3 22,1 0-1,0-1 0,2 1 1,0-1-1,0 0 0,1 0 1,1 0-1,1-1 0,14 21 1,-13-24 14,1 0 0,0-1-1,1 0 1,0 0 0,0-1 0,1-1 0,1 0 0,-1 0 0,1-2 0,0 1 0,1-2 0,0 1 0,0-2 0,0 0 0,19 3 0,-13-4-365,0-1 0,1-1 1,-1 0-1,0-2 0,0 0 0,0-1 0,0-1 0,0-1 1,0-1-1,27-10 0,-29 8-578,0-1-1,-1 0 1,0-2-1,-1 0 1,22-16-1,11-23-1794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7:04.5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 10325,'0'-5'464,"2"5"68,8 14 96,6 16 68,15 26-4,-3 15 60,3 15 88,-5 3 28,-5-1 9,-7-8-413,-2-8-416,-8-13-292,-4-11-477,0-16-2523,-14-12 0,-8-15 0</inkml:trace>
  <inkml:trace contextRef="#ctx0" brushRef="#br0" timeOffset="1">72 440 6737,'22'-21'380,"15"-2"4,18-2-4,18-1-20,6 10-276,11 7-1748,-13 6-1,-10-4 1,-24-4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7:05.6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59 359 4692,'-58'0'1661,"126"-5"1844,-42 2-3120,0-2-1,35-12 1,-13 1 157,63-31 0,-94 39-429,-1-1 1,-1-1-1,0 0 1,0 0-1,-1-2 1,0 0-1,15-18 1,-27 29-98,-1-1 0,1 0 0,-1 0 1,0 0-1,1-1 0,-1 1 0,0 0 0,0 0 0,-1 0 0,1-1 1,0 1-1,-1-1 0,1 1 0,-1 0 0,0-1 0,0 1 1,0-1-1,0 1 0,0 0 0,-1-1 0,0-3 0,-1 2 0,1 0-1,-1 0 0,-1 0 0,1 0 0,0 0 1,-1 0-1,0 0 0,0 1 0,0-1 1,-6-4-1,-2-1-3,-1 1 0,0 0 0,0 0 0,-1 1 0,1 1 0,-20-7 0,30 12-11,-1 0 0,1 0 1,-1 0-1,1 1 0,-1-1 0,0 1 1,0-1-1,1 1 0,-1 0 1,0 0-1,0 0 0,1 1 1,-1-1-1,0 0 0,1 1 1,-1 0-1,0 0 0,1 0 1,-4 1-1,4 0-2,1 0 1,0-1-1,-1 1 1,1 0-1,0 0 1,0 0-1,0 0 0,0 0 1,1 0-1,-1 0 1,0 1-1,1-1 1,0 0-1,-1 0 1,1 0-1,0 1 1,0-1-1,0 0 0,1 0 1,-1 0-1,0 1 1,1-1-1,-1 0 1,1 0-1,1 3 1,16 50-37,2-1 1,37 69-1,-7-13 10,-37-80 23,56 147-29,-64-160 35,-1 0-1,0 0 0,-1 0 0,-1 1 1,-1-1-1,0 1 0,-1-1 0,-4 27 1,3-39 3,0 1 0,-1-1 1,1 0-1,-1 1 1,-1-1-1,1 0 1,-1 0-1,0-1 1,0 1-1,0 0 1,0-1-1,-1 0 1,0 0-1,-4 4 0,1-3 10,0 0 0,0-1 0,0 1-1,-1-1 1,1-1 0,-1 0-1,0 0 1,-14 3 0,8-3 14,0 0 1,0-2-1,-1 0 0,1 0 1,0-2-1,-1 1 0,1-2 1,0 0-1,-1-1 1,-20-6-1,31 8-36,1-1 0,-1 1 0,1-1 0,-1 0 0,1 1 0,0-2 0,0 1 0,-1 0 0,2-1 0,-1 1 1,0-1-1,0 0 0,1 0 0,-1 0 0,1 0 0,0 0 0,0 0 0,0-1 0,1 1 0,-2-5 0,2 3-100,0-1-1,0 0 1,0 1-1,1-1 1,0 0-1,1 1 1,-1-1-1,1 0 1,0 1 0,0-1-1,1 1 1,-1-1-1,5-6 1,9-19-1354,1 1 0,2 0 1,1 1-1,33-38 0,1 6-1059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7:06.01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79 8525,'1'-11'1888,"0"22"-1072,5 29-100,-2-29-585,1-1 1,0 0-1,0 0 0,1-1 0,1 1 0,-1-1 1,1-1-1,11 11 0,-12-13-111,-1-1 0,2 0-1,-1 0 1,1 0 0,0-1 0,0 0 0,0 0-1,0 0 1,1-1 0,-1 0 0,1-1-1,9 2 1,-16-4-15,1 1 0,0-1 1,-1 0-1,1 0 0,0 0 0,0 0 0,-1-1 0,1 1 0,0 0 1,-1-1-1,1 1 0,0-1 0,-1 0 0,1 1 0,-1-1 0,1 0 1,-1 0-1,1 0 0,-1 0 0,1 0 0,-1 0 0,0-1 0,0 1 0,0 0 1,0-1-1,0 1 0,0-1 0,0 1 0,0-1 0,0 1 0,-1-1 1,1 0-1,-1 1 0,1-1 0,-1 0 0,1-1 0,1-9 23,-1 0 1,0 1-1,0-1 0,-2-15 0,0 9 9,1-109-253,0 126 131,0 1 0,0-1 0,0 0 0,0 1-1,0-1 1,0 0 0,0 0 0,1 1 0,-1-1 0,0 0-1,0 1 1,1-1 0,-1 0 0,0 1 0,1-1 0,-1 1-1,0-1 1,1 1 0,-1-1 0,1 0 0,0 1-20,-1 0 1,0 0-1,1 0 1,-1 0-1,0-1 1,1 1-1,-1 0 1,0 0 0,1 0-1,-1 1 1,1-1-1,-1 0 1,0 0-1,1 0 1,-1 0-1,0 0 1,0 0-1,1 0 1,-1 0-1,0 1 1,1-1-1,-1 0 1,0 0-1,1 0 1,-1 1-1,0-1 1,0 0-1,0 0 1,1 1 0,-1-1-1,0 0 1,0 1-1,0-1 1,1 0-1,-1 1 1,0-1-1,0 1 1,4 9-2489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7:06.35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1 153 10209,'0'0'46,"0"-1"0,0 0 0,1 1 0,-1-1 0,1 0 0,-1 1 0,0-1 0,1 0 0,-1 1 0,1-1 0,-1 1 0,1-1 0,0 1 0,-1-1 0,1 1 1,0-1-1,-1 1 0,1 0 0,0-1 0,-1 1 0,1 0 0,0 0 0,-1 0 0,1-1 0,0 1 0,0 0 0,-1 0 0,1 0 0,0 0 0,1 0 0,28 0 386,-30 0-398,23 2 404,0 0 0,0 2-1,27 7 1,-47-11-418,0 1-1,0-1 1,0 0-1,0 0 1,0 0 0,0 0-1,0-1 1,0 1-1,0-1 1,-1 0-1,1 0 1,0 0-1,0 0 1,3-2-1,38-24 91,-36 22-83,16-13 91,34-33 1,-4 3 142,-53 48-253,-1-1 0,1 1 0,0 0 0,0-1 0,0 1 0,-1 0 0,1 0 0,0 0 0,0 0 0,0 0 0,0 0 0,-1 0 0,1 0-1,0 0 1,0 0 0,0 0 0,-1 0 0,1 1 0,0-1 0,0 0 0,0 0 0,-1 1 0,1-1 0,0 1 0,-1-1 0,1 1 0,0-1 0,-1 1 0,1-1-1,0 1 1,-1 0 0,1-1 0,-1 1 0,1 1 0,23 31 12,-16-21-51,2 2-289,0-1 0,1-1 0,1 0 0,0 0 0,0-2 1,22 15-1,-22-17-500,-1-1 0,1-1 1,1-1-1,-1 1 1,1-2-1,0 0 1,0 0-1,20 2 0,9-3-1888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0:08.2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432 0 11601,'-7'29'211,"2"1"0,1-1-1,2 1 1,0 0 0,4 32-1,-2-15-2,53 560 2131,-23-356-1498,-24-223-527,-1-23 15,0-16-16,-4 4-254,-1-1-1,1 0 1,-2 0 0,1 0-1,-1 1 1,0-1 0,0 0-1,-1 0 1,0 1 0,-1-1 0,1 1-1,-1 0 1,-6-10 0,0 1-9,-1 0 0,-1 1 1,0 1-1,-21-23 0,18 25-33,0 0 0,0 1 0,-1 0 0,-1 1 0,1 1 0,-2 1 0,1 0 0,-30-9 0,36 13-26,-1 1 1,0 1-1,1-1 1,-1 2-1,0-1 1,0 2-1,0-1 1,0 1-1,0 1 1,0 0-1,0 1 1,0 0-1,1 0 1,-1 1 0,-16 7-1,23-8 1,0 0 1,0 1-1,1-1 1,-1 0-1,1 1 1,-1 0-1,1 0 1,0 0-1,0 0 0,0 1 1,0-1-1,1 1 1,-1 0-1,1 0 1,0-1-1,0 1 1,0 1-1,1-1 0,-1 0 1,1 0-1,0 1 1,0-1-1,1 0 1,-1 1-1,1-1 1,0 1-1,0-1 0,1 1 1,1 8-1,0-5 9,1 0 0,0 0 0,0 0 0,0 0 0,1 0-1,0-1 1,1 0 0,0 0 0,0 0 0,0 0 0,1-1-1,0 0 1,1 0 0,10 8 0,1-3-49,-1-2 0,1 0 1,1-1-1,0 0 0,0-2 0,0 0 0,1-2 1,0 0-1,0-1 0,28 1 0,-15-3-1200,-1-1 0,1-2-1,-1-1 1,1-2-1,53-14 1,-40 0-2104,-20-4-1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0:11.0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11 1484,'12'-10'3318,"-11"10"-3229,0 0-1,0 0 0,0 0 0,0 0 0,0 0 0,0 1 1,0-1-1,0 0 0,0 1 0,-1-1 0,1 1 0,0-1 1,0 1-1,0 0 0,-1-1 0,1 1 0,0-1 0,-1 1 1,1 0-1,0 0 0,-1-1 0,1 1 0,0 2 0,9 24 308,-4-7-164,3-3-126,1 0 0,1 0 0,0-1 0,1 0 0,1-1 0,0 0 0,24 18 0,115 82 163,-147-111-263,42 29-54,2-2-1,53 24 0,-83-46 7,1-1 0,0-1-1,0-1 1,1-1 0,0 0 0,0-2 0,0 0 0,40-1-1,6-9 71,-1-2 0,0-3 0,99-32 0,-3 1 147,505-74 416,-502 93-490,326-16 315,1 45 6,-103 23-128,-303-15-257,-2 3-1,126 41 0,-161-38-33,-1 2 1,-1 2-1,-1 1 1,68 50-1,-42-20 4,117 116 0,-175-156 2,-1 0 0,0 1 1,-1 1-1,0 0 0,-2 0 0,0 1 1,0 1-1,-2 0 0,0 0 1,-1 0-1,-1 1 0,-1 0 0,-1 0 1,0 1-1,-1-1 0,0 33 1,-2-27-144,0 1-671,-1 0-1,-6 52 0,4-74 362,1-1 1,-1 1-1,1 0 0,-1-1 1,0 1-1,-1-1 1,1 0-1,-5 6 0,-5 0-1552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0:12.25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 92 8025,'-1'-1'44,"1"1"0,-1-1 1,1 0-1,-1 1 0,0-1 0,1 1 1,-1 0-1,0-1 0,0 1 0,1-1 1,-1 1-1,0 0 0,0 0 0,0-1 1,1 1-1,-1 0 0,0 0 0,0 0 1,0 0-1,0 0 0,1 0 0,-1 0 1,0 0-1,0 0 0,0 0 1,0 1-1,1-1 0,-1 0 0,0 0 1,-1 1-1,1 2 16,1 0 0,-1-1 0,0 1 1,1 0-1,-1-1 0,1 1 0,0 0 0,0 0 1,0 4-1,1 18 106,0-1 0,1 1-1,2-1 1,0 0 0,1 0 0,12 29 0,-11-37-144,1 0 0,0-1 0,1-1 0,1 1 0,1-1 0,0-1 0,0 0 0,1 0 0,1-1 0,14 12 0,-12-13-1,1-1-1,0 0 0,0 0 0,1-2 1,0 0-1,0-1 0,1 0 1,0-2-1,0 0 0,21 4 0,-30-8 3,0 0 0,1 0 0,-1-1-1,0 0 1,1 0 0,-1-1 0,0 0 0,1-1-1,-1 0 1,0 0 0,0-1 0,0 0-1,0 0 1,-1 0 0,1-1 0,-1-1-1,0 1 1,0-1 0,-1 0 0,1-1-1,-1 1 1,0-1 0,7-10 0,-5 4 29,0-1 0,-1 0 0,-1 0 0,0 0 0,-1 0 0,0-1 0,-1 0 0,-1 0 0,0 0 0,-1 0 0,0-1 0,-1-14 0,-1 1 40,-1 1 1,-2-1 0,0 1-1,-2 0 1,-11-36 0,12 51-56,0 0 0,-1 1 0,-9-16 0,12 22-56,0 1 0,-1 1 0,0-1 0,0 0 0,0 1 0,0-1-1,-1 1 1,1 0 0,-1 0 0,0 1 0,0-1 0,-4-2 0,8 5-32,0 0 1,0 0-1,-1 0 1,1 0-1,0 0 1,0 0-1,0-1 1,0 1-1,0 0 1,-1 0-1,1 0 1,0 0-1,0 0 1,0 0-1,0 0 1,-1 0-1,1 0 1,0 0-1,0 0 1,0 0-1,-1 0 1,1 0-1,0 0 1,0 0-1,0 0 1,0 0-1,-1 0 1,1 0-1,0 0 1,0 1-1,0-1 1,0 0-1,-1 0 1,1 0-1,0 0 1,0 0-1,0 0 1,0 0-1,0 1 1,0-1-1,0 0 0,-1 0 1,3 10-2384,11 12-1168,2-9 1058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0:12.6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415 6 7121,'-54'-4'425,"-68"3"0,102 2-279,1 1 0,-1 1 0,1 0 0,-1 2 0,1 0 0,-30 13 0,44-16-89,0 1 1,0 0-1,0 0 1,0 0 0,1 0-1,-1 1 1,1 0-1,0 0 1,0 0-1,0 0 1,1 1-1,-5 8 1,6-10-15,0 1 0,1 0 1,-1 0-1,1 0 0,0 0 1,0 0-1,0 0 0,1 0 0,0 0 1,0 0-1,0 0 0,0 0 0,0 0 1,1 0-1,0 1 0,-1-1 0,2-1 1,0 5-1,2 1 23,0-1 0,1 0-1,0 0 1,0 0 0,0-1 0,1 0 0,0 0 0,1 0 0,11 9-1,9 5 89,37 22 0,-48-33-101,58 31 61,-51-28-98,0 0-1,0 1 0,24 21 1,-45-34-10,0 1 1,0-1 0,0 1 0,0-1-1,-1 1 1,1 0 0,-1 0-1,0 0 1,1 0 0,-1 0-1,0 0 1,0 1 0,0-1-1,0 0 1,-1 1 0,2 1 0,-3-2-1,1-1 1,0 0-1,0 1 1,0-1-1,-1 0 1,1 0-1,-1 1 1,1-1-1,-1 0 1,1 0-1,-1 0 1,0 0-1,1 0 1,-1 0-1,0 0 1,0 0-1,0 0 1,0 0 0,0 0-1,0 0 1,-2 0-1,-6 5 43,-1-2-1,0 1 1,-1-1 0,1-1 0,-17 4-1,7-2 19,-40 10 161,31-8-36,0 1 1,-49 21 0,75-28-252,1 1 1,-1-1-1,1 1 1,0 0-1,0-1 1,0 1-1,0 0 1,0 1-1,-3 2 1,4 6-2321,4-9 1001,-2-1 1103,0-1-1,-1 0 1,1 1-1,0-1 1,0 0-1,-1 0 0,1 1 1,0-1-1,0 0 1,-1 0-1,1 0 1,0 0-1,1 0 0,6-2-2208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0:15.0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136 256 2596,'-1'-21'7949,"-3"27"-6648,2-3-1259,1 0 0,0-1 0,0 1 0,0 0 0,1 0 0,-1 0 0,1-1 0,0 1 0,-1 0 0,1 0 0,1 0 0,-1 0 0,0 0 0,1 0-1,-1-1 1,1 1 0,0 0 0,0 0 0,0-1 0,0 1 0,0 0 0,1-1 0,-1 1 0,1-1 0,0 0 0,-1 1 0,1-1 0,0 0 0,1 0-1,-1 0 1,0-1 0,0 1 0,1 0 0,-1-1 0,6 3 0,2 0 9,0 1 0,0-1 0,1-1 0,-1 0 0,1-1 0,0 0 0,0 0 0,13 0 0,-16-2-15,1 0-1,0 0 1,0-1 0,-1 0 0,1-1 0,0 0 0,-1 0 0,1 0 0,-1-1 0,0-1 0,0 0 0,0 0 0,10-7-1,-13 7-14,0 0-1,-1-1 1,1 1-1,-1-1 0,0 0 1,0-1-1,-1 1 1,0 0-1,0-1 0,0 0 1,0 0-1,-1 0 1,0 0-1,0 0 0,-1 0 1,0 0-1,0-1 1,0 1-1,-1-7 0,1 4-5,-2 0-1,1 0 0,-1 0 1,0 0-1,-1 1 1,0-1-1,0 1 0,-1-1 1,0 1-1,-1 0 0,0 0 1,0 0-1,0 0 1,-1 1-1,0 0 0,-1 0 1,0 0-1,-7-6 0,7 7-10,0 2-1,-1-1 0,0 1 0,0 0 0,0 0 1,0 1-1,0-1 0,-1 2 0,1-1 0,-1 1 1,0 1-1,0-1 0,0 1 0,0 0 0,1 1 0,-1 0 1,0 0-1,0 1 0,0 0 0,-11 3 0,7-1 3,0 1-1,0 1 0,0 0 0,0 1 0,1 0 0,-1 0 0,2 1 1,-1 1-1,1 0 0,0 0 0,1 1 0,0 0 0,0 1 1,1 0-1,0 0 0,1 1 0,0 0 0,1 0 0,0 1 1,-6 15-1,8-16-6,1 0-1,-1 0 1,2 0 0,-1 0 0,2 1 0,0-1 0,0 1 0,1-1 0,0 1-1,1-1 1,0 1 0,1-1 0,0 0 0,1 0 0,0 1 0,1-2 0,0 1-1,1 0 1,0-1 0,0 0 0,1 0 0,1-1 0,8 11 0,-7-11 1,1-1 1,1 0-1,0 0 1,0-1-1,0 0 1,1-1-1,0 0 1,0-1 0,0 0-1,1-1 1,0 0-1,-1 0 1,2-2-1,22 4 1,-5-3-670,48-2 1,27-7-4575,-89 5 3869,6-3-1023,0-1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0:15.6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7 487 6229,'-1'0'46,"1"1"0,0-1 1,-1 0-1,1 1 0,-1-1 1,1 1-1,-1-1 1,1 1-1,0-1 0,-1 1 1,1-1-1,0 0 0,0 1 1,-1 0-1,1-1 1,0 1-1,0-1 0,0 1 1,0-1-1,0 1 0,-1-1 1,1 1-1,0 0 1,0-1-1,0 1 0,1-1 1,-1 1-1,0-1 0,0 1 1,0 0-1,0-1 1,0 1-1,1 0 0,7 22 1007,-5-21-954,-1-1-1,1 1 1,0-1-1,-1 1 1,1-1-1,0 0 1,0 0-1,0 0 1,0 0-1,0-1 1,0 1 0,0-1-1,0 1 1,0-1-1,5-1 1,48-5 793,-33 1-625,-1 0 0,0-2 0,-1 0 0,0-2 0,34-18 0,-42 20-155,0-1 0,-1-1 0,0 0 1,-1 0-1,0-1 0,0-1 0,-1 1 0,0-2 0,14-22 1,-19 26-81,-2 0 0,1 0 0,-1 0 0,0-1 0,-1 1 0,0-1 0,0 1 0,0-1 0,-2 0 0,1 0 0,-1 0-1,0 0 1,-1 0 0,0 1 0,0-1 0,-1 0 0,0 1 0,-1-1 0,-6-14 0,5 12-33,-2 1-1,0 0 0,0 0 0,0 1 0,-1 0 1,-1 0-1,0 0 0,0 1 0,0 0 0,-1 1 1,0 0-1,-1 0 0,0 1 0,-18-9 0,11 8-22,0 0-1,-1 2 0,0 0 1,-26-3-1,35 7 14,0 0 1,0 0-1,-1 1 1,1 0-1,0 1 1,0 0-1,0 0 1,0 1-1,0 0 1,-16 7-1,23-9 7,0 1 1,0 0-1,0 1 1,0-1-1,0 0 0,0 0 1,1 1-1,-1-1 1,1 1-1,-1 0 0,1-1 1,-1 1-1,1 0 1,0 0-1,0 0 1,-2 2-1,3-2 2,0 0-1,-1-1 1,1 1-1,0-1 1,0 1 0,0 0-1,0-1 1,0 1-1,0 0 1,1-1-1,-1 1 1,0 0 0,1-1-1,-1 1 1,1-1-1,0 1 1,1 1 0,1 1-8,0 1 0,0-1 1,1 0-1,-1 0 1,1-1-1,0 1 1,0-1-1,1 1 0,-1-1 1,1-1-1,8 5 1,0-2-32,0-1 1,1 0-1,0-1 1,-1 0-1,1-1 1,17 0-1,85-4-263,-59-4 102,0-3 1,82-23-1,-137 31 198,0 0 14,1 0-1,-1 1 1,0-1-1,1 1 1,-1-1 0,0 1-1,1 0 1,-1 0 0,0 0-1,1 0 1,-1 1 0,0-1-1,1 0 1,2 2 0,-4-1 10,0 0 0,0 0 1,1 1-1,-1-1 0,0 0 1,0 1-1,-1-1 0,1 1 0,0-1 1,0 1-1,-1-1 0,1 1 1,-1-1-1,1 1 0,-1 0 1,0-1-1,1 1 0,-1 0 1,0-1-1,-1 4 0,3 77 445,-3-54-305,1 0 0,9 53-1,11-12-943,7-4-3527,-10-25 295,-9-20 1316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0:16.5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495 58 6549,'-5'-6'362,"0"0"0,0 0 1,1-1-1,0 1 1,0-1-1,-5-12 0,6 99 2479,2 2-2310,10 709 1171,-2-755-1474,-7-36-223,0 1 1,0-1 0,1 1 0,-1-1 0,0 0 0,0 1 0,0-1 0,1 1 0,-1-1-1,0 0 1,1 1 0,-1-1 0,0 0 0,1 1 0,-1-1 0,0 0 0,1 1 0,-1-1-1,1 0 1,-1 0 0,0 1 0,1-1 0,-1 0 0,1 0 0,0 0 1,0 0-1,0-1 1,-1 1 0,1-1 0,0 1-1,-1-1 1,1 1 0,0-1 0,-1 1-1,1-1 1,-1 1 0,1-1 0,-1 0 0,1 1-1,-1-1 1,1 0 0,-1 0 0,0 1-1,1-1 1,-1-1 0,3-4 10,-1 0 1,0 0-1,-1 0 1,0 0-1,0 0 1,0 0-1,0 0 0,-1-1 1,0 1-1,-1 0 1,1-1-1,-1 1 1,0 0-1,-1 0 0,1 0 1,-1 0-1,0 0 1,-1 0-1,-6-10 1,5 7-17,-2 1 1,1 0 0,-1 0 0,0 1 0,0-1 0,-1 1 0,0 1-1,-1-1 1,1 1 0,-1 1 0,0-1 0,-13-5 0,4 4-7,0 1 0,-1 1 0,0 1 0,0 0 0,0 1 0,0 1 0,-27 0 0,32 2-2,1 1 0,-1 0 1,0 0-1,1 1 0,0 1 0,-1 0 1,1 1-1,0 0 0,0 1 0,1 0 1,-17 11-1,24-14 6,0 0-1,1 1 1,0-1 0,-1 1-1,1 0 1,0 0-1,1 0 1,-1 1 0,0-1-1,1 0 1,0 1 0,0 0-1,0-1 1,0 1-1,0 0 1,1 0 0,0 0-1,0 0 1,0 1 0,0-1-1,1 0 1,-1 0-1,1 0 1,0 1 0,0-1-1,1 0 1,-1 0 0,1 0-1,0 1 1,0-1-1,1 0 1,-1 0 0,1-1-1,0 1 1,4 6 0,0 0 2,1-1-1,0 1 1,0-2 0,1 1 0,0-1 0,1 0 0,0-1 0,0 0 0,1 0 0,-1-1 0,21 9 0,-9-7-8,0-1 1,0-1-1,0-1 1,42 4-1,86-5-498,-108-7-941,53-9-1,-80 9 941,-4 2-178,0 0 0,0-1 0,0-1 0,0 1 0,-1-2 0,1 1 0,12-8 0,15-13-2053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0:17.28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58 896 12281,'3'-2'394,"101"-16"386,26-6-290,-122 22-458,27-6 136,-1-2 0,43-19 0,-69 26-147,1-1 1,-1 0-1,0-1 1,-1 0-1,1 0 1,-1 0-1,0-1 1,0 0-1,-1-1 1,1 0-1,-1 0 1,-1 0-1,0 0 1,8-15-1,-11 15-14,0 0-1,-1 0 0,1 0 1,-2 0-1,1 0 0,-1 0 1,0 0-1,0 0 0,-1-1 0,0 1 1,0 0-1,-1 0 0,0 0 1,0 1-1,-1-1 0,0 0 1,-4-7-1,-1-2-9,-1 0-1,-1 1 1,0 0 0,-1 1 0,-24-24-1,25 29 1,0 1-1,-1 1 1,1-1-1,-1 2 1,-1-1-1,1 2 1,-1-1-1,0 2 1,0 0-1,-1 0 1,1 1-1,-1 0 1,0 1-1,1 1 1,-1 0-1,-22 1 1,25 1 5,-1 0-1,1 1 1,0 0 0,-1 0 0,1 1 0,0 1-1,1-1 1,-1 1 0,1 1 0,-1 0 0,1 0-1,1 1 1,-1 0 0,1 1 0,0 0 0,0 0-1,1 1 1,0-1 0,1 2 0,-1-1 0,-4 11-1,3-4 7,2 0 0,0 0 0,1 1 0,0 0-1,1 0 1,1 0 0,1 0 0,0 1 0,1-1 0,1 1-1,0-1 1,1 1 0,1-1 0,6 24 0,-4-21-1,1 0 1,1 0 0,1 0-1,1-1 1,1 1 0,0-2-1,1 0 1,1 0 0,1 0-1,0-2 1,23 24 0,-18-24-10,1-2 1,0 0-1,1 0 0,0-2 1,1-1-1,0 0 1,1-1-1,0-1 0,0-2 1,1 0-1,0-1 1,0 0-1,0-2 0,0-1 1,34-1-1,-34-2 8,-1 0 0,1-2 0,-1 0-1,0-1 1,0-2 0,0 0 0,0-1 0,-1-1 0,0 0-1,-1-2 1,0-1 0,0 0 0,-2-1 0,1-1-1,-1 0 1,16-19 0,-12 8-26,-2-1 0,0-1 0,-2 0-1,-1-1 1,-1-1 0,-2-1 0,0 0 0,14-53 0,-13 26-92,-2 0 0,-3-1 0,4-108 0,-12 116 2,-5-49-1,1 77 47,0 1 0,-1-1 0,-1 1-1,-16-38 1,19 53 39,0 0 0,-1 0 0,0 1 0,0-1-1,0 0 1,-1 1 0,1 0 0,-1 0 0,0 0-1,0 1 1,-8-6 0,11 8 19,0 1 1,0-1-1,0 1 0,-1-1 0,1 1 1,0-1-1,0 1 0,-1 0 1,1 0-1,0-1 0,0 1 0,-1 0 1,1 0-1,0 0 0,-1 1 1,1-1-1,0 0 0,0 0 0,-1 1 1,-1 0-1,1 0 7,1 0 0,-1 1-1,0-1 1,1 1 0,-1-1 0,1 1 0,-1 0 0,1 0 0,0 0-1,0 0 1,0-1 0,0 2 0,0-1 0,0 0 0,0 0-1,0 3 1,-3 16 16,0 0-1,2 0 0,0 0 0,1 26 1,1-26-6,7 766 196,1-407-146,-8-365-59,-6 189 102,4-184-78,-1 0 1,-1 0 0,-1 0 0,-1 0-1,0-1 1,-2 0 0,-16 32-1,19-43-3,-1-1 0,0 1 0,-1-1 0,0 0 0,0-1 0,0 1 0,-1-1-1,0-1 1,0 1 0,0-2 0,-1 1 0,0-1 0,0 0 0,0-1 0,0 0 0,0 0 0,-1-1-1,1 0 1,-1-1 0,0 0 0,-15-1 0,11 0 2,1 0-1,-1-1 1,1-1-1,-1 0 1,1-1 0,0-1-1,0 0 1,1 0-1,-1-1 1,1-1 0,0 0-1,0-1 1,0 0 0,1-1-1,-10-9 1,16 12-149,0 0 0,1 0 0,-1 0 0,1-1 0,1 0 0,-1 1 0,1-1 1,0 0-1,0-1 0,1 1 0,0-1 0,0 1 0,0-1 0,1 1 0,0-1 0,0 0 1,1 0-1,0 0 0,0 1 0,0-1 0,1 0 0,0 0 0,0 1 0,5-12 0,2-4-828,0 1 0,2 0 0,1 1 0,0 0 0,2 0 0,15-18 0,23-27-1741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0:17.6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36 85 12149,'-3'-24'312,"1"3"36,-2-1 12,2 5 124,2 26 0,0 19 12,2 17 24,-4 14 24,0 7-4,-2 4-299,4-8-153,-4-3-208,0-4-365,4-10-1123,-4 0-1260,4-11 0,-4-9 0,2-16-1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29:52.83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90 18 10273,'-1'-1'29,"0"-1"0,-1 1 0,1 0 0,-1 0-1,1 0 1,-1-1 0,0 1 0,1 1 0,-1-1 0,0 0 0,1 0 0,-1 1 0,0-1-1,0 1 1,0-1 0,0 1 0,0 0 0,0 0 0,0 0 0,1 0 0,-1 0 0,-4 1 0,4 0-3,0 0 0,0 0 0,0 0 0,0 1 0,0-1 0,0 1 0,1-1 0,-1 1 0,1 0 0,-1 0 0,1 0 0,-1 0 0,1 0 0,0 0 0,-2 4 0,-1 3 35,1 1-1,0-1 0,1 1 1,0 0-1,0 0 0,1 0 1,0 15-1,2-11-31,1 1 0,1-1 0,0 0 0,1 0 1,1 0-1,0-1 0,0 0 0,2 0 0,0 0 0,0 0 0,1-1 0,0-1 0,14 16 0,-13-17-36,0-1 0,1 1 1,0-2-1,1 1 0,-1-1 0,2-1 0,-1 0 0,1 0 0,0-1 0,0-1 0,1 0 0,-1-1 0,1 0 0,22 3 0,-29-6 7,0-1-1,1 0 1,-1 0-1,0 0 1,0-1-1,0 0 1,0 0-1,0 0 1,-1-1-1,1 0 1,0 0-1,-1-1 0,1 1 1,-1-1-1,0 0 1,0-1-1,8-6 1,-8 5 11,0 0 1,0-1-1,-1 0 1,1 0-1,-1 0 1,-1 0 0,1 0-1,-1-1 1,0 0-1,-1 0 1,0 0-1,0 0 1,0 0-1,0-9 1,1-7 78,-1 1 0,-2-1 0,0 1 0,-1-1-1,-2 1 1,0-1 0,-1 1 0,-12-34 0,14 49-601,-1 0 0,1 0 0,0 0 1,1 0-1,-1 0 0,1-10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0:18.1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23 11105,'3'-22'711,"-2"22"-698,-1 0-1,0 0 0,0 0 0,1 0 1,-1 0-1,0 0 0,0 0 0,1 0 1,-1 0-1,0 0 0,0 0 0,1 0 1,-1 0-1,0 0 0,0 0 0,1 0 1,-1 0-1,0 0 0,0 1 0,0-1 1,1 0-1,-1 0 0,0 0 0,0 0 1,0 1-1,1-1 0,-1 0 0,0 0 1,0 0-1,0 0 0,0 1 0,1-1 1,-1 0-1,0 0 0,0 1 1,0-1-1,0 0 0,0 0 0,0 1 1,0-1-1,20 45 543,-14-28-426,49 129 782,-48-123-810,-2 1 1,0-1 0,-2 1-1,1 38 1,74-186 275,-61 100-399,1 2 1,0 0-1,2 1 0,0 0 0,2 2 0,0 1 0,41-27 0,-62 44 20,0 1 0,0-1-1,0 0 1,1 1 0,-1-1 0,0 1-1,0-1 1,0 1 0,1 0 0,-1 0 0,0-1-1,0 1 1,1 0 0,-1 0 0,0 0 0,1 0-1,-1 0 1,0 1 0,0-1 0,1 0-1,-1 1 1,0-1 0,0 0 0,0 1 0,0 0-1,1-1 1,-1 1 0,0 0 0,0-1 0,0 1-1,0 0 1,0 0 0,-1 0 0,1 0-1,0 0 1,1 1 0,1 4 0,0 0 0,0 1 0,0-1 1,-1 1-1,3 10 0,1 1 24,-1 0 9,2-2-1,0 1 0,1-1 0,19 30 0,-23-41-20,0 1 1,1-1-1,0 0 0,-1 0 0,2-1 1,-1 1-1,0-1 0,1 0 0,0-1 0,0 0 1,0 1-1,0-2 0,1 1 0,-1-1 1,1 0-1,9 2 0,-7-3-1,0 0-1,0-1 1,0 1 0,0-2-1,0 1 1,0-1 0,0-1-1,-1 1 1,1-2 0,0 1-1,-1-1 1,1 0 0,-1-1-1,12-7 1,-15 8-6,0-1 0,0 0 0,-1 0 0,1 0 0,-1-1 0,0 1 0,0-1 1,0 0-1,0 0 0,-1-1 0,0 1 0,0-1 0,-1 1 0,1-1 0,-1 0 0,-1 0 0,1 0 0,-1 0 0,0 0 0,0-1 0,-1-10 0,0 12 0,0 0-1,0 1 0,-1-1 1,0 0-1,0 0 0,0 0 1,-1 1-1,0-1 0,1 0 1,-2 1-1,1 0 0,0-1 1,-1 1-1,0 0 0,0 0 1,0 1-1,-1-1 0,1 0 1,-1 1-1,0 0 0,1 0 1,-2 0-1,1 1 0,0-1 1,0 1-1,-1 0 0,1 0 1,-1 0-1,0 1 0,0 0 1,1 0-1,-1 0 0,0 0 1,0 1-1,0 0 0,0 0 1,0 0-1,0 0 0,0 1 1,0 0-1,1 0 0,-1 0 1,0 1-1,1 0 0,-1-1 1,1 2-1,-8 3 0,9-4 7,0 0 0,0 0 0,1 1 0,-1-1-1,1 1 1,-1-1 0,1 1 0,0 0 0,0 0-1,0 0 1,0 0 0,1 0 0,-1 0-1,1 1 1,0-1 0,0 0 0,0 1 0,0-1-1,0 1 1,1-1 0,0 1 0,0-1 0,0 1-1,0-1 1,0 1 0,1-1 0,-1 1 0,1-1-1,0 1 1,0-1 0,0 1 0,1-1-1,-1 0 1,1 0 0,0 0 0,2 4 0,2 2 14,0-1 0,1 0 0,-1 0 1,1-1-1,1 0 0,-1 0 1,1-1-1,1 0 0,-1 0 1,1-1-1,17 8 0,0-4-312,0-1 0,1-1-1,0-1 1,0-2 0,0-1 0,34 0 0,-29-3-1058,-1-2 1,0-1-1,0-1 1,0-2-1,40-12 1,1-9-1495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0:18.68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674 1 12569,'-2'1'37,"1"-1"1,-1 1-1,1 0 0,-1-1 1,1 1-1,0 0 0,-1 0 1,1 0-1,0 0 0,0 0 1,0 1-1,-1-1 0,1 0 1,0 1-1,0-1 0,-1 3 1,-12 28 237,12-26-210,-8 23 120,2-1 0,1 2 0,-6 49 0,1 98 330,10-136-385,0 6 43,-15 457 1157,17-482-829,0-17-53,0-13-17,0-3-381,-1 0 1,-1 0-1,1 0 0,-2 0 0,0 1 1,0-1-1,0 1 0,-2 0 0,1 0 0,-1 0 1,-1 0-1,0 1 0,0 0 0,-1 0 0,0 1 1,0 0-1,-1 0 0,0 0 0,-10-6 1,5 4-93,-1 1 1,0 0-1,-1 1 1,0 0-1,0 1 1,-1 1-1,0 1 1,0 0-1,0 1 1,0 1-1,-32-3 1,30 6-5,1 0 0,-1 2 0,1 0 0,-1 0-1,1 2 1,-31 10 0,41-11 35,0 0-1,0 0 0,0 1 1,0 0-1,1 0 0,0 1 0,-1-1 1,-4 7-1,8-8 11,0 1-1,0-1 1,1 0 0,-1 1-1,1 0 1,0 0 0,0 0-1,1-1 1,-1 2 0,1-1-1,0 0 1,0 0 0,0 0-1,0 1 1,1 5 0,-1-6 4,2 0 1,-1 0-1,0 1 1,1-1 0,0 0-1,0 0 1,0 0-1,1 0 1,-1 0 0,1 0-1,0 0 1,0 0-1,0-1 1,0 1 0,1-1-1,4 5 1,-1-2 5,0-1 0,1 0 0,-1 0 0,1-1 1,0 0-1,0 0 0,0-1 0,10 4 0,7 0 16,0 0-1,1-2 1,0-1 0,41 2-1,-26-4 18,1-2 0,63-8 0,-92 7-383,-1-1-1,0 0 0,0-1 1,0 0-1,0-1 0,0 0 1,-1-1-1,0 0 0,0 0 1,0-1-1,-1 0 0,0-1 1,0 0-1,10-10 0,-18 15 80,0 0-1,1 1 1,-1-1 0,0 0-1,0 0 1,0 0-1,0 0 1,-1 0-1,1-1 1,0 1 0,-1 0-1,0 0 1,1 0-1,-1 0 1,0-1-1,0 1 1,0 0 0,0 0-1,-1 0 1,1-1-1,-1 1 1,1 0-1,-1 0 1,-2-4 0,-11-24-3019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0:19.0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 92 16033,'-6'-11'921,"2"-5"603,-2-2 188,2-1 24,8 6 4,2 2-8,2 8-676,7 6-644,-5 8-808,2 9-4896,-8 8-1,-16 1 1,-21-9-1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0:24.90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4066 27 5048,'-2'-2'678,"-1"-1"-1,1 1 0,-1-1 0,1 1 0,0-1 1,0 0-1,0 0 0,-2-3 0,4 6-533,0 23 202,0 28-249,-2 0 1,-2 0-1,-12 61 1,11-92-58,0-1 1,-2 1-1,0-1 0,-1 0 1,-1-1-1,-1 0 1,0 0-1,-1-1 1,-1-1-1,-1 0 0,-15 16 1,6-12-4,-1-1-1,-1-1 1,0-1 0,-1-1-1,0-2 1,-48 20 0,-173 50 144,224-78-170,-141 37 19,-1-8 0,-2-7 1,-1-8-1,-1-7 0,-176-8 1,-567 9-151,823-6 121,-1 4 1,2 3 0,0 5 0,1 3-1,1 4 1,1 3 0,2 4 0,-146 85 0,194-97 2,2 1 0,1 1 0,1 2 0,1 1 0,1 2 0,2 0 0,1 2 0,-37 58 1,45-60-16,1 1 1,1 1-1,2 0 1,1 1 0,2 1-1,1 0 1,1 0-1,2 0 1,1 1 0,0 50-1,5 27-389,0-111 354,0 0 0,0 1 0,0-1 0,0 0 0,0 0 0,0 0 0,0 0 0,0 0 0,0 1 0,0-1 0,0 0 0,0 0 0,0 0 0,0 0 0,0 0 0,0 0 0,0 1 0,0-1 0,0 0 0,0 0 0,0 0 0,0 0 0,1 1-415,0-1 415,-1 0 0,0 0 0,0 0 0,0 0 0,0 0 0,0 0 0,0 0 0,1 0 0,-1 0 0,0 0 0,0 0 0,0 0 0,0 0 0,0 0 0,1 0 0,-1 0 0,0 0 0,0 0 0,0 0 0,0 0 0,0 0 0,0 0 0,0 0 0,1 0 0,-1-1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0:26.61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20 4516,'4'-20'5318,"-4"20"-5277,11 32 1569,14 86-1234,13 141 0,-11-58-327,-13-126-22,-4-23-3,3 55 0,-14-91 38,-4-20 57,-7-26 13,9 10-89,0 0 0,0 0 0,2 0 0,1 0 0,0-1 0,2 1 0,0 0 0,1 0 0,1 0 0,1 1 0,11-29 0,-11 37-24,0 0 0,0 1 0,1 0 0,0 0 0,1 1 0,0-1 0,0 2 0,1-1 0,13-10 0,-14 13-7,0 1 0,0 1 0,1-1 0,-1 1 0,1 1 0,0 0 0,0 0 0,1 0 0,-1 1-1,0 0 1,1 0 0,0 1 0,15 0 0,-18 1-10,0 0 0,0 1 1,0 0-1,0 0 0,-1 0 0,1 1 0,0-1 0,-1 1 0,1 1 0,-1-1 0,0 1 0,1 0 1,-1 0-1,-1 1 0,8 5 0,-6-3-4,0 1 0,0 0 0,-1 0 0,0 1 0,0-1 0,0 1 0,-1 0 0,0 0 0,3 13 0,-2-4-1,0 1 0,-2 0 0,0 0 0,-1 0 0,0 1 0,-2-1 0,0 0 0,-1 0 0,-6 27 0,5-34 20,-1 0-1,0-1 0,-1 1 0,0-1 1,-1 0-1,0 0 0,-1 0 1,0-1-1,0 0 0,-1 0 1,0 0-1,-1-1 0,0 0 1,0-1-1,-1 1 0,0-2 1,0 1-1,0-1 0,-1-1 0,0 0 1,0 0-1,0-1 0,-1 0 1,1 0-1,-1-2 0,0 1 1,-18 1-1,28-4-54,0 0 0,0 0 0,0 1 0,0-1-1,0 0 1,0 0 0,0 0 0,0 0 0,0 0 0,0-1 0,0 1 0,0 0 0,0 0 0,0-1-1,0 1 1,0-1 0,0 1 0,0 0 0,1-1 0,-1 0 0,0 1 0,0-1 0,0 1 0,1-1-1,-1 0 1,0 0 0,1 0 0,-1 1 0,1-1 0,-1 0 0,1 0 0,-1 0 0,1 0 0,-1 0-1,1 0 1,0 0 0,0 0 0,-1 0 0,1 0 0,0 0 0,0 0 0,0 0 0,0 0 0,0 0-1,0 0 1,1 0 0,-1 0 0,0 0 0,0 0 0,1 0 0,-1 0 0,0 1 0,1-1 0,0-1-1,3-9-1380,1 0-1,1 1 0,11-17 0,-13 19 503,11-19-1723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0:27.07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83 67 8513,'-1'-1'48,"0"0"0,0-1 0,-1 1 1,1 0-1,0 0 0,0 0 0,0 0 0,-1 0 1,1 0-1,-1 1 0,1-1 0,-1 0 0,1 1 1,-1-1-1,1 1 0,-1-1 0,1 1 0,-1 0 1,0 0-1,1 0 0,-1 0 0,1 0 0,-1 0 1,0 0-1,1 0 0,-1 1 0,1-1 1,-1 0-1,1 1 0,-1 0 0,1-1 0,-1 1 1,1 0-1,-1 0 0,1-1 0,0 1 0,0 0 1,-1 1-1,1-1 0,0 0 0,0 0 0,-1 2 1,-1 1 48,0 1 0,1 0 0,0 0 0,0 0 0,0 0 0,0 0 0,1 0 0,-1 0 0,1 1 0,1-1 0,-1 6 0,1-3-32,1 0 0,0 0 1,0 0-1,1 0 0,0 0 1,0 0-1,0-1 0,1 1 0,1-1 1,-1 0-1,1 0 0,1 0 1,-1 0-1,1 0 0,0-1 1,0 0-1,1 0 0,0-1 0,0 1 1,0-1-1,8 4 0,-6-3-50,1-1 0,-1 0 0,1-1 0,1 0 0,-1 0 0,0-1 0,1 0 0,0-1 0,-1 0 0,1 0-1,0-1 1,0 0 0,0-1 0,0 0 0,0-1 0,17-3 0,-23 3-12,1 0 1,-1 0-1,0-1 1,1 0-1,-1 0 1,0 0-1,0 0 1,-1-1-1,1 0 1,0 1-1,-1-1 1,0 0 0,1-1-1,-1 1 1,4-7-1,-3 4 9,-1-1 0,1 0 0,-1 0-1,-1 0 1,1 0 0,-1 0 0,-1 0 0,2-14-1,-1 0 36,-2 1-1,-1-1 0,0 1 0,-2 0 1,0-1-1,-6-19 0,8 37-71,1 1 1,-1-1 0,0 1-1,0-1 1,0 1-1,0-1 1,0 1-1,0 0 1,-1-1-1,1 1 1,-1 0-1,0 0 1,0 0 0,1 0-1,-1 0 1,0 1-1,0-1 1,-4-1-1,6 3-133,-1 0 0,1 1-1,-1-1 1,1 0 0,-1 1-1,1-1 1,-1 1-1,1-1 1,-1 1 0,1-1-1,-1 1 1,1-1 0,0 1-1,-1 0 1,1-1 0,0 1-1,0-1 1,-1 1 0,1 0-1,0-1 1,0 1 0,0 0-1,0-1 1,0 1 0,0 0-1,0-1 1,0 1 0,0 0-1,0-1 1,0 1 0,1 1-1,-1 24-3231,2-7 894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0:27.57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 68 7117,'-5'-8'995,"0"-1"0,0 1 0,0-1 0,1 0 1,-4-16-1,14 72-602,3-1 0,1-1 1,18 50-1,-12-47-836,-3 0 0,11 74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0:27.9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 5701,'0'-4'-1141,"4"4"1,4 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0:28.28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 0 5008,'-2'25'1856,"7"89"448,31 167 0,-18-167-1462,5 173 1,-25-265-815,2-17-56,-1 1 0,1 0 0,-1-1 0,2 1 0,-1-1 1,1 1-1,1 8 0,-1-14-66,-1 1 0,0-1 0,1 0 0,-1 0 0,0 0 0,1 0-1,-1 0 1,0 0 0,0 0 0,1-1 0,-1 1 0,0 0 0,1 0 0,-1 0 0,0 0 0,0 0 0,1 0 0,-1 0 0,0-1 0,0 1 0,1 0 0,-1 0 0,0 0 0,0-1 0,1 1 0,-1 0-1,0 0 1,0-1 0,0 1 0,0 0 0,1 0 0,-1-1 0,0 1 0,0 0 0,0-1 0,0 1 0,0 0 0,0 0 0,0-1 0,0 1 0,0 0 0,0-1 0,0 1 0,0-1 0,7-16-1891,2-11-260,2-9 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0:28.6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 0 7093,'-4'65'802,"3"0"1,8 80-1,30 127 1126,4 71-61,-34-265-1834,-26-89-7603,15 7 6996,-21-16-2010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29:53.2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1 12101,'0'1'17,"-1"0"0,1 0 1,0 0-1,0 0 0,0 1 0,-1-1 0,1 0 0,0 0 0,0 0 0,1 0 1,-1 1-1,0-1 0,0 0 0,1 1 0,0 2 19,7 41 128,3 0 0,28 75 0,1 1 33,-32-91-147,-1 0 1,-1 1-1,2 59 0,-8-93-38,8-173 157,-6 158-175,1 0 0,1 0 0,0 0 0,2 1 0,0 0 0,0 0 0,19-31 0,-23 44 19,1 0-1,0 0 0,0 0 1,0 1-1,0-1 1,1 1-1,-1 0 0,1 0 1,0 0-1,0 0 1,0 1-1,0-1 0,0 1 1,5-1-1,-6 2 7,0 0-1,-1 1 0,1 0 1,0-1-1,0 1 1,0 0-1,-1 1 1,1-1-1,0 0 0,0 1 1,-1-1-1,1 1 1,0 0-1,-1 0 0,1 0 1,-1 1-1,1-1 1,-1 0-1,0 1 0,1-1 1,-1 1-1,0 0 1,0 0-1,0 0 1,2 3-1,4 6 68,0 1 1,-1 0-1,0 0 0,-1 0 1,0 1-1,-1 0 0,-1 0 1,0 0-1,0 1 0,1 20 1,-1-12-213,1-1 0,1-1 0,12 29 0,-16-44-240,0-1-1,0 0 1,0 0-1,1 0 1,-1 0 0,1 0-1,0-1 1,0 1 0,1-1-1,-1 0 1,1 0-1,0 0 1,0 0 0,-1-1-1,2 0 1,-1 0 0,0 0-1,0 0 1,1 0-1,-1-1 1,1 0 0,-1 0-1,1 0 1,7 0-1,21-4-2309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0:28.9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0 169 5557,'15'-9'276,"11"-3"52,15-3 40,14-4 36,14-1 24,4 4 0,2-4 8,-8 2-48,-10 4-360,-4-2-1756,-22 11-1,-13 1 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0:29.35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 1 4236,'0'0'2712,"0"10"-950,-5 127 2069,1-79-3724,2 0 1,8 67-1,-5-115-1083,1 0 1,1 0-1,-1 0 0,2-1 0,7 16 1,-6-14-1362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0:29.7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 7969,'0'3'222,"6"24"119,2 0 0,0-1 0,2 0-1,1 0 1,1-1 0,24 37 0,-15-26 331,29 71-1,-44-88-233,-8-25 27,-8-34 9,8 21-441,1 0-1,1 0 1,0 0 0,1 1-1,2-1 1,-1 0-1,2 0 1,1 1-1,0 0 1,1 0 0,1 0-1,1 1 1,0 0-1,2 0 1,15-21 0,-23 35-36,-1 1 0,1 0 0,0-1 0,0 1 0,0 0 0,1 0 0,-1 0 0,0 1 0,1-1 0,-1 1 0,1-1 0,-1 1 0,1 0 0,0 0 0,0 0 0,0 0 0,-1 0 0,1 1 0,0-1 0,4 1 0,-3 0 5,-1 1 1,1 0 0,0 0-1,-1 0 1,1 0-1,-1 0 1,1 1 0,-1 0-1,1 0 1,-1 0-1,0 0 1,0 0 0,5 5-1,3 5 22,0 0 0,-1 1 0,0 1 0,-1-1 0,0 1 1,6 17-1,17 38 54,39 129 1,-68-188-852,0 1-1,1-1 1,10 18 0,-10-15-1983,-10-5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0:30.1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 49 12265,'-7'-14'176,"5"3"0,0 1-72,2 1-292,23 5-2316,-1 15 0,7-1-1,5-2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0:31.3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3620,'15'6'6919,"-1"11"-4624,8 28-3431,-13-26 1816,157 273-281,-136-248-360,1-2 0,3-1 0,1-1 0,54 46 1,-70-71-24,0 0 0,1-1 0,1-2 0,0 0 0,0-1 0,1-1 0,46 14 0,-39-17 3,1-1 0,-1-1 0,1-2 0,0-1 0,1-1 0,29-4 1,4-4 31,-1-2 1,65-19 0,123-46 58,8-2-34,-224 67-67,32-8 7,1 2 0,107-9 0,-165 24-13,-1 0 0,0 0 0,1 1 1,-1 0-1,0 1 0,0 0 0,0 0 0,0 1 0,0 0 0,0 1 0,-1 0 0,0 0 0,1 1 0,7 6 0,-5-2 5,-1 0 0,0 1-1,-1 0 1,0 1-1,-1 0 1,0 0-1,0 1 1,10 23-1,17 45 37,28 102-1,8 19-60,-50-164-804,-17-31 123,-1-1 1,0 0-1,0 1 0,0 0 1,-1 0-1,4 11 1,-3 1-2008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0:32.59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42 39 5553,'-4'-2'541,"1"0"-285,0 1-1,0-1 1,1 1-1,-1-1 1,1 0-1,-1 0 1,1 0-1,0 0 1,0 0-1,0 0 1,0-1-1,0 1 1,0-1-1,0 1 1,-1-4-1,53 156 3389,27 228-3213,-78-399-402,0 0 0,2-1 0,0 1-1,1 0 1,2 0 0,0 0 0,1 1 0,13-35-1,-12 38-30,1 0 0,1 0 0,0 1 0,1 0-1,1 0 1,0 1 0,2 1 0,-1 0 0,2 0-1,0 1 1,19-15 0,-29 25 0,0 1 0,1 0 0,-1 0 0,1 0 0,0 0-1,-1 1 1,1-1 0,0 1 0,0 0 0,0 0 0,0 0 0,0 1 0,0 0 0,1-1 0,6 2-1,-8 0 3,0 0 0,1 0 0,-1 0-1,0 0 1,0 1 0,0-1-1,0 1 1,0 0 0,0 0-1,0 0 1,-1 0 0,1 0-1,-1 1 1,1-1 0,-1 1 0,0 0-1,0 0 1,3 4 0,3 10 9,0 1 0,-1-1 0,-1 1-1,-1 0 1,-1 1 0,0-1 0,-1 1 0,1 36 0,-1-19 21,9 44 0,-12-80-28,0 0 0,0 0 0,0 0 0,0 0-1,0 0 1,0 0 0,0 0 0,0 0 0,1 0-1,-1-1 1,0 1 0,0 0 0,0 0 0,0 0-1,0 0 1,0 0 0,0 0 0,0 0 0,0 0-1,0 0 1,0 0 0,1 0 0,-1 0 0,0 0-1,0 0 1,0 0 0,0 0 0,0 0-1,0 0 1,0 0 0,0 0 0,0 0 0,0 0-1,1 0 1,-1 0 0,0 0 0,0 0 0,0 0-1,0 1 1,0-1 0,0 0 0,0 0 0,0 0-1,0 0 1,0 0 0,0 0 0,0 0 0,0 0-1,0 0 1,0 0 0,0 0 0,0 0 0,1 0-1,-1 1 1,0-1 0,0 0 0,0 0 0,5-15 71,7-38 16,-4 20-42,2-4-2,2 0-1,24-51 1,-29 73-40,1 0 0,1 0-1,0 1 1,1 0 0,1 0-1,0 1 1,26-22 0,-35 32-4,0 1 0,1 1 0,-1-1 0,1 0 0,-1 1 1,1-1-1,0 1 0,0 0 0,0-1 0,-1 2 0,1-1 1,0 0-1,0 0 0,1 1 0,-1 0 0,0 0 0,4 0 0,-4 1 2,1 0-1,-1 0 0,0 0 1,0 0-1,-1 1 0,1 0 0,0-1 1,0 1-1,-1 0 0,1 0 0,-1 1 1,0-1-1,0 0 0,0 1 1,0-1-1,2 4 0,12 20 6,-1 0 0,-1 1-1,15 43 1,21 40-103,-47-105-109,-1 0 1,2-1-1,-1 0 1,0 1-1,1-1 0,0-1 1,0 1-1,0 0 1,5 3-1,-4-4-612,1 0 1,-1-1-1,0 1 1,1-1-1,0 0 1,0 0-1,-1-1 1,8 2 0,5-2-2030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0:32.96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147 40 10657,'-9'-1'142,"0"0"1,0 0-1,0 1 0,-1 0 0,1 1 1,-16 3-1,22-4-99,0 1 0,-1 0 1,1 0-1,0 1 0,0-1 0,0 0 1,1 1-1,-1 0 0,0 0 0,1 0 1,-1 0-1,1 0 0,-1 0 0,1 1 1,0-1-1,0 1 0,0 0 0,0-1 1,1 1-1,-1 0 0,-1 5 0,0 3 54,0 0-1,1 0 0,1 0 0,0 0 0,1 0 1,0 0-1,0 0 0,1 0 0,0 0 0,1 0 0,1 0 1,0 0-1,0-1 0,1 1 0,0-1 0,1 0 1,0 0-1,9 13 0,-9-15-70,1 0 1,0 0-1,0 0 1,0-1-1,1 0 0,0-1 1,1 1-1,0-1 1,-1-1-1,2 1 1,-1-1-1,1-1 0,-1 0 1,1 0-1,1 0 1,-1-1-1,0-1 1,1 0-1,-1 0 1,1 0-1,12-1 0,-18-1-20,0 0-1,0-1 0,0 1 0,0-1 1,0 0-1,0 0 0,0 0 0,0-1 0,-1 1 1,1-1-1,0 0 0,-1 0 0,0 0 1,1-1-1,-1 1 0,4-5 0,-3 2 5,0 1-1,-1-1 0,1 0 1,-1 0-1,0-1 0,-1 1 1,0-1-1,0 1 0,0-1 1,2-7-1,-2 0 7,0 1-1,-1 0 0,-1-1 1,0 1-1,0-1 1,-1 0-1,-1 1 1,0 0-1,-7-24 0,4 23 2,0 0-1,-1 1 1,-1-1-1,0 1 1,0 1 0,-1 0-1,-1 0 1,-10-11-1,13 17-45,0-1 1,0 1-1,0 0 0,-1 1 1,1-1-1,-1 1 0,0 1 0,-1-1 1,1 1-1,0 0 0,-1 1 1,0 0-1,1 0 0,-1 1 0,-9-1 1,-1 3-1381,43 17-6538,0-11 5106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0:33.51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456 13 12941,'-9'-12'466,"9"29"1,33 140 260,-8-47-401,-7-8-65,-4 2-1,1 168 1,-15-260 113,-2-17-88,-6-27 12,2 20-287,-1-1 0,0 2 0,-1-1 0,0 1 0,-1 0 0,0 0 0,0 1 0,-1 0 0,-1 1 0,0 0 0,0 1 0,0 0 0,-1 1 0,-1 0 0,1 1 0,-1 1 0,0-1 0,0 2 0,0 0 0,-1 1 0,0 0 0,1 1 0,-1 0 0,0 1 0,0 1 0,-25 2 0,27 0-13,0 0 0,0 1 0,0 0 0,1 1 0,0 0 0,-1 1 0,2 0 0,-1 0 0,0 2 0,1-1 0,0 1 0,1 1 0,-12 10 0,16-13 8,0 1 0,1 0 1,-1 0-1,1 0 0,1 0 0,-1 0 1,1 1-1,0 0 0,0-1 0,1 1 1,0 0-1,0 1 0,0-1 1,1 0-1,0 0 0,1 1 0,0-1 1,0 0-1,0 1 0,1-1 0,0 0 1,1 0-1,2 8 0,-2-6 13,2 0-1,-1-1 0,1 1 0,0-1 1,1 0-1,0 0 0,0-1 1,1 0-1,0 1 0,0-2 0,1 1 1,-1-1-1,2 0 0,-1 0 1,1-1-1,-1 0 0,1 0 0,1-1 1,-1 0-1,1-1 0,-1 0 1,1 0-1,0 0 0,0-1 0,0-1 1,12 1-1,-1 0-207,-1-2 1,1 0-1,-1-1 1,1-1-1,-1-1 1,0-1 0,0 0-1,0-2 1,-1 0-1,1-1 1,30-17-1,-22 9-2823,-1-2-1,43-35 1,-36 20-121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0:33.8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66 1 9245,'-2'0'87,"0"-1"-1,0 1 1,-1 0 0,1 0-1,0 0 1,0 0 0,-1 1 0,1-1-1,0 1 1,0-1 0,0 1 0,-1-1-1,1 1 1,0 0 0,0 0-1,0 0 1,0 1 0,0-1 0,1 0-1,-1 1 1,0-1 0,1 1 0,-1-1-1,0 1 1,1 0 0,0 0-1,0 0 1,-1 0 0,1 0 0,0 0-1,0 0 1,1 0 0,-1 0 0,0 0-1,1 1 1,-1-1 0,1 0-1,0 5 1,-2 6 116,1 0 0,0 0 0,1 1 0,1-1 0,0 0 0,1 0 0,0 1 0,1-1 0,0-1 0,1 1 0,10 21 0,-10-27-170,-1 0 0,1-1 0,0 1-1,0-1 1,1 0 0,0 0-1,0 0 1,0-1 0,1 0-1,0 0 1,0 0 0,0-1-1,0 0 1,1 0 0,0-1 0,0 1-1,0-1 1,0-1 0,0 0-1,0 0 1,1 0 0,8 0-1,-11-1-22,-1-1 0,1 0 0,0 0 0,0-1 0,0 1 0,-1-1 0,1 0 0,0 0 0,-1-1 0,1 1-1,-1-1 1,0 0 0,1-1 0,-1 1 0,0-1 0,0 1 0,0-1 0,-1 0 0,1-1 0,-1 1 0,0-1-1,1 1 1,-2-1 0,1 0 0,0 0 0,-1 0 0,0 0 0,0-1 0,3-8 0,-1 3 19,-1-1 1,-1 1-1,1-1 0,-2 0 1,0 0-1,0 0 0,-1 0 1,0 0-1,-1 0 1,0 0-1,0 0 0,-4-11 1,-15-33 315,18 51-358,0 0 0,0 0 0,-1 0 0,1 0 0,-1 1 0,0-1 0,0 1 0,0 0 0,-1 0 0,-5-5 1,5 6-15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0:34.22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 38 11953,'-5'-11'299,"-6"-13"600,8 21-337,4 16 31,52 337 2566,-29 4-1292,-23-312-1641,1-29-156,-1 0 1,-1 1 0,-1-1-1,0 0 1,0 0 0,-7 24 0,5-30-1501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29:53.6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251 30 11037,'-14'-6'160,"0"1"-1,0 0 1,0 2-1,-1-1 1,1 2-1,-1 0 1,0 0-1,1 2 1,-1 0-1,-17 2 1,28-1-112,1 0 1,-1 1 0,0-1-1,0 1 1,1 0 0,-1 0-1,1 0 1,-1 1-1,1-1 1,0 1 0,0 0-1,0 0 1,1 0 0,-1 0-1,1 0 1,-1 1 0,1-1-1,0 1 1,0 0-1,1-1 1,-1 1 0,1 0-1,0 0 1,0 0 0,-1 4-1,0 6 91,0-1-1,1 1 1,1-1 0,0 1-1,0-1 1,4 18 0,0-8 11,2-1 1,0 0-1,2-1 0,0 1 1,1-1-1,1-1 1,26 39-1,-28-47-165,0-1 0,1 1 0,1-1-1,0-1 1,0 0 0,1 0 0,0-1 0,1 0 0,0-1 0,0 0 0,1-1-1,0-1 1,24 9 0,-34-14-99,0 0 0,0-1-1,0 1 1,0-1 0,0 1 0,0-1-1,0 0 1,1 0 0,-1-1-1,0 1 1,0-1 0,0 1 0,0-1-1,0 0 1,-1 0 0,1 0 0,0 0-1,0-1 1,0 1 0,3-4 0,0 0-521,-1 0 1,0-1 0,-1 1 0,0-1-1,1 0 1,-2-1 0,7-12 0,7-22-2214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0:34.84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210 332 10609,'-21'-6'1540,"20"2"-207,12 2-656,9 2-493,-1 0 0,1-2-1,-1 0 1,1-1-1,-1-1 1,28-9 0,-43 11-169,1 1 0,-1-1 1,0 0-1,0-1 0,0 1 1,0-1-1,0 0 1,-1 0-1,1 0 0,-1 0 1,1 0-1,-1-1 0,0 0 1,-1 0-1,1 1 0,-1-2 1,1 1-1,-1 0 0,0 0 1,-1-1-1,1 1 1,-1-1-1,0 1 0,0-1 1,0 0-1,-1 1 0,0-1 1,0 0-1,0 1 0,0-1 1,-1 0-1,-1-7 0,0 3-2,0 1-1,-1-1 0,0 1 0,0 0 0,-1 0 0,0 0 0,-1 1 0,1-1 1,-1 1-1,-1 0 0,1 0 0,-1 1 0,-1 0 0,1 0 0,-1 0 0,0 1 0,0 0 1,-1 0-1,1 1 0,-1 0 0,0 0 0,0 0 0,0 1 0,-1 1 0,1 0 1,-11-2-1,9 2-7,1 0 1,0 1 0,-1 1 0,1-1 0,-1 1-1,1 1 1,-1 0 0,1 0 0,-1 1 0,1 0-1,0 1 1,0 0 0,0 0 0,0 1 0,1 0-1,0 1 1,-1-1 0,1 2 0,1-1 0,-1 1-1,1 0 1,0 1 0,1 0 0,-8 8 0,9-6 47,-1 0 0,1 0 0,1 0 1,-1 1-1,2 0 0,-1 0 0,1 0 1,1 0-1,0 1 0,0-1 0,1 1 1,1-1-1,-1 1 0,2-1 0,-1 1 1,2-1-1,-1 1 0,1-1 1,1 0-1,3 10 0,-1-7 71,0-1-1,1 0 1,0 0-1,1-1 0,0 0 1,1 0-1,0 0 1,1-1-1,0 0 1,0-1-1,1 0 1,0-1-1,1 0 1,0 0-1,20 10 1,-12-10 2,-1-1 0,1 0 0,1-2 1,-1 0-1,1-1 0,0-1 0,-1-1 0,2 0 1,-1-2-1,23-2 0,-39 1-577,0 1-1,0-2 1,-1 1 0,1 0-1,0-1 1,-1 1 0,1-1-1,0 0 1,-1 0 0,0-1-1,6-4 1,-7 5-393,0 0 1,1 0-1,-1-1 0,0 1 1,-1-1-1,1 1 0,0-1 0,2-5 1,1-11-3102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0:36.15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 51 3400,'0'-41'4989,"0"31"-1308,0 30-2370,-1 50-685,0 4-422,3 0-1,13 90 1,1-113-106,-12-42-52,-1 1 0,0-1 1,-1 0-1,0 1 0,2 13 0,-5-58 222,0 24-247,0-1 1,1 0-1,0 0 1,1 0 0,1 0-1,0 1 1,0-1-1,1 0 1,1 1-1,7-19 1,-2 15-16,0 0 0,1 0 0,1 1 0,0 1 0,1-1 0,16-13 0,-20 21-5,-1-1 0,2 1 0,-1 0 0,1 1 0,-1 0 0,1 0 0,1 1 0,-1 0-1,1 1 1,-1 0 0,1 1 0,12-3 0,-19 5 0,0 0 0,0 0-1,0 0 1,0 0 0,0 0 0,0 1 0,0-1-1,0 1 1,0 0 0,0 0 0,0 0-1,-1 0 1,1 0 0,0 1 0,-1-1-1,1 1 1,-1 0 0,4 2 0,-3-1 1,-1 1 1,1-1-1,0 1 1,-1 0-1,0 0 1,1 0-1,-2 0 0,1 0 1,0 1-1,1 8 1,0 1 6,-2 1 1,1 0-1,-2-1 0,0 1 1,-1 0-1,-3 19 0,3-23 4,-1-1-1,-1 0 0,0 1 0,0-1 0,-1 0 0,0 0 0,-1-1 0,0 1 1,-10 13-1,9-16 0,0 0 1,0-1-1,-1 0 0,0 0 1,0-1-1,0 1 1,-1-2-1,0 1 0,0-1 1,0 0-1,-15 4 0,-1 0 53,-1-2-1,-25 4 1,40-8-45,0-1-1,0 0 1,0-1 0,0 0 0,0-1 0,1 0-1,-1 0 1,-13-4 0,22 5-96,1 0 1,-1-1 0,0 1-1,0 0 1,0-1-1,1 1 1,-1 0-1,0-1 1,0 1 0,1-1-1,-1 1 1,0-1-1,1 1 1,-1-1 0,1 0-1,-1 1 1,1-1-1,-1 0 1,1 1-1,-1-1 1,1 0 0,-1 0-1,1 0 1,0 1-1,0-1 1,-1 0-1,1 0 1,0 0 0,0 1-1,0-1 1,0 0-1,0 0 1,0 0 0,0 0-1,0 0 1,0 1-1,1-2 1,16-32-6861,-16 33 6618,13-17-2767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0:37.2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326 150 8241,'-12'-4'167,"-1"0"0,0 1 0,1 1 0,-1 0 0,0 0 0,0 2 0,0 0 0,-1 0 1,1 1-1,-14 3 0,19-2-66,-1 0 1,1 1 0,0 0 0,-1 0-1,1 1 1,1 0 0,-1 1 0,1 0-1,0 0 1,0 0 0,0 1-1,0 0 1,1 0 0,0 1 0,-9 14-1,9-12-19,1 0 0,0 1 0,0 0 0,1 0 0,0 1 0,1-1 0,0 1-1,1-1 1,-2 14 0,4-17-44,-1 0-1,1 0 1,0 0 0,1 0-1,-1 0 1,1 0 0,1 0-1,-1-1 1,1 1-1,0 0 1,1-1 0,0 1-1,0-1 1,0 0 0,7 9-1,-7-11-27,1-1-1,-1 0 1,1 0-1,-1-1 1,1 1-1,0-1 1,0 0-1,0 0 1,0 0-1,0 0 1,0-1-1,1 0 1,-1 0-1,1 0 1,-1 0-1,1 0 1,-1-1-1,1 0 1,-1 0-1,1 0 1,-1-1-1,8-1 1,-6 1-23,0-1 0,0 1 1,0-1-1,0 0 0,0-1 1,0 1-1,-1-1 0,1 0 1,-1-1-1,0 1 0,0-1 0,0 0 1,0 0-1,-1-1 0,7-7 1,-2-6 16,0-1 1,-1-1-1,-1 0 1,-1 0-1,0 0 1,-2-1 0,4-29-1,-9 70 180,2 0 0,1 0 0,1 0 0,0 0 0,2-1 0,10 33 0,-13-46-156,1-1 0,-1 1 0,1-1 0,0 0-1,0 0 1,0 0 0,1 0 0,-1 0 0,1-1 0,1 1 0,-1-1 0,1 0 0,-1 0 0,1-1 0,0 0 0,0 1-1,1-2 1,-1 1 0,0-1 0,1 1 0,0-2 0,0 1 0,-1-1 0,1 1 0,0-1 0,11 0 0,-13-1-22,-1-1 0,1 1 0,-1 0 0,1-1 0,-1 0 1,1 0-1,-1 0 0,0 0 0,0 0 0,1-1 0,-1 1 0,0-1 1,0 0-1,0 0 0,0 0 0,-1 0 0,1-1 0,-1 1 0,1-1 0,-1 0 1,0 1-1,0-1 0,0 0 0,0 0 0,-1 0 0,1-1 0,-1 1 1,0 0-1,1-1 0,-2 1 0,1 0 0,0-6 0,2-11-8,-1 0-1,-1 0 1,0 0-1,-4-29 1,1 30-16,-13-185-170,15 204 186,-1-1-1,1 1 1,0 0 0,0-1 0,0 1 0,0 0 0,0-1 0,0 1-1,0-1 1,0 1 0,0 0 0,0-1 0,0 1 0,1 0-1,-1-1 1,0 1 0,0 0 0,0-1 0,0 1 0,1 0 0,-1-1-1,0 1 1,0 0 0,0 0 0,1-1 0,-1 1 0,0 0 0,1 0-1,-1-1 1,0 1 0,0 0 0,1 0 0,-1 0 0,0-1-1,1 1 1,-1 0 0,1 0 0,-1 0 0,18 5-20,14 19 30,-22-15-2,0 0 0,-1 1-1,0 0 1,0 0-1,-1 1 1,-1 1 0,0-1-1,0 1 1,6 17-1,-10-22 3,-1 0 1,0 0-1,-1 0 0,0 1 0,0-1 0,0 0 1,-1 1-1,0-1 0,0 0 0,-1 1 0,0-1 0,0 0 1,-1 0-1,0 1 0,0-1 0,0 0 0,-1-1 1,-6 12-1,1-6 22,0-1 0,-1 0 1,0-1-1,0 0 0,-1 0 0,0-1 1,-1 0-1,0-1 0,0 0 0,-1-1 1,0 0-1,0-1 0,-1 0 1,-18 5-1,84-26 1,31-9-75,114-48 1,-174 61 30,0-1-1,-1 0 1,-1-2-1,0-1 1,0 0 0,-2-2-1,0 0 1,-1-2-1,22-27 1,-34 37 13,-1-1 1,0 1-1,0-1 1,-1 0-1,-1-1 1,1 1 0,-2-1-1,4-13 1,-6 20 0,-1 1 1,1-1 0,-1 1 0,1 0-1,-1-1 1,0 1 0,0-1 0,-1 1-1,1-1 1,-1 1 0,1-1 0,-1 1 0,0 0-1,-1-1 1,1 1 0,0 0 0,-1 0-1,0 0 1,0 0 0,0 0 0,0 0-1,0 1 1,0-1 0,-1 1 0,1-1-1,-1 1 1,0 0 0,0 0 0,0 0-1,-3-1 1,-4-1 6,0 0 0,0 1-1,0 1 1,-1-1 0,1 2-1,-1-1 1,0 2 0,1-1 0,-1 1-1,0 1 1,1 0 0,-1 1 0,1 0-1,-1 0 1,1 1 0,0 0-1,0 1 1,0 0 0,0 1 0,1 0-1,-10 7 1,14-7-2,0 0-1,1 1 0,-1-1 1,1 1-1,1 0 1,-1 0-1,1 0 1,0 0-1,0 1 1,1-1-1,0 1 1,0-1-1,0 1 0,1 0 1,0 0-1,0 10 1,1-2 14,0 0 0,1 1 0,0-1 0,1 0 0,1 0 0,7 22 0,-7-26-4,2 0 1,-1 0-1,1-1 1,1 1-1,0-1 1,0-1-1,1 1 1,0-1-1,1 0 1,0-1-1,0 0 1,1 0-1,0-1 1,15 10-1,-11-10-142,0-1 0,1 0 0,-1-1 0,1 0 0,0-1 0,1-1 0,-1 0 0,1-1 0,-1 0 0,1-1-1,27-3 1,-25 2-745,-1-2 0,1 0 0,-1-1 0,1 0 0,-1-2 0,0 0 0,-1 0 0,1-2 0,22-12 0,4-13-2158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0:37.79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421 1 13049,'11'37'968,"-6"232"238,-6-77-324,2-39 1766,-3-159-2204,0 0-1,0-1 1,-1 1-1,1 1 1,-8-11 0,4 4-145,0 2-207,0-1 0,0 1 0,-1 1 0,-1-1 0,0 1 0,0 0 0,0 1 0,-1 0 0,-1 0 0,1 1 0,-18-10 0,20 13-95,-1 1-1,-1 0 0,1 0 0,0 0 0,-1 1 1,1 1-1,-1-1 0,0 1 0,1 1 1,-1 0-1,0 0 0,1 0 0,-1 1 0,0 0 1,1 1-1,-16 5 0,15-4-11,0 1 0,1 1-1,-1-1 1,1 1 0,0 0 0,0 1 0,1 0-1,0 1 1,0-1 0,0 1 0,1 0 0,0 1-1,-7 11 1,9-14 19,1 1-1,0-1 1,0 1-1,0 0 0,1 0 1,0 0-1,0 1 1,1-1-1,-1 0 1,1 1-1,1-1 0,-1 1 1,1-1-1,0 1 1,1-1-1,0 1 1,0-1-1,0 1 1,0-1-1,4 9 0,-3-11 4,0 0-1,1 0 0,-1 0 0,1 0 0,0-1 0,0 1 0,0-1 0,0 0 1,1 0-1,-1 0 0,1 0 0,0 0 0,-1-1 0,7 3 0,-1-1-3,-1-1 0,1 0 0,-1-1 0,1 1 0,0-2 0,18 2 0,-9-2-178,1-2 0,-1 0-1,1-1 1,-1-1 0,0 0 0,27-10 0,-34 10-488,-1-1 0,1 0 0,-1-1 0,18-12 0,-26 16 276,0-1 1,0 1 0,0-1 0,0 0-1,-1 1 1,1-1 0,0 0-1,-1 0 1,1 0 0,-1 0 0,0-1-1,0 1 1,0 0 0,0-1-1,0 1 1,0 0 0,-1-1 0,1 1-1,-1-1 1,1 1 0,-1-1-1,0 1 1,0-1 0,0 1 0,-1-1-1,1 1 1,-2-5 0,-8-16-3295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0:41.76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149 147 2932,'3'-3'626,"0"-1"0,0 1 0,0-1 0,0 0 0,0 0 0,-1 0 0,1 0 0,-1 0 0,0 0 0,-1-1 0,1 1 0,1-9 0,2-33 1760,-5 44-2346,0 1 0,-1-1 0,1 1 0,0-1 0,0 1 0,-1 0 0,1-1 1,0 1-1,-1 0 0,0-1 0,1 1 0,-1 0 0,0-1 0,1 1 0,-1 0 0,0 0 0,0 0 0,0 0 0,0 0 0,0 0 1,0 0-1,-2-1 0,0 1 1,0-1 0,0 1-1,0 0 1,-1-1 0,1 1 0,0 1 0,-1-1 0,1 0 0,-4 1 0,-3-1 19,-1 1-1,1 1 1,-1 0-1,-20 4 1,28-4-57,0 0 1,0 0-1,0-1 1,0 2 0,0-1-1,0 0 1,0 1-1,1-1 1,-1 1-1,0 0 1,1 0 0,-1 0-1,1 0 1,0 0-1,0 0 1,0 1-1,0-1 1,0 1-1,0 0 1,1-1 0,-1 1-1,1 0 1,0 0-1,0 0 1,0 0-1,0 0 1,0 0 0,1 0-1,-1 0 1,1 1-1,0-1 1,0 0-1,0 0 1,0 0 0,1 0-1,-1 0 1,1 1-1,0-1 1,0 0-1,0 0 1,0 0 0,2 3-1,3 4-65,1 0-1,1 0 1,0 0-1,0-1 1,0 0-1,16 12 1,66 45-491,-55-42 324,-18-12 117,4 3-179,33 29-1,-49-40 237,-1 0 0,1 1 0,-1 0 0,-1 0 0,1 0 0,-1 0 0,1 0 0,-2 1 0,1-1 0,-1 1 0,1 0 0,1 9-1,-4-11 55,0 0 0,0 0 0,0 0 0,-1 0 0,1 0 0,-1-1 0,0 1 0,0 0-1,0 0 1,-1-1 0,0 1 0,1-1 0,-1 1 0,0-1 0,-1 0 0,1 0 0,0 1-1,-1-2 1,0 1 0,0 0 0,0-1 0,0 1 0,0-1 0,0 0 0,-6 3 0,-10 6 170,-1-1 0,-1-1 1,-26 9-1,32-13-49,-43 13 401,39-13-1011,30-9-1973,-9 3 2126,-1 0 0,1 0 0,-1 0 0,1 0 0,-1 0 0,1-1 0,-1 1 0,0 0 0,1-1 0,-1 1 0,0-1 0,0 0-1,1-2 1,2-1-408,12-23-1988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1:11.1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 22 5753,'0'-21'1432,"0"33"1537,0 39 1292,1 60-4221,-7 225 202,-3-278-162,5-45-63,2 0-1,-2 27 1,2-70-9624,2 7 6999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1:11.50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59 6333,'33'-13'166,"0"2"0,2 2 0,-1 1 0,1 1 0,0 2 0,0 2 0,47 1 0,-79 2-126,1 0 1,-1 0 0,0 0-1,1 1 1,-1 0 0,0-1-1,0 1 1,1 0 0,-1 1-1,0-1 1,0 1 0,0-1 0,0 1-1,-1 0 1,6 4 0,-7-5-18,0 1 1,0-1-1,0 1 1,-1 0 0,1-1-1,0 1 1,-1 0-1,1-1 1,-1 1 0,1 0-1,-1 0 1,0-1-1,0 1 1,0 0 0,0 0-1,0 0 1,0-1-1,-1 1 1,1 0 0,0 0-1,-1-1 1,1 1-1,-1 0 1,0-1 0,0 1-1,1 0 1,-1-1-1,0 1 1,-2 1-1,-2 5 64,-1-1 0,0 1 0,0-1-1,-1 0 1,0-1 0,0 1-1,-1-1 1,1-1 0,-13 7-1,-9 3-146,-45 17 1,-3 1-3795,50-20 1885,7 0 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1:12.08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1 346 7209,'32'-4'553,"1"-2"0,-1-1 0,32-12 0,-51 15-356,0-2 0,0 1 1,-1-2-1,0 0 0,0 0 1,0-1-1,-1 0 0,0-1 0,15-16 1,-23 22-136,0-1 1,0 0-1,0 0 0,-1 0 1,1-1-1,-1 1 1,0 0-1,0-1 1,-1 0-1,1 1 1,-1-1-1,0 0 0,0 0 1,-1 0-1,1 1 1,-1-1-1,0 0 1,0 0-1,-1 0 0,0 0 1,0 0-1,0 0 1,0 1-1,-1-1 1,1 1-1,-1-1 1,0 1-1,-1-1 0,1 1 1,-1 0-1,0 0 1,0 0-1,-6-6 1,3 4-100,0 0 0,0 0 0,0 1 0,-1 0 0,0 0 0,0 0 0,0 1 0,0 0 0,-1 1 0,1-1 0,-1 2 0,0-1 0,0 1 0,0 0 0,0 0 0,-1 1 0,1 1 0,0-1 0,-11 2 0,17-1 11,1 0 0,-1 0 0,1 0 0,-1 0 0,1 1 0,-1-1 1,1 1-1,-1-1 0,1 1 0,0-1 0,-1 1 0,1 0 0,0 0 0,-1 0 0,1-1 0,0 1 0,-2 2 0,3-2 7,0-1 0,0 1 0,0 0 0,0-1 0,-1 1 0,1 0 0,0-1 0,0 1 0,0 0 1,0-1-1,0 1 0,1 0 0,-1-1 0,0 1 0,0 0 0,0-1 0,1 1 0,-1 0 0,0-1 0,0 1 0,1-1 0,-1 1 0,1-1 0,-1 1 0,0-1 0,1 1 0,3 3-38,0-1-1,-1 1 1,1-1-1,0 0 1,1 0-1,-1-1 0,0 1 1,10 3-1,7-1 49,1 0 0,0-1 0,0-1 0,0-1 0,0-1 1,0-1-1,1-1 0,-1-1 0,0-1 0,-1-1 0,1-1 0,36-13 0,-48 15 37,-1-1 0,1-1 0,0 0 0,-1 0 0,0 0 0,11-10 0,-33 61 558,3-12-232,-7 42 0,15-65-446,1 0-1,0 1 1,0-1 0,1 1-1,1-1 1,0 0-1,0 1 1,4 10-1,-5-20-147,1 0-1,-1 0 1,1 0-1,0 0 1,0-1 0,0 1-1,0 0 1,0-1-1,0 1 1,0 0-1,0-1 1,1 1-1,-1-1 1,1 0-1,-1 0 1,1 1-1,-1-1 1,1 0-1,0 0 1,0 0-1,-1-1 1,1 1-1,0 0 1,0-1-1,0 1 1,0-1-1,0 1 1,3-1-1,18 2-2175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1:12.45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 7 10485,'-4'-5'220,"2"3"52,0 4 64,2 10 116,-2 10-28,2 10 20,2 7-4,-2 6-12,0-6 0,-2-1-324,0-6-380,2-9-2472,-4-7 0,-3-9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1:12.8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 4296,'4'0'-216,"4"-2"-600,0 4 0,2 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29:53.9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 7 12697,'0'-1'10,"0"1"0,0 0-1,0 0 1,0-1 0,0 1 0,0 0-1,0-1 1,0 1 0,-1 0 0,1 0-1,0 0 1,0-1 0,0 1 0,0 0-1,-1 0 1,1 0 0,0-1 0,0 1-1,0 0 1,-1 0 0,1 0 0,0 0-1,0-1 1,-1 1 0,1 0 0,0 0-1,-1 0 1,1 0 0,0 0 0,0 0-1,-1 0 1,1 0 0,0 0 0,-1 0-1,1 0 1,0 0 0,-2 12 209,8 25 40,108 436 1450,-29-136-854,-15 35-1783,-97-397-8011,-4-12 5830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1:13.1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0 396 10333,'8'10'191,"-1"0"-1,-1 1 1,0 0-1,0 1 1,-1-1-1,0 1 1,-1 0 0,-1 0-1,0 0 1,0 1-1,-2-1 1,1 1 0,-1 19-1,-1-30-179,-1 22 707,3-21-265,3-15-206,2-8-129,1-1-1,0 1 1,2 0 0,0 1-1,2 0 1,0 1-1,0 0 1,22-22 0,-33 39-114,0-1 0,0 1 0,0 0 0,0 0 0,1 0 0,-1 0 0,0 0 0,1 0 0,-1 0 0,1 0 0,-1 1 0,1-1 1,0 0-1,-1 1 0,1-1 0,-1 1 0,1 0 0,0 0 0,2-1 0,-3 2-5,0-1 0,0 1 1,0-1-1,0 1 0,0-1 0,0 1 1,0 0-1,0-1 0,-1 1 1,1 0-1,0 0 0,0 0 0,-1 0 1,1-1-1,0 1 0,-1 0 0,1 0 1,-1 0-1,1 0 0,-1 1 0,1 0 1,1 8-24,0-1 0,-1 1 0,1-1 0,-2 20 0,0-11-279,2 57-122,8-28-5948</inkml:trace>
  <inkml:trace contextRef="#ctx0" brushRef="#br0" timeOffset="1">472 1 4988,'13'14'877,"5"11"179,2 16 12,9 18 116,-7 6 144,-8 13 100,-4-1 60,1-6 40,-9-4 9,6-12-625,-4-10-272,0-10-276,-4-10-168,0-14-420,4-7-624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1:13.5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1 171 7957,'20'-16'292,"10"-4"16,17-5 12,16-2-8,2 7-176,-4 3-468,0 1-1464,-10 3-1,-14 4 1,-7 2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1:13.85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239 8 6657,'-2'-1'63,"0"0"1,0 0 0,0 0-1,0 1 1,1-1 0,-1 0 0,0 1-1,0-1 1,0 1 0,0 0 0,-1 0-1,1 0 1,0 0 0,0 0-1,0 0 1,-2 1 0,-33 7 582,29-4-491,-1-1-1,1 1 1,0 0 0,0 1-1,0 0 1,1 0 0,0 0-1,0 1 1,0 0-1,1 1 1,-1-1 0,-5 10-1,4-5 78,1 1-1,0 0 0,1 1 1,0-1-1,1 1 1,0 0-1,-4 22 0,5-17 11,1 1 0,1 0-1,1 0 1,0 0-1,2 0 1,0 0 0,1-1-1,1 1 1,0 0-1,2-1 1,0 0-1,8 20 1,-8-27-254,1 1 0,1-1 0,-1 0 1,2 0-1,-1-1 0,1 1 0,1-2 0,0 1 0,1-2 0,-1 1 0,1-1 0,1 0 1,0-1-1,0-1 0,0 1 0,1-2 0,19 8 0,-14-9-981,-1 0 1,1-1-1,0 0 1,0-2-1,1 0 0,-1-1 1,0 0-1,33-7 1,0-10-2125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1:14.2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7225,'31'9'600,"14"16"208,12 14 92,12 15 204,-12 10 108,-10 13 72,-11 0-20,-18-2 48,-13-2-11,-22-5-765,-17-2-836,-15-61-3149,-14 47 1,-12-9 0,-5-7-1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1:14.6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13 8489,'0'0'125,"0"0"-1,-1-1 1,1 1 0,0 0 0,0-1 0,0 1 0,0-1 0,0 1-1,0 0 1,0-1 0,0 1 0,0 0 0,0-1 0,0 1-1,0-1 1,0 1 0,0 0 0,0-1 0,0 1 0,0-1-1,0 1 1,0 0 0,1-1 0,-1 1 0,0 0 0,0-1 0,0 1-1,1-1 376,0 1-375,-1-1-1,0 1 1,1 0 0,-1 0 0,1-1 0,7 16 1855,6 31-729,19 114 213,-33-156-1625,1 1 1,1-1-1,-1 0 0,1 0 0,-1 0 0,1 0 0,0-1 0,0 1 1,1 0-1,-1-1 0,1 1 0,5 4 0,-5-5-319,0 1 0,0-1 0,0 1 0,-1 0 0,1-1 0,-1 1 0,0 0 0,0 1 0,0-1 0,1 5 0,3 12-3036,0-9-1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1:15.1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10509,'13'123'2395,"-12"-116"-2273,-1 1 42,1 0-1,0 0 1,0-1-1,0 1 1,4 8-1,-5-16-144,1 0-1,0 0 0,-1-1 1,1 1-1,-1 0 0,1 0 1,0 0-1,-1 0 1,1-1-1,-1 1 0,1 0 1,-1-1-1,1 1 0,-1 0 1,1-1-1,-1 1 0,1 0 1,-1-1-1,1 1 1,-1-1-1,0 1 0,1-1 1,-1 1-1,0-1 0,1 1 1,-1-1-1,0 0 0,0 1 1,0-1-1,1 0 0,12-21 91,-6 9-88,1 0 0,1 0 0,0 1 0,1 0 0,1 0 1,-1 1-1,2 1 0,14-11 0,-21 17-22,1 0 0,0 0-1,1 1 1,-1 0 0,0 0 0,1 1 0,0 0 0,-1 0-1,9-1 1,-11 3 1,0-1-1,0 1 1,1 0 0,-1 1-1,0-1 1,0 1 0,0 0-1,1 0 1,-1 0-1,0 0 1,0 1 0,0 0-1,-1 0 1,1 0-1,0 0 1,3 3 0,-2 0 1,1 0 0,-1 1 1,0 0-1,-1 0 1,1 0-1,-1 0 0,-1 1 1,1 0-1,-1 0 0,0 0 1,3 11-1,-3-8-19,1 0 0,1 0 1,-1-1-1,1 0 0,7 10 0,9-2-1775,-17-15 1071,-1-1 1,1 1 0,0-1 0,-1 0 0,1 0-1,0 0 1,0 0 0,0-1 0,4 1 0,10-3-2152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1:15.5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12645,'1'7'515,"1"0"0,-1-1 0,1 1 1,5 11-1,2 7-72,9 40 266,-3 2 0,-2 0 0,-4 0 0,2 107-1,-10-127-865,0 14-754,-4-23-3148,-1-27 539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1:15.9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1 127 10265,'34'-25'339,"2"2"1,40-19-1,-63 36-239,0 0 1,0 1-1,0 1 0,1-1 0,0 2 0,0 0 1,0 1-1,0 1 0,24-1 0,-36 2-65,0 0 1,0 0-1,0 1 0,0-1 0,0 0 0,0 1 1,-1-1-1,1 1 0,0-1 0,0 1 0,0 0 1,0 0-1,-1 0 0,1 0 0,0 0 0,-1 1 1,1-1-1,-1 0 0,3 3 0,-3-2-1,0 0-1,-1-1 1,1 1 0,-1 0-1,1 0 1,-1-1-1,0 1 1,0 0-1,1 0 1,-1-1-1,-1 1 1,1 0 0,0 0-1,0-1 1,-1 1-1,1 0 1,-2 2-1,-1 5 41,-1-1 1,0 0-1,-1 0 0,0-1 0,0 1 0,0-1 0,-8 7 0,-8 5 123,-1 0-1,-1-2 1,-1-1-1,0 0 1,-40 17-1,11-5-2905,2 3-4198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1:16.2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29 3 10689,'-3'2'84,"1"0"0,0 1 0,-1-1 0,1 1 0,1 0 0,-1 0 0,0-1 0,1 1 0,-1 0 0,1 0 0,0 0 0,0 1 0,0-1 0,0 0 0,1 0 0,-1 5 0,-2 54 617,4-50-527,-1-1 0,2 1 0,-1 0 0,2-1 1,5 19-1,-7-27-125,1 1 0,-1 0 0,1-1 0,0 1 0,0-1 0,0 0 0,0 1 0,1-1 0,-1 0 0,1 0 0,0-1 0,0 1 0,0-1 0,0 1 0,0-1 0,1 0 1,-1 0-1,1 0 0,-1-1 0,8 3 0,-6-3-32,0 0 0,0 0 1,-1 0-1,1 0 0,0-1 0,0 0 1,0 0-1,0 0 0,0-1 0,0 0 1,0 0-1,0 0 0,0 0 1,-1-1-1,1 0 0,0 0 0,-1 0 1,0 0-1,1-1 0,-1 0 0,0 0 1,7-6-1,-6 3 22,0 0 0,-1 0 1,0-1-1,0 1 0,0-1 0,-1 0 0,0 0 1,0 0-1,0-1 0,-1 1 0,-1 0 0,1-1 1,-1 0-1,0-10 0,0 7 86,-2 0 0,1 0 1,-2 0-1,1 0 0,-7-18 0,8 26-172,-1 0 1,0 1-1,-1-1 0,1 1 0,0-1 0,-1 1 1,1-1-1,-1 1 0,0 0 0,0 0 0,0 0 1,-2-2-1,2 3-120,1 0 0,0 0 0,-1 1 0,1-1 1,-1 1-1,1 0 0,-1-1 0,1 1 0,-1 0 0,1 0 0,-1-1 0,1 1 1,-1 1-1,1-1 0,-1 0 0,1 0 0,-1 0 0,1 1 0,-1-1 0,1 1 1,0-1-1,-1 1 0,1 0 0,-2 0 0,2 0 6,0-1-159,1 1 0,-1-1 0,0 0 0,0 1 0,0-1 0,0 1 0,1 0 0,-6 5-2559,5-4 2559,1 5-2641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1:16.6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149 1 14881,'2'0'53,"0"0"0,0 1 0,0-1 0,0 1-1,0 0 1,0-1 0,-1 1 0,1 0 0,0 0-1,0 0 1,-1 0 0,1 1 0,0-1 0,-1 0-1,0 1 1,1-1 0,-1 1 0,0-1 0,1 1 0,-1 0-1,0-1 1,0 1 0,0 0 0,-1 0 0,2 2-1,1 5 120,0 1-1,0-1 0,2 20 0,2 41 919,-4 106 0,-1-10-200,-1-108-2875,-1-57 1843,0-1 0,0 0 0,-1 1 1,1-1-1,0 1 0,0-1 1,0 0-1,-7 4-2693,7-4 2693,-1 0 1,1 0-1,0 0 0,-1 0 0,1 0 1,-1 0-1,1 0 0,0 0 0,-1 0 1,1 0-1,0 0 0,-1-1 1,1 1-1,-1 0 0,1 0 0,0 0 1,-2-2-710,-20-12-2551,-7-11-291</inkml:trace>
  <inkml:trace contextRef="#ctx0" brushRef="#br0" timeOffset="1">0 264 10333,'13'-13'320,"11"-3"8,13 0-20,13-2-168,11 0-472,11 2-1884,3 2 0,-2-2-1,-4-2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29:54.3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94 11877,'13'-11'132,"11"0"52,19-7 8,20 2 32,12 2-16,15 5-80,-3 2-324,1 3-772,-11 3-1388,-18-1 0,-10 5-1</inkml:trace>
  <inkml:trace contextRef="#ctx0" brushRef="#br0" timeOffset="1">808 149 12913,'-4'0'268,"-2"11"56,4 10 116,-4 17 244,12 14 116,-4 19 60,10 9-19,0 8 7,2-6 24,-1-5-256,-3-9-240,-4-11-560,0-14-788,2-20-2765,-4-3 1,-2-11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1:17.0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239 2 8909,'-10'-1'210,"-1"1"0,1 0 0,-1 0 0,1 1 0,0 0 1,-1 0-1,1 1 0,0 1 0,0 0 0,0 0 0,-14 8 0,17-7-79,1 0 0,0 0 0,0 1-1,0 0 1,1 0 0,-1 1-1,1 0 1,0 0 0,1 0 0,0 0-1,0 1 1,0-1 0,0 1-1,1 0 1,1 0 0,-4 11 0,1 3 217,0 0 1,2 1 0,0-1 0,1 1 0,2-1 0,2 39 0,0-45-197,0 0 0,1 1 0,1-1 0,0 0 0,1 0 0,0-1 0,2 0 0,-1 0 0,2 0 0,11 15 0,-14-22-253,0-1-1,1 0 1,0 0-1,0-1 1,1 0 0,0 0-1,0-1 1,0 1-1,0-2 1,0 1 0,1-1-1,0 0 1,12 3-1,-12-4-618,0-1 0,0 0 0,0 0-1,0-1 1,0 0 0,0 0-1,0-1 1,14-2 0,16-9-2568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1:17.3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 0 13577,'35'0'392,"10"2"80,12 9 112,12 8 76,-21 14 193,-5 8 135,-14 11-72,-15 3 4,-12-3 72,-10 0-360,-17-2-748,-17-2-1204,-9-2-2589,-18-1 1,-11-6 0,-5-1-1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1:19.2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0 504 1960,'6'0'8714,"23"1"-7853,-25-2-773,0 0 0,0-1 0,0 0 0,0 1 0,0-1 0,0 0 0,-1-1 0,1 1 0,-1-1 0,0 1 0,1-1 0,-1 0 0,-1 0 0,1-1 0,0 1 0,-1 0 0,1-1 0,3-7-1,3-8 157,-1-1-1,10-32 0,-10 28-74,1-4-84,-2 0 1,-1 0 0,-1 0 0,-2-1 0,0 0 0,-2 1 0,-1-1 0,-8-54-1,8 82-84,0 0-1,0 0 0,0 0 1,0 0-1,0 0 0,0 0 1,0 0-1,0 1 1,0-1-1,-1 0 0,1 0 1,0 0-1,-1 0 0,1 0 1,-1 1-1,1-1 0,-1 0 1,1 0-1,-1 1 0,0-1 1,1 0-1,-1 1 1,0-1-1,1 0 0,-1 1 1,0-1-1,0 1 0,1 0 1,-1-1-1,0 1 0,0-1 1,0 1-1,0 0 0,0 0 1,0 0-1,0-1 1,1 1-1,-1 0 0,0 0 1,0 0-1,0 0 0,0 1 1,0-1-1,0 0 0,0 0 1,0 0-1,0 1 0,1-1 1,-1 1-1,-1 0 0,-2 1-1,1 0 0,-1 0 0,1 1-1,0 0 1,0 0 0,0 0-1,0 0 1,0 0 0,1 0 0,-4 6-1,-2 7 7,1 1 0,0 0 0,1 0 0,1 1 0,1-1 0,1 1 0,-2 20 0,3-10 35,1-1-1,1 1 0,1-1 0,7 31 0,-6-45 8,2-1-1,-1 0 0,2 0 0,0 0 1,0 0-1,1-1 0,0 0 0,1 0 1,0-1-1,1 1 0,0-2 0,1 1 1,0-1-1,0 0 0,1-1 0,17 11 1,-14-11-237,-1-1 1,1 0 0,1-1 0,-1 0-1,1-1 1,17 4 0,-18-7-558,0 0-1,0 0 1,0-1 0,0-1 0,0 0-1,0-1 1,16-2 0,13-10-2117,-6-5-1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1:19.6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60 208 10621,'0'0'614,"13"-1"186,4 1-449,0-1-1,0-1 1,0-1-1,0 0 1,26-9 0,-35 10-264,0-2 0,0 1 1,0-1-1,0 0 1,-1-1-1,1 1 0,-1-2 1,0 1-1,-1-1 1,1 0-1,-1 0 0,9-14 1,-13 18-72,0 0-1,-1-1 1,1 1 0,-1-1 0,0 1 0,0-1 0,0 1 0,0-1-1,0 0 1,0 0 0,-1 0 0,1 1 0,-1-1 0,0 0 0,0 0-1,0 0 1,0 0 0,-1 1 0,1-1 0,-1 0 0,0 0 0,0 0-1,0 1 1,0-1 0,0 1 0,0-1 0,-1 1 0,1-1-1,-1 1 1,1 0 0,-1-1 0,0 1 0,0 0 0,0 0 0,0 0-1,-1 1 1,1-1 0,0 1 0,-1-1 0,1 1 0,-1 0 0,0-1-1,1 1 1,-5 0 0,-4-2-14,1 2 0,-1-1 0,0 2 0,0-1 0,0 2 0,0-1 0,0 1 0,0 1 0,0 0 0,1 1 0,-1 0 0,1 0 0,0 1 0,0 0 0,0 1 0,-13 8 0,17-9 1,1 0 1,-1 0-1,1 1 1,0-1-1,0 1 0,1 0 1,-1 0-1,1 1 0,0-1 1,1 1-1,-1 0 1,1 0-1,0 0 0,1 1 1,0-1-1,0 0 1,0 1-1,0 0 0,1-1 1,0 1-1,1 0 0,-1 0 1,1 0-1,1-1 1,-1 1-1,1 0 0,2 8 1,-1-9 5,0 0 0,0-1 0,0 1 0,0-1 0,1 1 0,0-1 0,0 0 0,0 0 0,1 0 0,0 0 1,0-1-1,0 1 0,0-1 0,7 4 0,-3-2 44,0-1 0,1 0 0,0 0-1,0-1 1,0-1 0,1 1 0,18 3 0,0-3-527,1 0 0,0-3 0,0 0-1,54-6 1,-77 5-91,1-1 0,-1 1-1,1-1 1,-1-1-1,1 1 1,-1-1 0,0 0-1,0-1 1,0 0-1,0 0 1,0 0 0,0 0-1,-1-1 1,9-7 0,11-17-2340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1:20.08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44 12869,'5'43'1539,"17"75"-1,-20-110-820,1-20-676,1 1 1,0-1 0,1 0-1,0 1 1,0 0 0,1 0 0,1 1-1,0 0 1,0 0 0,1 0 0,0 1-1,11-10 1,-12 13-22,1-1 0,0 1 0,0 0 1,1 1-1,-1-1 0,1 2 0,0-1 0,0 1 0,1 1 0,-1 0 0,1 0 0,0 1 1,0 0-1,0 1 0,13-1 0,-19 2 7,-1 0 0,1 0 1,-1 1-1,0-1 0,1 1 0,-1 0 0,1 0 0,-1 0 1,0 0-1,0 0 0,0 1 0,0 0 0,0-1 1,0 1-1,0 0 0,0 0 0,-1 1 0,1-1 1,-1 1-1,1-1 0,-1 1 0,0 0 0,0 0 1,0 0-1,1 3 0,2 6 101,-1 1-1,0 0 1,-1 0 0,0 1 0,0 17-1,-2-21-606,0 0-1,0-1 1,1 1-1,0-1 1,1 1-1,0-1 1,0 0-1,1 0 1,7 12-1,-10-19 169,0-1 0,0 1-1,0-1 1,0 1 0,1-1 0,-1 0-1,1 0 1,-1 0 0,1 0-1,-1 0 1,1 0 0,0 0 0,-1 0-1,1-1 1,0 1 0,-1 0-1,1-1 1,0 0 0,0 1 0,0-1-1,0 0 1,2 0 0,15-6-3259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1:20.42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185 0 11069,'-30'9'452,"-7"13"92,-6 12 256,3 18 24,13 8 72,19 15 16,10 4 1,10 0 27,11-6-104,11-9-512,5-12-316,2-11-324,3-16-740,28-11-2373,-36-8 1,-1-6 0,-1-13-1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1:20.78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 11585,'34'-4'400,"15"3"76,16 6 348,10 11 80,-12 20 76,-10 14 116,-16 14 1,-19 9-9,-10 2 24,-6 0-260,-20-3-148,-13-6-412,-9-9-924,24 0-3520,-58-12-1,-5-4 1,-8-12-1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2:11.70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63 10329,'-1'0'31,"0"1"-1,1-1 1,-1 0 0,0 1-1,0-1 1,0 1 0,1-1 0,-1 1-1,0-1 1,1 1 0,-1 0-1,0-1 1,1 1 0,-1 0-1,1-1 1,-1 1 0,1 0-1,-1 0 1,1 0 0,-1-1 0,1 1-1,0 0 1,0 0 0,-1 0-1,1 0 1,0 0 0,0 0-1,0-1 1,0 1 0,0 0 0,0 0-1,0 0 1,1 1 0,2 43 266,-2-29-112,0 8-11,0 9 21,6 38 1,-7-71-188,0 1-1,0 0 1,0-1 0,0 1 0,0-1 0,0 1-1,0 0 1,1-1 0,-1 1 0,0 0 0,0-1-1,1 1 1,-1-1 0,0 1 0,1-1 0,-1 1-1,0-1 1,1 1 0,-1-1 0,1 1 0,0 0-1,7-7 121,3-21 10,-7 10-85,1-5-3,0 0 1,1 1 0,2 0 0,18-38 0,-24 54-51,0 1 0,1 0 0,0 0 0,0 0 0,0 0 0,0 1 1,1-1-1,-1 1 0,1 0 0,0 0 0,0 0 0,0 0 0,1 1 1,-1 0-1,0-1 0,1 2 0,0-1 0,-1 0 0,1 1 1,0 0-1,0 0 0,0 1 0,0-1 0,0 1 0,-1 0 0,1 0 1,0 1-1,7 1 0,-6-1-3,-1 0-1,0 1 1,0 0 0,0 0 0,0 1 0,0-1-1,0 1 1,-1 0 0,1 0 0,-1 0 0,0 1-1,0 0 1,0 0 0,-1 0 0,1 0 0,-1 0-1,0 1 1,0 0 0,0-1 0,-1 1 0,0 0-1,1 0 1,0 7 0,2 6-2,0 0-1,-2 1 1,0-1-1,-1 1 1,-1 27 0,10-58 78,9-22-27,-10 15-25,108-156 99,-117 173-119,0 0 1,1 0-1,-1 1 1,1-1 0,0 0-1,-1 1 1,1-1-1,0 1 1,0-1 0,0 1-1,0 0 1,0 0-1,4-2 1,-5 3-2,1 0 1,-1 0-1,0 0 1,0 0-1,0 1 0,1-1 1,-1 0-1,0 0 1,0 1-1,0-1 1,1 1-1,-1-1 0,0 1 1,0 0-1,0-1 1,0 1-1,0 0 0,0 0 1,0 0-1,-1-1 1,1 1-1,0 0 1,0 0-1,-1 0 0,1 0 1,0 1-1,0 0 1,8 15 33,-1 0 1,12 32-1,-16-36-402,0-1 1,1 0-1,0 0 0,1 0 0,1-1 0,-1 1 0,2-2 0,12 15 0,-17-21-65,3 1-493,-1 1-1,1-1 1,0 0 0,9 5-1,5-2-1605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2:12.1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180 8 7833,'-11'-3'197,"0"1"0,0 1 1,0 0-1,0 0 0,-1 1 1,1 1-1,0 0 0,-15 3 0,22-3-129,1 0-1,0 0 0,-1 0 0,1 0 0,0 1 0,0-1 0,0 1 1,0 0-1,0 0 0,0 0 0,1 0 0,-1 0 0,1 1 0,-1-1 1,1 1-1,0 0 0,0 0 0,0 0 0,0 0 0,1 0 0,-1 0 0,1 0 1,0 0-1,0 0 0,0 1 0,0-1 0,0 1 0,1-1 0,0 1 1,-1 3-1,2 2 21,-1 0 0,1 0 0,1 0 0,-1-1 0,1 1 0,1 0 0,0-1 0,0 0 0,1 0 0,0 0 0,0 0 0,0 0 0,1-1 0,1 0 0,-1 0 0,1 0 0,9 8 0,-10-11-102,0 1-1,0-1 1,1 0 0,0-1 0,-1 1-1,1-1 1,0 0 0,1-1 0,-1 1-1,0-1 1,1 0 0,0-1 0,-1 0-1,1 0 1,0 0 0,-1-1 0,1 0-1,0 0 1,0 0 0,-1-1 0,1 0-1,-1-1 1,12-3 0,-13 3-30,0-1 1,0 1-1,0-1 0,0 0 1,0-1-1,-1 1 0,0-1 1,0 0-1,0 0 0,0 0 1,0-1-1,-1 1 0,0-1 1,0 0-1,0 0 1,0 0-1,-1 0 0,0 0 1,3-9-1,-3 6-8,0 0 1,-1 0-1,0 0 0,0 0 1,-1-1-1,0 1 1,0 0-1,-1 0 0,0-1 1,-1 1-1,1 0 1,-2 0-1,-2-7 0,5 14 56,0 0 0,-1 0 0,1 0 0,0 1 0,-1-1 0,1 0 0,0 0 0,-1 1 0,1-1-1,-1 0 1,1 1 0,-1-1 0,0 0 0,1 1 0,-1-1 0,0 1 0,1-1 0,-2 0 0,1 1 3,1 0 0,-1 0 1,1 0-1,0 0 1,-1 0-1,1 1 0,-1-1 1,1 0-1,0 0 1,-1 0-1,1 1 0,0-1 1,-1 0-1,1 0 1,0 1-1,-1-1 1,1 0-1,0 1 0,0-1 1,-1 0-1,1 1 1,0-1-1,0 1 0,0-1 1,-1 1-1,-6 32 298,5-2-260,1-1 0,2 1 0,1 0 0,10 52 0,-11-80-468,0 0-1,0 0 1,0 0 0,1 1-1,-1-1 1,1 0 0,0-1-1,0 1 1,0 0-1,0-1 1,0 1 0,0-1-1,1 1 1,-1-1 0,1 0-1,0 0 1,5 3-1,2-5-1828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2:12.5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 2 10265,'0'0'14,"0"0"0,0 0 1,0-1-1,0 1 0,0 0 0,0 0 0,-1 0 1,1 0-1,0 0 0,0 0 0,0 0 1,0 0-1,0 0 0,-1 0 0,1 0 0,0 0 1,0 0-1,0 0 0,0 0 0,-1 0 0,1 0 1,0 0-1,0 0 0,0 0 0,0 0 1,-1 0-1,1 0 0,0 0 0,0 0 0,0 0 1,0 0-1,0 0 0,-1 0 0,1 0 0,0 0 1,0 0-1,0 1 0,0-1 0,0 0 1,0 0-1,-1 0 0,1 0 0,0 0 0,0 1 1,0-1-1,0 0 0,0 0 0,0 0 0,0 1 1,0 12 368,8 16 26,65 165 1145,23 73-220,-84-226-1235,-6-25-162,-1 0 0,-1 1 1,0-1-1,2 33 0,-6-49-35,0 0-1,-1 1 1,1-1-1,0 0 1,0 1-1,-1-1 1,1 0-1,0 0 1,0 1-1,-1-1 1,1 0-1,0 0 1,-1 1-1,1-1 1,0 0-1,-1 0 1,1 0-1,0 0 1,-1 0-1,1 0 1,0 1-1,-1-1 1,1 0-1,-1 0 1,1 0-1,0 0 1,-1 0-1,1 0 1,0-1 0,-1 1-1,1 0 1,-1 0-1,-20-3-2146,13 2 1432,-36-7-1896,-14-10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29:54.66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169 143 14309,'-15'-1'338,"1"0"-1,-1 2 1,0-1 0,1 2-1,-18 3 1,29-4-245,0 0 0,-1 0 0,1 0 0,0 0 0,0 1 0,0-1 0,0 1 0,0 0 0,0 0 0,0 0 0,1 0 0,-1 1 0,1-1 0,-1 1 0,1-1 0,0 1 0,0 0 0,0 0 0,0 0 0,1 0 1,-1 0-1,1 0 0,0 0 0,0 0 0,0 1 0,0-1 0,0 7 0,0 5 162,1-1 0,1 1 0,1-1 0,0 1 1,1-1-1,0 1 0,1-1 0,1 0 0,0-1 1,1 1-1,0-1 0,1 0 0,9 13 0,-4-9-80,0 0 0,1-1 0,1 0 0,0-1 0,1 0 0,1-2 0,0 0 1,30 19-1,-31-23-262,1-1 0,0-1 1,1 0-1,0-1 0,0-1 1,0-1-1,0 0 1,1-1-1,23 1 0,-35-4 37,0 0 0,0 0 0,0-1 0,-1 1-1,1-1 1,0-1 0,0 1 0,-1-1 0,1 0-1,-1 0 1,1-1 0,-1 0 0,0 1 0,0-2-1,0 1 1,0-1 0,-1 1 0,1-1 0,-1-1 0,0 1-1,0 0 1,-1-1 0,1 0 0,-1 0 0,0 0-1,-1 0 1,1-1 0,-1 1 0,0-1 0,0 1 0,1-10-1,1-1 47,-2-1 0,0 0 0,-1 0 0,-1 1-1,-1-1 1,0 0 0,-1 0 0,-1 1 0,0-1-1,-2 1 1,1 0 0,-2 0 0,0 1 0,-16-29 0,11 25 116,-1 0-1,-1 1 1,0 0 0,-1 1 0,-1 1 0,-1 0 0,0 1 0,-1 0 0,0 2 0,-36-21 0,33 23 26,0 2 1,0 0-1,-29-7 0,40 13-222,1 1 0,-1 1 0,0-1 0,0 1 0,0 1 0,0 0 0,0 0-1,0 0 1,0 1 0,-15 4 0,22-4-111,-1 0 0,1 0-1,0 0 1,-1 0 0,1 0-1,0 0 1,0 1 0,0-1 0,0 1-1,-2 2 1,2-2-227,1 0 0,0 0 0,0 0 0,0 0 0,0 0 0,0 0 0,0 0 0,1 0 0,-1 0 0,1 0 0,-1 0 0,1 1 0,0-1 0,0 0 0,0 0 0,0 1 0,0-1 1,1 0-1,-1 0 0,1 0 0,-1 0 0,1 0 0,0 1 0,0-1 0,-1 0 0,2 0 0,1 3 0,14 15-3795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2:12.8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0 235 8425,'2'-9'376,"15"-2"60,7-3 40,17-6-4,12 1 4,14 1-4,0-4-64,8 1-240,-14 0-440,12-6-2012,-36 11 0,-17-2-1,-12 0 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2:13.24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55 36 3592,'-46'-35'2969,"46"35"-2942,0 0 1,0 0 0,0 0 0,0 1-1,0-1 1,0 0 0,1 0 0,-1 1 0,0-1-1,0 0 1,0 0 0,0 0 0,0 1-1,0-1 1,0 0 0,0 0 0,0 0-1,0 1 1,0-1 0,0 0 0,-1 0 0,1 1-1,0-1 1,0 0 0,0 0 0,0 0-1,0 1 1,0-1 0,0 0 0,-1 0 0,1 0-1,0 0 1,0 1 0,0-1 0,0 0-1,-1 0 1,1 0 0,0 0 0,0 0-1,0 0 1,0 0 0,-1 1 0,1-1 0,0 0-1,0 0 1,-1 0 0,1 0 0,0 0-1,0 0 1,0 0 0,-1 0 0,1 0-1,0 0 1,0 0 0,-1 0 0,1 0 0,0 0-1,0-1 1,0 1 0,-1 0 0,1 0-1,0 0 1,0 0 0,0 0 0,-1 0 0,1 0-1,0-1 1,0 1 0,0 0 0,4 20 875,13 29 667,43 85 0,-12-32-933,55 165 675,-96-237-1135,-6-28-113,-1-5-21,1-17-59,1-2-90,1 1 1,1 0 0,1 0 0,13-36 0,-13 45 50,0 1 0,1-1 0,0 2 1,0-1-1,1 1 0,1 0 0,0 0 1,0 1-1,17-15 0,-24 23 52,1-1-1,-1 1 1,1 0-1,0-1 0,-1 1 1,1 0-1,0 0 1,0 0-1,0 0 1,0 1-1,0-1 0,0 0 1,0 1-1,0 0 1,0-1-1,0 1 1,1 0-1,-1 0 0,0 0 1,0 0-1,0 0 1,0 1-1,3 0 1,-2 0 18,-1 1 1,1 0 0,-1-1 0,0 1 0,1 0 0,-1 0 0,0 0 0,0 1 0,0-1 0,-1 0 0,1 1 0,0-1 0,-1 1 0,2 4 0,3 9 95,0-1 0,-1 2 0,-1-1 0,3 27 1,7 50-1565,1-33-3478,-7-42 2262,0-10 1</inkml:trace>
  <inkml:trace contextRef="#ctx0" brushRef="#br0" timeOffset="1">669 616 15169,'0'-10'444,"0"-5"24,0 1 41,0 1-345,-4 10-677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2:13.70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285 17 10885,'-39'-7'439,"0"2"1,-63 0-1,96 5-366,0 1 0,0-1 0,1 1 0,-1 0-1,0 0 1,0 1 0,1-1 0,-1 1 0,1 1 0,-1-1 0,1 1-1,-8 6 1,11-8-38,0 1 0,0-1 0,0 1 0,1 0 0,-1 0 0,1 0 0,-1 0 0,1 0 0,0 0 0,0 0 0,0 0 0,0 0 0,0 1 0,0-1 0,0 0 0,1 1 0,0-1 0,-1 1 0,1-1 0,0 1 0,0-1 1,0 0-1,0 1 0,1-1 0,-1 1 0,1-1 0,-1 0 0,1 1 0,0-1 0,0 0 0,2 4 0,1 1 6,0 1 0,1-1 0,0-1 1,0 1-1,1-1 0,0 0 0,0 0 1,0 0-1,1-1 0,13 8 0,7 3 6,47 18 0,-26-11 8,-27-14-49,39 22-3,-57-30-4,-1 1-1,1-1 1,0 1-1,-1 0 1,0 0-1,1 0 0,-1 0 1,0 1-1,0-1 1,0 1-1,-1-1 0,1 1 1,0-1-1,-1 1 1,0 0-1,2 4 0,-3-5 3,0 0-1,-1-1 1,1 1-1,0 0 1,-1 0-1,1-1 1,-1 1-1,0 0 1,1-1-1,-1 1 1,0 0-1,0-1 1,0 1-1,0-1 1,0 0-1,0 1 1,-1-1-1,1 0 1,0 0-1,-1 0 1,1 1-1,-1-1 1,1-1-1,-1 1 1,1 0-1,-3 1 1,-51 19 20,45-18-14,-24 8-227,-26 8 56,25-1-5788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2:14.1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133 18 8641,'-8'-4'228,"0"1"1,-1 1-1,1-1 1,-1 2-1,0-1 1,1 1-1,-14 0 1,20 1-169,0 0 0,-1 1 1,1-1-1,0 1 1,0-1-1,0 1 0,-1 0 1,1 0-1,0 0 1,0 0-1,0 0 0,0 0 1,0 0-1,1 1 0,-1-1 1,0 1-1,1-1 1,-1 1-1,1 0 0,-1 0 1,1 0-1,0 0 1,0 0-1,0 0 0,0 0 1,0 0-1,0 0 0,1 0 1,-1 0-1,0 0 1,1 1-1,0-1 0,0 3 1,-1 4 81,0 0 1,1 0-1,0 0 0,1 1 1,0-1-1,1 0 0,-1 0 1,2 0-1,-1-1 0,5 10 1,-5-14-131,-1 0 1,1 0-1,1 0 1,-1 0-1,0 0 1,1 0-1,0-1 1,0 0-1,0 1 1,0-1-1,1 0 1,-1 0-1,1-1 1,-1 1-1,1-1 1,0 0-1,0 0 1,0 0-1,1 0 1,-1-1-1,0 0 1,7 2-1,-9-3-22,1 0 1,-1 0-1,1-1 0,-1 1 0,1 0 0,-1-1 0,1 0 0,-1 1 1,1-1-1,-1 0 0,0 0 0,1 0 0,-1-1 0,0 1 1,0-1-1,0 1 0,0-1 0,0 1 0,0-1 0,-1 0 0,1 0 1,0 0-1,-1 0 0,0 0 0,1 0 0,-1-1 0,0 1 0,1-4 1,1 0 36,-1 0 0,0 0 0,0-1 1,0 1-1,-1 0 0,1-9 1,30 327 664,1 23-210,-31-309-437,0-17-29,-2 1 1,1 0 0,-1 0-1,-1-1 1,1 1 0,-2 0 0,-3 16-1,5-26-33,0 0-1,0 1 1,0-1-1,0 0 1,0 1-1,0-1 1,0 0-1,-1 1 1,1-1-1,0 0 1,0 0-1,0 1 1,0-1-1,0 0 1,-1 1-1,1-1 1,0 0-1,0 0 1,0 1-1,-1-1 1,1 0-1,0 0 0,-1 1 1,1-1-1,0 0 1,0 0-1,-1 0 1,1 0-1,0 1 1,-1-1-1,1 0 1,0 0-1,-1 0 1,1 0-1,0 0 1,-1 0-1,1 0 1,-1 0-1,-6-13-1991,-1-23-1907,3-2 908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2:14.7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0 239 10053,'25'3'1048,"-12"-2"-731,1-2 1,-1 0-1,0-1 0,1 0 1,19-6-1,-29 7-268,-1 0-1,0 0 1,0 0-1,-1-1 1,1 1-1,0-1 1,0 0-1,-1 1 1,1-1-1,-1 0 1,1-1-1,-1 1 1,0 0-1,0-1 1,0 1-1,0-1 1,0 1-1,-1-1 1,1 0-1,-1 0 1,0 0-1,1 0 1,-1 0-1,-1 0 1,1 0-1,0 0 1,-1 0-1,0-1 0,0-4 1,0 6-18,0-1 1,0 1-1,-1 0 0,1 0 1,-1 0-1,0-1 0,1 1 0,-1 0 1,0 0-1,0 0 0,0 0 1,-1 0-1,1 1 0,0-1 1,-1 0-1,1 0 0,-1 1 1,-2-3-1,0 2 7,0-1-1,-1 0 1,1 1 0,-1 0 0,1 0-1,-1 0 1,-9-2 0,-2 2 21,0-1-1,0 2 1,0 0 0,-18 2 0,78-10-14,63-22 1,-73 16-59,-21 8 12,0 1 0,1 1 0,-1 0 0,22-4-1,-34 9 6,1 0 0,-1 0 0,1 0 0,-1 1 0,0-1 0,1 1 0,-1-1 0,1 1 0,-1-1 0,0 1 0,1 0 0,-1 0 0,0-1 0,0 1-1,0 0 1,1 0 0,-1 0 0,0 1 0,0-1 0,0 0 0,-1 0 0,1 0 0,0 1 0,0-1 0,-1 1 0,1 1 0,2 2 14,0 1 0,-1 0 1,0-1-1,-1 1 0,2 9 0,2 40-316,-4 70-1,-1-69-3638,0-51 3148,-1-5 531,1 1-1,0 0 1,0 0 0,0 0 0,0 0-1,0 0 1,0-1 0,0 1-1,0 0 1,1 0 0,-1 0 0,0 0-1,0 0 1,1-1 0,-1 1-1,1 0 1,-1 0 0,1 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2:15.0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13097,'2'2'328,"2"10"176,4 15 96,2 14 108,0 20 36,0 12 9,0 4-9,1 3 20,1-5-124,-2-7-528,-2-7-520,-2-13-1384,-6-14-1565,-8-14 1,-12-16 0,-9-15-1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2:15.37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0 168 12037,'29'-10'272,"20"-3"36,18-6 20,20-5-4,-5 5-116,-1 3-564,-12-27-2268,-14 30 0,-18 3-1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2:26.9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184 0 5024,'-14'5'139,"1"1"-1,0 1 0,0 0 0,1 0 0,0 1 0,0 1 0,-17 16 0,26-22-86,0 0-1,0 0 1,0 0 0,0 1-1,0-1 1,1 1 0,0 0-1,-1 0 1,2 0-1,-1 0 1,0 0 0,1 0-1,0 0 1,0 1 0,0-1-1,0 0 1,1 1 0,-1-1-1,1 1 1,0-1 0,1 0-1,-1 1 1,1-1-1,0 1 1,0-1 0,0 0-1,1 0 1,3 7 0,-3-6 25,1-1 0,0 1 0,0-1 0,0 0 1,0-1-1,1 1 0,0 0 0,0-1 0,0 0 1,0 0-1,0 0 0,0 0 0,10 3 0,-6-3-4,0 0 0,0-1-1,1 0 1,-1 0-1,0-1 1,1 0-1,-1-1 1,10 0-1,-7 0 10,-1-1 0,0-1 0,0 1 0,1-2 0,-1 1 0,-1-1 0,1-1 0,0 0 0,-1 0 0,0-1 0,0 0 0,0-1 0,-1 0 0,13-10 0,-17 11-9,0 1 0,-1-1 0,1 0 0,-1 0 0,0 0 0,0 0 0,-1-1 0,1 1 0,-1-1 1,0 0-1,1-7 0,-3 10-40,1 1 0,-1-1 0,0 0 0,0 0 1,0 0-1,0 0 0,-1 0 0,1 1 1,-1-1-1,0 0 0,1 0 0,-1 1 1,-1-1-1,1 0 0,0 1 0,0-1 0,-1 1 1,0-1-1,1 1 0,-1 0 0,0 0 1,0 0-1,0 0 0,-1 0 0,1 0 1,-3-1-1,-4-2 31,-1 0 1,1 1-1,-1 0 0,0 0 1,-1 1-1,1 1 0,0 0 1,-1 0-1,0 1 1,-10 0-1,1 1-4,1 0 1,0 2-1,0 0 0,-32 8 1,44-8-146,-1 1 0,1-1 1,0 1-1,0 1 0,0 0 0,1 0 1,-1 0-1,1 0 0,-11 11 1,16-14-61,-1 1 1,1 0 0,-1 0 0,1-1 0,-1 1 0,1 0-1,0 0 1,0 0 0,0 0 0,0 0 0,1 0 0,-1 1 0,0-1-1,1 0 1,0 0 0,-1 1 0,1-1 0,0 0 0,0 0-1,0 1 1,1-1 0,-1 0 0,0 0 0,1 1 0,-1-1 0,1 0-1,0 0 1,0 0 0,0 0 0,0 0 0,0 0 0,0 0-1,1 0 1,-1 0 0,1-1 0,-1 1 0,4 2 0,26 19-2201,10-8 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2:27.3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182 1 6225,'-21'-1'235,"-1"2"0,0 0 0,0 2 1,1 0-1,-37 11 0,58-14-214,-1 1 0,0-1 0,0 0 0,0 0 0,1 1 0,-1-1 0,0 0 0,1 1 0,-1-1 0,0 1 0,1-1 0,-1 1 0,0-1 0,1 1 0,-1-1-1,1 1 1,-1 0 0,1-1 0,-1 1 0,1 0 0,0-1 0,-1 1 0,1 0 0,0 0 0,-1-1 0,1 1 0,0 0 0,0 1 0,0 0 14,0-1 1,1 1-1,-1-1 0,1 1 1,0-1-1,-1 1 0,1-1 1,0 0-1,0 1 1,0-1-1,0 0 0,0 0 1,2 2-1,4 4 136,0-1 1,1-1-1,14 9 1,10 2 204,-12-7-128,32 21 1,-48-28-218,-1 0-1,1 1 1,-1-1 0,0 1 0,0 0 0,0 0 0,0 0 0,0 1 0,-1-1-1,0 1 1,0-1 0,0 1 0,0 0 0,0 0 0,1 5 0,-3-6-2,0 1 0,0-1 1,0 0-1,0 1 0,-1-1 0,0 1 1,1-1-1,-1 0 0,-1 1 1,1-1-1,0 0 0,-1 0 0,1 0 1,-1 0-1,0 0 0,0 0 1,0-1-1,-1 1 0,1 0 1,-1-1-1,-2 2 0,-9 9 130,-1-2-1,-25 16 1,34-23-111,-6 3-78,7-4-226,1-1 0,-1 1 1,1 0-1,-1 0 0,1 1 0,0-1 1,0 1-1,1 0 0,-1 0 1,-5 9-1,9-13 172,-1 1-1,1-1 1,0 0 0,0 1-1,0-1 1,0 1 0,0-1-1,0 0 1,0 1 0,0-1-1,0 0 1,0 1 0,0-1 0,0 0-1,0 1 1,0-1 0,0 0-1,0 1 1,0-1 0,1 0-1,-1 1 1,0-1 0,0 0 0,0 1-1,1-1 1,-1 0 0,0 0-1,0 1 1,1-1 0,-1 0-1,0 0 1,0 1 0,1-1-1,-1 0 1,0 0 0,1 0 0,-1 0-1,0 1 1,1-1 0,-1 0-1,0 0 1,1 0 0,-1 0-1,0 0 1,1 0 0,-1 0 0,0 0-1,1 0 1,-1 0 0,1 0-1,-1 0 1,0 0 0,1-1-1,18 2-2191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2:27.6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 58 12169,'-2'-11'276,"-6"2"24,4-4-8,-2 1-20,8 8-228,-4 8-568,10-17-2040,2 26 0,1-2-1,-1 1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29:55.0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5 13577,'6'-2'54,"1"1"0,-1 0 0,0 1 0,0-1 0,0 1-1,0 1 1,0-1 0,0 1 0,1 0 0,-1 0 0,-1 1 0,1 0 0,0 0-1,0 0 1,-1 1 0,1-1 0,-1 1 0,1 1 0,-1-1 0,-1 1 0,1 0-1,0 0 1,-1 0 0,8 10 0,0 1 74,0 1 1,-1 0-1,0 1 0,-1 1 1,-1 0-1,9 26 0,-6-4 143,-2-1 0,-2 1 0,-2 1 0,3 71 0,-9-104-228,-3 21 340,-3-23 51,-6-16 3,7 1-327,1 0-1,-1 0 1,1 0-1,1-1 1,0 1-1,0-1 0,1 0 1,0 0-1,1 0 1,0 0-1,0 0 1,2-18-1,1 13-13,-1-1 1,2 0 0,0 1-1,1 0 1,1 0-1,0 0 1,11-21-1,-10 25-70,0 0 1,0 1-1,2 0 0,-1 0 0,1 0 1,1 1-1,-1 0 0,2 1 0,-1 0 0,1 0 1,13-7-1,-18 12-1,1 1 0,-1-1 0,1 1 0,0 0 1,-1 1-1,1-1 0,0 1 0,0 0 0,0 1 0,0-1 0,0 1 0,0 0 1,0 1-1,0 0 0,0 0 0,0 0 0,0 0 0,-1 1 0,1 0 1,0 0-1,-1 1 0,1-1 0,-1 1 0,0 0 0,6 5 0,-1 0 74,0 1 0,-1-1 0,0 2 0,0-1 0,-1 1-1,0 1 1,-1-1 0,0 1 0,10 23 0,-2 4-458,19 70 0,-28-87-197,-1-5-1540,-1 0 0,0 0 0,-1 0 1,-1 1-1,0 29 0,-6-34-2289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2:28.04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63 897 10953,'28'-37'580,"0"0"0,24-48 0,-40 62-418,-1-1 0,-1 0 1,-1-1-1,-1 0 0,5-33 1,-5 17-25,-2-1 0,-2 1 0,-1-1 0,-3 1 0,-1-1 0,-2 0 0,-17-79 0,17 110-126,-1 0-1,0 1 0,0-1 1,-1 1-1,-1-1 0,0 1 1,0 1-1,-13-16 0,16 22-6,0 0-1,-1-1 0,1 1 0,-1 0 0,1 1 0,-1-1 0,0 1 1,0-1-1,0 1 0,0 0 0,-1 1 0,1-1 0,0 1 0,-1 0 0,1 0 1,-1 0-1,1 0 0,-1 1 0,0 0 0,1 0 0,-1 0 0,1 1 1,-8 1-1,9-2-3,0 1 1,0 1-1,0-1 1,0 0-1,0 1 1,0-1-1,0 1 1,0 0 0,1 0-1,-1 0 1,1 0-1,0 1 1,-1-1-1,1 1 1,0-1-1,-3 6 1,2-2-2,0 0 0,1 1 0,-1-1 0,1 1-1,0 0 1,1-1 0,-1 12 0,0 7 2,2 0-1,1 0 1,7 38-1,2-5 17,2 0 0,3-1 0,39 99 0,-39-122-20,1-1-1,2 0 0,0-1 1,3-1-1,0-1 0,2-1 0,35 34 1,-51-57-188,0 0 1,0 0-1,1 0 1,-1-1-1,2 0 1,-1-1-1,0 0 0,1 0 1,17 4-1,-22-7-85,-1 0 0,1-1 0,-1 1-1,1-1 1,-1 0 0,1 0 0,-1 0-1,1 0 1,-1-1 0,1 0-1,-1 1 1,0-1 0,1 0 0,-1-1-1,0 1 1,1 0 0,-1-1-1,0 0 1,0 0 0,-1 0 0,1 0-1,0 0 1,-1-1 0,1 1 0,-1-1-1,1 0 1,-1 1 0,3-6-1,10-23-2308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2:28.4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34 14 6673,'-3'-4'302,"-7"-6"1570,9 10-1830,1 0 0,-1 0-1,1 0 1,0 0 0,-1 1 0,1-1-1,-1 0 1,1 0 0,0 0 0,-1 0-1,1 1 1,0-1 0,-1 0 0,1 0-1,0 1 1,-1-1 0,1 0 0,0 0-1,-1 1 1,1-1 0,0 0 0,0 1-1,-1-1 1,1 1 0,0-1 0,0 0 0,0 1-1,0-1 1,0 1 0,0-1 0,-1 0-1,1 1 1,0-1 0,0 1 0,0-1-1,0 0 1,0 1 0,1 0 0,-5 18 543,0 1 0,2 0 0,1 0 0,0 0 0,3 24 0,-1-31-449,1 1 0,0-1-1,1 0 1,0 0-1,1 0 1,1 0 0,0-1-1,11 21 1,-10-26-94,0 1 1,0-1-1,0-1 0,1 1 1,0-1-1,1 0 0,-1 0 1,1-1-1,0 0 1,0-1-1,1 0 0,14 6 1,-18-8-23,0 0 1,1-1 0,-1 0-1,0 0 1,0 0-1,1 0 1,-1-1-1,0 1 1,1-1 0,-1-1-1,0 1 1,1-1-1,-1 0 1,0 0-1,0-1 1,0 1 0,0-1-1,0 0 1,0-1-1,0 1 1,-1-1-1,1 0 1,6-5-1,-8 4-21,-1 1-1,1-1 0,-1 0 0,1 0 0,-1 0 0,0 0 0,-1 0 1,1 0-1,-1 0 0,0-1 0,0 1 0,0 0 0,0-1 0,-1 1 0,0-1 1,0-4-1,-1-12-80,-1 1 0,-5-25 0,5 32 38,-5-19-103,4 23 39,1 0 0,0-1 0,0 1 0,1 0 0,0-17 0,4 29 60,1-1-1,-1 1 0,-1 0 1,1 0-1,0 0 0,-1 0 1,4 5-1,1 3 66,0 1 0,0-1 1,-1 1-1,-1 0 0,0 0 0,-1 1 1,0-1-1,0 1 0,2 21 0,-6-27 13,0-1-1,0 1 0,0-1 0,-1 1 1,0-1-1,0 1 0,-1-1 0,1 0 1,-1 1-1,-1-1 0,1 0 0,-1-1 1,0 1-1,0 0 0,-1-1 1,0 1-1,0-1 0,0 0 0,-1-1 1,1 1-1,-9 6 0,11-10-38,1 0-1,-1 1 0,1-1 1,-1 0-1,0 0 1,0 0-1,1 0 1,-1-1-1,0 1 1,0 0-1,-2 0 1,4-1-67,-1 0 0,1 0 0,-1 0 1,1-1-1,0 1 0,-1 0 0,1 0 0,0 0 1,-1 0-1,1 0 0,0 0 0,-1-1 0,1 1 1,0 0-1,-1 0 0,1-1 0,0 1 0,0 0 1,-1 0-1,1-1 0,0 1 0,0 0 1,-1-1-1,1 1 0,0 0 0,0-1 0,0 1 1,0 0-1,-1-1 0,1 1 0,0-1 0,0 1 1,0-1-1,0-5-1042,0-1 1,0 0 0,1 1-1,0-1 1,2-8 0,-2 12 815,6-34-2627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2:28.75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11553,'0'3'380,"0"13"48,8 18 84,13 24-4,5 18 72,7 21 52,5 8 12,-5-3 52,-3-11-15,-9-12-237,-9-13-204,-6-12-244,-12-13-420,-10-11-973,-13-16-1695,-9-5 0,-11-14 0,-2-13-1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2:29.14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1 108 6865,'24'-5'148,"13"-6"8,20-3-28,16-2-444,2-9-1080,3 10-1,-5-6 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2:29.5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192 22 4156,'0'-1'108,"0"1"-1,-1-1 0,1 0 1,0 0-1,0 0 0,0 0 1,0 0-1,0 0 1,1 0-1,-1 0 0,0 0 1,0 0-1,0 0 0,1 0 1,-1 0-1,1 0 0,-1 0 1,1 1-1,-1-1 0,1 0 1,0-1-1,0 2-19,0 0 0,0 1 0,-1-1 1,1 0-1,0 1 0,-1-1 0,1 1 0,0-1 0,-1 1 0,1-1 0,0 1 0,-1-1 0,1 1 1,-1 0-1,1-1 0,-1 1 0,0 0 0,1-1 0,0 2 0,22 48 1612,1 15-329,-2 1 0,12 76 0,10 142 941,-42-262-2121,-1-8 36,1-1 1,0 1 0,1 0 0,6 18-1,-1-21 322,-2-15 9,-5 2-505,0 0 0,0 0 0,-1 0 0,1 0 0,-1-1 0,0 1 1,0 0-1,0 0 0,0 0 0,0 0 0,0-2 0,-2-2-27,0 0-1,0 1 1,-1 0 0,0-1-1,1 1 1,-2 0 0,1 0 0,-1 1-1,1-1 1,-1 1 0,-1 0-1,-6-6 1,-1 1-49,0 0-1,-1 0 1,-24-12-1,21 14-40,-1 1 0,1 0 0,-1 1-1,0 1 1,-24-3 0,35 6 13,-1 0 1,0 0 0,0 1 0,0 0-1,0 0 1,0 1 0,0 0-1,0 0 1,0 1 0,1 0-1,-1 0 1,1 0 0,-1 1 0,1 0-1,0 0 1,-7 6 0,10-7 32,1 0-1,-1 1 1,1-1 0,0 1 0,0 0 0,0 0 0,0-1 0,1 1 0,-1 1 0,1-1 0,0 0-1,0 0 1,0 0 0,0 1 0,0-1 0,1 0 0,0 1 0,-1-1 0,1 1 0,1-1-1,-1 0 1,0 1 0,1-1 0,-1 1 0,1-1 0,0 0 0,0 0 0,1 0 0,-1 1-1,4 4 1,0 1 35,0 0 0,1-1 1,-1 0-1,2 0 0,-1 0 0,1-1 0,1 0 0,-1 0 0,12 7 0,-5-6-1,0 0 0,0-1 0,1-1 1,0-1-1,0 0 0,0 0 0,1-2 0,15 3 0,-22-5-252,0 0 0,0 0-1,0-1 1,0 0 0,1 0-1,-2-1 1,1-1 0,0 1-1,0-2 1,0 1-1,-1-1 1,1 0 0,-1-1-1,0 0 1,13-8 0,-18 9-241,1-1 0,-1 1 0,1-1 0,-1 0 0,0-1 0,-1 1 0,1 0 0,-1-1 0,0 1 0,0-1 0,0 0 0,0 0 0,-1 0 0,0 0 0,0 0 0,-1 0 0,1-9 0,0-28-2452</inkml:trace>
  <inkml:trace contextRef="#ctx0" brushRef="#br0" timeOffset="1">432 446 9053,'0'0'620,"4"3"88,0 12 128,2 10 76,4 7 48,5 13 20,-3 1 0,6-1 0,3-4-55,-3-5-641,-10-8-564,4-8-1109,-10-4-1723,-4-9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2:29.9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0 293 6617,'16'7'511,"0"-1"0,1 0 1,0-1-1,20 3 0,-30-7-309,-1 0 1,1-1-1,-1 0 0,1 0 0,0 0 0,-1-1 0,1 0 0,-1 0 0,0 0 1,1-1-1,-1 0 0,0-1 0,0 1 0,7-5 0,-11 6-105,1-1 0,-1 0-1,0 1 1,0-1 0,0 0 0,-1 0-1,1 0 1,0 0 0,-1-1-1,1 1 1,-1 0 0,0-1 0,0 1-1,0-1 1,0 1 0,1-6 0,-1 3 4,0-1 0,-1 1 0,0-1 0,0 1 0,0-1 0,-1 1 0,-2-11 0,-2-1 42,-1 1 1,0-1 0,-1 1 0,-10-17 0,-1 6-21,14 23-126,0-1 1,1 0-1,-1 0 0,1 0 0,1-1 0,-1 1 0,1-1 1,-3-10-1,5 16-10,1-1 1,-1 0 0,1 0-1,0 0 1,-1 0-1,1 0 1,0 0-1,0 1 1,0-1 0,-1 0-1,1 1 1,0-1-1,0 0 1,0 1 0,0-1-1,0 1 1,0 0-1,0-1 1,0 1 0,0 0-1,0 0 1,0-1-1,1 1 1,-1 0 0,2 0-1,1-1-26,11-3-13,0 1 0,0 0 0,0 1 0,1 1-1,21 0 1,-33 2 82,0-1 0,0 1 0,0 0 0,0 0 1,0 0-1,-1 0 0,1 0 0,0 1 0,-1 0 0,1 0 0,-1 0 0,0 0 0,0 0 0,1 1 1,-1 0-1,-1-1 0,1 1 0,0 0 0,-1 0 0,0 1 0,1-1 0,-1 0 0,0 1 0,-1-1 1,1 1-1,1 5 0,3 12 322,-1 0 1,-1 0 0,-1 1-1,0 21 1,7 48-1003,-7-79-388,0-1 0,0 0-1,7 13 1,-10-22 753,1 0-1,0-1 1,-1 1-1,1-1 1,0 0-1,0 1 1,0-1-1,0 1 1,1-1-1,-1 0 1,0 0-1,0 0 1,1 0-1,-1 0 1,0 0-1,1 0 1,-1 0-1,1-1 1,0 1 0,-1 0-1,3 0 1,16 0-2856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2:30.3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144 4 10877,'-3'-1'88,"-1"0"0,1 0-1,-1 1 1,1 0 0,-1 0 0,1 0 0,-1 0-1,1 0 1,-1 1 0,1-1 0,-1 1-1,1 0 1,0 0 0,-1 0 0,1 0 0,0 1-1,0 0 1,0-1 0,0 1 0,0 0 0,0 0-1,0 1 1,1-1 0,-1 1 0,1-1 0,0 1-1,0 0 1,-3 3 0,-1 4 132,1-1-1,-1 1 1,2 1-1,-1-1 1,1 1 0,1-1-1,-4 19 1,3-5 141,0 0 1,2 1-1,1-1 0,1 0 1,1 1-1,1-1 0,1 1 1,1-1-1,1 0 0,1-1 1,2 1-1,18 42 0,-22-58-402,1-1-1,-1 0 1,1 0-1,1 0 1,-1-1 0,1 1-1,0-1 1,0-1-1,1 1 1,0-1-1,0 0 1,0-1 0,1 0-1,9 5 1,-16-9-62,1 1 1,-1-1 0,1 1-1,-1-1 1,1 0 0,-1 1-1,0-1 1,1 0 0,0 0-1,-1 0 1,1 0 0,-1 0-1,1 0 1,-1-1 0,0 1-1,1 0 1,-1-1-1,1 1 1,-1-1 0,0 0-1,3-1 1,22-26-2364,-1-1-1359,-3 3 257,-3-9-1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2:30.67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43 1 12973,'31'0'500,"9"7"80,3 7 116,10 15 80,-26 8 56,-11 12 89,-8 3 3,-4-6 12,-8-1 12,-6-8-500,-7-5-624,-7-1-596,-15-12-3145,-13-3 1,-5-5 0,-4-5-1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2:31.0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96 2 7449,'0'-2'400,"-6"2"128,-5 6 124,-7 8 100,-2 15 56,0 15 48,3 17 20,13 12 32,4 8 28,8-4-324,13-6-92,7-7-160,5-14-288,9-12-388,3-13-1036,-4-12-1460,-11-10 0,-3-14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0:32:31.43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88 0 8145,'29'15'528,"15"15"128,7 18 88,10 20 16,-26 4 68,-15 17-20,-16 0 4,-18-3 8,-21-6-68,-5-5-716,-7-5-3012,-14-9 0,-4-11 0,-4-7-1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A9447-C6AB-4F51-AB99-A9EBD86774E2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9C2586-CE3B-44BE-8402-EFDA39DD9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45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8680DC-084C-48E2-958E-ED6A88E2F6F6}"/>
              </a:ext>
            </a:extLst>
          </p:cNvPr>
          <p:cNvSpPr/>
          <p:nvPr userDrawn="1"/>
        </p:nvSpPr>
        <p:spPr>
          <a:xfrm>
            <a:off x="0" y="0"/>
            <a:ext cx="12203195" cy="540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C9CD6EE-C99F-43AE-82E3-DFDEC0BB0E30}"/>
              </a:ext>
            </a:extLst>
          </p:cNvPr>
          <p:cNvSpPr/>
          <p:nvPr userDrawn="1"/>
        </p:nvSpPr>
        <p:spPr>
          <a:xfrm>
            <a:off x="0" y="6317802"/>
            <a:ext cx="12203195" cy="540198"/>
          </a:xfrm>
          <a:prstGeom prst="rect">
            <a:avLst/>
          </a:prstGeom>
          <a:solidFill>
            <a:srgbClr val="C08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56FE5A-4920-4D71-B962-719ED9EF46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391" y="6448236"/>
            <a:ext cx="1524738" cy="426092"/>
          </a:xfrm>
          <a:prstGeom prst="rect">
            <a:avLst/>
          </a:prstGeo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BF2B993E-90DF-4FD1-98F4-53D38F87D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09" y="123773"/>
            <a:ext cx="10714181" cy="400050"/>
          </a:xfrm>
        </p:spPr>
        <p:txBody>
          <a:bodyPr>
            <a:noAutofit/>
          </a:bodyPr>
          <a:lstStyle>
            <a:lvl1pPr algn="ctr">
              <a:defRPr sz="2000" b="0">
                <a:solidFill>
                  <a:schemeClr val="accent5">
                    <a:lumMod val="75000"/>
                  </a:schemeClr>
                </a:solidFill>
                <a:effectLst/>
                <a:latin typeface="Arial Rounded MT Bold" panose="020F0704030504030204" pitchFamily="34" charset="0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8DD747-EB01-4833-A28A-98A27B02E91D}"/>
              </a:ext>
            </a:extLst>
          </p:cNvPr>
          <p:cNvCxnSpPr>
            <a:cxnSpLocks/>
          </p:cNvCxnSpPr>
          <p:nvPr userDrawn="1"/>
        </p:nvCxnSpPr>
        <p:spPr>
          <a:xfrm>
            <a:off x="10502900" y="6448236"/>
            <a:ext cx="0" cy="40976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0749AC9-4E70-427E-9DD7-579D36EF14B1}"/>
              </a:ext>
            </a:extLst>
          </p:cNvPr>
          <p:cNvGrpSpPr/>
          <p:nvPr userDrawn="1"/>
        </p:nvGrpSpPr>
        <p:grpSpPr>
          <a:xfrm>
            <a:off x="9243857" y="6468452"/>
            <a:ext cx="1093811" cy="369332"/>
            <a:chOff x="9243857" y="6468452"/>
            <a:chExt cx="1093811" cy="36933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2D5E264-D280-449C-84E2-1925E752C89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8919" y="6488909"/>
              <a:ext cx="308749" cy="307548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F865CCC-5C7C-4B8E-BD5E-AE3C48E19CE1}"/>
                </a:ext>
              </a:extLst>
            </p:cNvPr>
            <p:cNvSpPr txBox="1"/>
            <p:nvPr userDrawn="1"/>
          </p:nvSpPr>
          <p:spPr>
            <a:xfrm>
              <a:off x="9243857" y="6468452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gency FB" panose="020B0503020202020204" pitchFamily="34" charset="0"/>
                </a:rPr>
                <a:t>PYTHON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9F002AE-5A45-453E-A58C-2A75A2606372}"/>
              </a:ext>
            </a:extLst>
          </p:cNvPr>
          <p:cNvSpPr txBox="1"/>
          <p:nvPr userDrawn="1"/>
        </p:nvSpPr>
        <p:spPr>
          <a:xfrm rot="19092505">
            <a:off x="656534" y="1378860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sophomore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9B131-100B-41C0-A66F-B0B61D108E97}"/>
              </a:ext>
            </a:extLst>
          </p:cNvPr>
          <p:cNvSpPr txBox="1"/>
          <p:nvPr userDrawn="1"/>
        </p:nvSpPr>
        <p:spPr>
          <a:xfrm rot="19092505">
            <a:off x="3475935" y="1431515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sophomore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6E6EDF-C1B1-4435-8CB4-0945C8DC78EF}"/>
              </a:ext>
            </a:extLst>
          </p:cNvPr>
          <p:cNvSpPr txBox="1"/>
          <p:nvPr userDrawn="1"/>
        </p:nvSpPr>
        <p:spPr>
          <a:xfrm rot="19092505">
            <a:off x="2066237" y="2382393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sophomore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B3BBAE-F357-4846-B631-A3C8E034546A}"/>
              </a:ext>
            </a:extLst>
          </p:cNvPr>
          <p:cNvSpPr txBox="1"/>
          <p:nvPr userDrawn="1"/>
        </p:nvSpPr>
        <p:spPr>
          <a:xfrm rot="19092505">
            <a:off x="4885636" y="2445497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sophomore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AD7AF0-BEC8-45D5-8BFD-7058D79384DA}"/>
              </a:ext>
            </a:extLst>
          </p:cNvPr>
          <p:cNvSpPr txBox="1"/>
          <p:nvPr userDrawn="1"/>
        </p:nvSpPr>
        <p:spPr>
          <a:xfrm rot="19092505">
            <a:off x="656530" y="3284730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sophomore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4BD770-7714-4BD0-9B59-655EC28DCA4F}"/>
              </a:ext>
            </a:extLst>
          </p:cNvPr>
          <p:cNvSpPr txBox="1"/>
          <p:nvPr userDrawn="1"/>
        </p:nvSpPr>
        <p:spPr>
          <a:xfrm rot="19092505">
            <a:off x="3475931" y="3337385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sophomore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CFCA3D-16EF-4577-AC7C-050BA83C0AB4}"/>
              </a:ext>
            </a:extLst>
          </p:cNvPr>
          <p:cNvSpPr txBox="1"/>
          <p:nvPr userDrawn="1"/>
        </p:nvSpPr>
        <p:spPr>
          <a:xfrm rot="19092505">
            <a:off x="2066233" y="4288263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sophomore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873C92-8D28-4F8D-A381-B5A14DC59DD3}"/>
              </a:ext>
            </a:extLst>
          </p:cNvPr>
          <p:cNvSpPr txBox="1"/>
          <p:nvPr userDrawn="1"/>
        </p:nvSpPr>
        <p:spPr>
          <a:xfrm rot="19092505">
            <a:off x="4885632" y="4351367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sophomore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54EE44-08E4-4513-A0F6-798D439B5A1D}"/>
              </a:ext>
            </a:extLst>
          </p:cNvPr>
          <p:cNvSpPr txBox="1"/>
          <p:nvPr userDrawn="1"/>
        </p:nvSpPr>
        <p:spPr>
          <a:xfrm rot="19092505">
            <a:off x="6236176" y="1363471"/>
            <a:ext cx="1020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sophomore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FA330AA-1BA9-47E2-8109-AAABD8A7F60D}"/>
              </a:ext>
            </a:extLst>
          </p:cNvPr>
          <p:cNvSpPr txBox="1"/>
          <p:nvPr userDrawn="1"/>
        </p:nvSpPr>
        <p:spPr>
          <a:xfrm rot="19092505">
            <a:off x="9114727" y="1431515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sophomore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67CB10B-6A62-47F2-838B-3C54967D52FF}"/>
              </a:ext>
            </a:extLst>
          </p:cNvPr>
          <p:cNvSpPr txBox="1"/>
          <p:nvPr userDrawn="1"/>
        </p:nvSpPr>
        <p:spPr>
          <a:xfrm rot="19092505">
            <a:off x="7705029" y="2382393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sophomore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504D95A-54A3-4EBE-BF86-55526697D37D}"/>
              </a:ext>
            </a:extLst>
          </p:cNvPr>
          <p:cNvSpPr txBox="1"/>
          <p:nvPr userDrawn="1"/>
        </p:nvSpPr>
        <p:spPr>
          <a:xfrm rot="19092505">
            <a:off x="10524428" y="2445497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sophomore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21943B8-BFD5-421C-B0CF-DE3864D3020F}"/>
              </a:ext>
            </a:extLst>
          </p:cNvPr>
          <p:cNvSpPr txBox="1"/>
          <p:nvPr userDrawn="1"/>
        </p:nvSpPr>
        <p:spPr>
          <a:xfrm rot="19092505">
            <a:off x="6295322" y="3284730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sophomore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9D3676A-5837-4FF7-9581-8D3EDE450F94}"/>
              </a:ext>
            </a:extLst>
          </p:cNvPr>
          <p:cNvSpPr txBox="1"/>
          <p:nvPr userDrawn="1"/>
        </p:nvSpPr>
        <p:spPr>
          <a:xfrm rot="19092505">
            <a:off x="9114723" y="3337385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sophomore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E277502-49A3-4444-9F8F-73D5C11EE027}"/>
              </a:ext>
            </a:extLst>
          </p:cNvPr>
          <p:cNvSpPr txBox="1"/>
          <p:nvPr userDrawn="1"/>
        </p:nvSpPr>
        <p:spPr>
          <a:xfrm rot="19092505">
            <a:off x="7705025" y="4288263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sophomore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E9EBA1-E131-4755-8C0D-3F6766CFCFED}"/>
              </a:ext>
            </a:extLst>
          </p:cNvPr>
          <p:cNvSpPr txBox="1"/>
          <p:nvPr userDrawn="1"/>
        </p:nvSpPr>
        <p:spPr>
          <a:xfrm rot="19092505">
            <a:off x="10524424" y="4351367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sophomore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33627C9-77E5-47E7-92D5-585C85BFDA1F}"/>
              </a:ext>
            </a:extLst>
          </p:cNvPr>
          <p:cNvSpPr txBox="1"/>
          <p:nvPr userDrawn="1"/>
        </p:nvSpPr>
        <p:spPr>
          <a:xfrm rot="19092505">
            <a:off x="796560" y="5342102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sophomore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5A94615-BF33-406A-8237-83A6B5D5D3C1}"/>
              </a:ext>
            </a:extLst>
          </p:cNvPr>
          <p:cNvSpPr txBox="1"/>
          <p:nvPr userDrawn="1"/>
        </p:nvSpPr>
        <p:spPr>
          <a:xfrm rot="19092505">
            <a:off x="3615961" y="5394757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sophomore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7811D70-23A8-40B2-BB14-094CD8469782}"/>
              </a:ext>
            </a:extLst>
          </p:cNvPr>
          <p:cNvSpPr txBox="1"/>
          <p:nvPr userDrawn="1"/>
        </p:nvSpPr>
        <p:spPr>
          <a:xfrm rot="19092505">
            <a:off x="6435352" y="5342102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sophomore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17A6C9-191C-44CC-8197-7AD7F947E2C1}"/>
              </a:ext>
            </a:extLst>
          </p:cNvPr>
          <p:cNvSpPr txBox="1"/>
          <p:nvPr userDrawn="1"/>
        </p:nvSpPr>
        <p:spPr>
          <a:xfrm rot="19092505">
            <a:off x="9254753" y="5394757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sophomore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A14F52AB-1C54-414B-AA29-9E8BE287C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1195" y="6470555"/>
            <a:ext cx="8655142" cy="365125"/>
          </a:xfrm>
        </p:spPr>
        <p:txBody>
          <a:bodyPr/>
          <a:lstStyle>
            <a:lvl1pPr algn="l">
              <a:defRPr sz="1600"/>
            </a:lvl1pPr>
          </a:lstStyle>
          <a:p>
            <a:r>
              <a:rPr lang="en-US"/>
              <a:t>Stage 2 | level 13 - Functions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4796A6-3841-4605-A0BA-03AB639FCC35}"/>
              </a:ext>
            </a:extLst>
          </p:cNvPr>
          <p:cNvGrpSpPr/>
          <p:nvPr userDrawn="1"/>
        </p:nvGrpSpPr>
        <p:grpSpPr>
          <a:xfrm>
            <a:off x="1" y="6191312"/>
            <a:ext cx="12192000" cy="426092"/>
            <a:chOff x="0" y="6191312"/>
            <a:chExt cx="12356697" cy="42612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6B237E0-D467-41E3-857F-6ECF0B02A7B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191339"/>
              <a:ext cx="426093" cy="426093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C43669AC-DE45-4BBE-A7CA-57AF377876E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093" y="6191339"/>
              <a:ext cx="426093" cy="426093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6B009663-93E1-48B4-A2EC-44DE6A49B0A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186" y="6191338"/>
              <a:ext cx="426093" cy="426093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59CFB667-21B6-4360-8660-C4DA8DC8DA8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8279" y="6191337"/>
              <a:ext cx="426093" cy="426093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5F3D1F18-9B39-4FBF-8DAF-5FCB9F63E62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4372" y="6191336"/>
              <a:ext cx="426093" cy="426093"/>
            </a:xfrm>
            <a:prstGeom prst="rect">
              <a:avLst/>
            </a:prstGeom>
          </p:spPr>
        </p:pic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DED18AAD-5E5A-4475-8766-BDC76A72E6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0465" y="6191335"/>
              <a:ext cx="426093" cy="426093"/>
            </a:xfrm>
            <a:prstGeom prst="rect">
              <a:avLst/>
            </a:prstGeom>
          </p:spPr>
        </p:pic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F3EDBF0D-0847-4066-9464-D98EA199A8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6558" y="6191334"/>
              <a:ext cx="426093" cy="426093"/>
            </a:xfrm>
            <a:prstGeom prst="rect">
              <a:avLst/>
            </a:prstGeom>
          </p:spPr>
        </p:pic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4929976F-4AB6-4C8A-9089-2C4978F4F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2651" y="6191333"/>
              <a:ext cx="426093" cy="426093"/>
            </a:xfrm>
            <a:prstGeom prst="rect">
              <a:avLst/>
            </a:prstGeom>
          </p:spPr>
        </p:pic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DDDE7F10-CEC5-4B82-9F11-2F905E1A4E8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8744" y="6191332"/>
              <a:ext cx="426093" cy="426093"/>
            </a:xfrm>
            <a:prstGeom prst="rect">
              <a:avLst/>
            </a:prstGeom>
          </p:spPr>
        </p:pic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29D1305A-6F3E-4177-BCC4-66C59C1FFB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4837" y="6191331"/>
              <a:ext cx="426093" cy="426093"/>
            </a:xfrm>
            <a:prstGeom prst="rect">
              <a:avLst/>
            </a:prstGeom>
          </p:spPr>
        </p:pic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8E400505-6977-4563-8439-EB2684C8C02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0930" y="6191330"/>
              <a:ext cx="426093" cy="426093"/>
            </a:xfrm>
            <a:prstGeom prst="rect">
              <a:avLst/>
            </a:prstGeom>
          </p:spPr>
        </p:pic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6E7B76C7-A83F-49E2-A109-F8ABF747F0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7023" y="6191329"/>
              <a:ext cx="426093" cy="426093"/>
            </a:xfrm>
            <a:prstGeom prst="rect">
              <a:avLst/>
            </a:prstGeom>
          </p:spPr>
        </p:pic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3DD0073A-448E-4691-AA25-AEEC30BEAE2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3116" y="6191328"/>
              <a:ext cx="426093" cy="426093"/>
            </a:xfrm>
            <a:prstGeom prst="rect">
              <a:avLst/>
            </a:prstGeom>
          </p:spPr>
        </p:pic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6A5EBA62-3799-4E83-94A9-F444788484B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9209" y="6191327"/>
              <a:ext cx="426093" cy="426093"/>
            </a:xfrm>
            <a:prstGeom prst="rect">
              <a:avLst/>
            </a:prstGeom>
          </p:spPr>
        </p:pic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01FA0262-9F36-4B23-A371-829B9AF74CF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5302" y="6191326"/>
              <a:ext cx="426093" cy="426093"/>
            </a:xfrm>
            <a:prstGeom prst="rect">
              <a:avLst/>
            </a:prstGeom>
          </p:spPr>
        </p:pic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0D5AF060-F9FD-4325-A1C5-F134449B23E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1395" y="6191325"/>
              <a:ext cx="426093" cy="426093"/>
            </a:xfrm>
            <a:prstGeom prst="rect">
              <a:avLst/>
            </a:prstGeom>
          </p:spPr>
        </p:pic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6D2F6130-2EA6-4A5C-AD36-8E900C705CC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7488" y="6191324"/>
              <a:ext cx="426093" cy="426093"/>
            </a:xfrm>
            <a:prstGeom prst="rect">
              <a:avLst/>
            </a:prstGeom>
          </p:spPr>
        </p:pic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71AF2C1D-FBB0-41C5-A9B0-EC1EADFFB3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3581" y="6191323"/>
              <a:ext cx="426093" cy="426093"/>
            </a:xfrm>
            <a:prstGeom prst="rect">
              <a:avLst/>
            </a:prstGeom>
          </p:spPr>
        </p:pic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DCAE98D0-49CE-4165-B34D-9015E839F05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9674" y="6191322"/>
              <a:ext cx="426093" cy="426093"/>
            </a:xfrm>
            <a:prstGeom prst="rect">
              <a:avLst/>
            </a:prstGeom>
          </p:spPr>
        </p:pic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025AA6DB-36F2-44A9-A269-F924F22795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5767" y="6191321"/>
              <a:ext cx="426093" cy="426093"/>
            </a:xfrm>
            <a:prstGeom prst="rect">
              <a:avLst/>
            </a:prstGeom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4A78ED13-9DEA-4609-827A-4A987453226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1860" y="6191320"/>
              <a:ext cx="426093" cy="426093"/>
            </a:xfrm>
            <a:prstGeom prst="rect">
              <a:avLst/>
            </a:prstGeom>
          </p:spPr>
        </p:pic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C7EB07F4-ACBE-4A2C-9590-CBF51C2ECC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7953" y="6191319"/>
              <a:ext cx="426093" cy="426093"/>
            </a:xfrm>
            <a:prstGeom prst="rect">
              <a:avLst/>
            </a:prstGeom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D5F380B0-8B08-4141-9DB2-DD47A3103A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4046" y="6191318"/>
              <a:ext cx="426093" cy="426093"/>
            </a:xfrm>
            <a:prstGeom prst="rect">
              <a:avLst/>
            </a:prstGeom>
          </p:spPr>
        </p:pic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C02A4691-9515-4DC0-B0BD-FBEA2374C4D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0139" y="6191317"/>
              <a:ext cx="426093" cy="426093"/>
            </a:xfrm>
            <a:prstGeom prst="rect">
              <a:avLst/>
            </a:prstGeom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4627A951-DC56-48D4-BD75-022DC4082D1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6232" y="6191316"/>
              <a:ext cx="426093" cy="426093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3F744E21-7CBA-486A-81F7-82615CB072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2325" y="6191315"/>
              <a:ext cx="426093" cy="426093"/>
            </a:xfrm>
            <a:prstGeom prst="rect">
              <a:avLst/>
            </a:prstGeom>
          </p:spPr>
        </p:pic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E1EFD85A-EEDA-4190-B848-44BD1DCE3AA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8418" y="6191314"/>
              <a:ext cx="426093" cy="426093"/>
            </a:xfrm>
            <a:prstGeom prst="rect">
              <a:avLst/>
            </a:prstGeom>
          </p:spPr>
        </p:pic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F24A08ED-2D36-483C-BCD8-59264E9EC1D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04511" y="6191313"/>
              <a:ext cx="426093" cy="426093"/>
            </a:xfrm>
            <a:prstGeom prst="rect">
              <a:avLst/>
            </a:prstGeom>
          </p:spPr>
        </p:pic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EE8CD013-1C56-451F-A950-20E35D74B17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30604" y="6191312"/>
              <a:ext cx="426093" cy="426093"/>
            </a:xfrm>
            <a:prstGeom prst="rect">
              <a:avLst/>
            </a:prstGeom>
          </p:spPr>
        </p:pic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269E72F0-4F5B-4FD8-B95E-8B32A5640537}"/>
              </a:ext>
            </a:extLst>
          </p:cNvPr>
          <p:cNvGrpSpPr/>
          <p:nvPr userDrawn="1"/>
        </p:nvGrpSpPr>
        <p:grpSpPr>
          <a:xfrm rot="10800000">
            <a:off x="-11195" y="300874"/>
            <a:ext cx="12214390" cy="400051"/>
            <a:chOff x="0" y="6191312"/>
            <a:chExt cx="12356697" cy="426120"/>
          </a:xfrm>
        </p:grpSpPr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D6B22C46-D772-40C1-A601-435B792E97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191339"/>
              <a:ext cx="426093" cy="426093"/>
            </a:xfrm>
            <a:prstGeom prst="rect">
              <a:avLst/>
            </a:prstGeom>
          </p:spPr>
        </p:pic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11A7D8F5-72A7-424D-ADC5-D0F46C96E5D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093" y="6191339"/>
              <a:ext cx="426093" cy="426093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65E8A985-59B0-4CB2-B28E-4A9E0E95B69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186" y="6191338"/>
              <a:ext cx="426093" cy="426093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68722476-4144-4FFD-8E71-A1261B628B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8279" y="6191337"/>
              <a:ext cx="426093" cy="426093"/>
            </a:xfrm>
            <a:prstGeom prst="rect">
              <a:avLst/>
            </a:prstGeom>
          </p:spPr>
        </p:pic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4F92EA9B-1CFE-43DA-A184-82047CCD70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4372" y="6191336"/>
              <a:ext cx="426093" cy="426093"/>
            </a:xfrm>
            <a:prstGeom prst="rect">
              <a:avLst/>
            </a:prstGeom>
          </p:spPr>
        </p:pic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A0C5482D-9138-4954-9B61-6E99C1F096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0465" y="6191335"/>
              <a:ext cx="426093" cy="426093"/>
            </a:xfrm>
            <a:prstGeom prst="rect">
              <a:avLst/>
            </a:prstGeom>
          </p:spPr>
        </p:pic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F6D43A46-CDE3-46FD-AD03-3E84A32FD19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6558" y="6191334"/>
              <a:ext cx="426093" cy="426093"/>
            </a:xfrm>
            <a:prstGeom prst="rect">
              <a:avLst/>
            </a:prstGeom>
          </p:spPr>
        </p:pic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01E9A5BF-2D60-4E60-9B5C-086247D4C9B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2651" y="6191333"/>
              <a:ext cx="426093" cy="426093"/>
            </a:xfrm>
            <a:prstGeom prst="rect">
              <a:avLst/>
            </a:prstGeom>
          </p:spPr>
        </p:pic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78176658-1490-4F1B-BD74-0C7AFA34850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8744" y="6191332"/>
              <a:ext cx="426093" cy="426093"/>
            </a:xfrm>
            <a:prstGeom prst="rect">
              <a:avLst/>
            </a:prstGeom>
          </p:spPr>
        </p:pic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3A549046-13A6-4745-B751-CDB60CA304D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4837" y="6191331"/>
              <a:ext cx="426093" cy="426093"/>
            </a:xfrm>
            <a:prstGeom prst="rect">
              <a:avLst/>
            </a:prstGeom>
          </p:spPr>
        </p:pic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33D04D4C-90F0-4DA7-A003-98F1762AF8A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0930" y="6191330"/>
              <a:ext cx="426093" cy="426093"/>
            </a:xfrm>
            <a:prstGeom prst="rect">
              <a:avLst/>
            </a:prstGeom>
          </p:spPr>
        </p:pic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83727A9F-140A-45F5-BFDB-97B1AAFDBF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7023" y="6191329"/>
              <a:ext cx="426093" cy="426093"/>
            </a:xfrm>
            <a:prstGeom prst="rect">
              <a:avLst/>
            </a:prstGeom>
          </p:spPr>
        </p:pic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DF152D49-3293-40C4-B8BB-1BC9D5278BE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3116" y="6191328"/>
              <a:ext cx="426093" cy="426093"/>
            </a:xfrm>
            <a:prstGeom prst="rect">
              <a:avLst/>
            </a:prstGeom>
          </p:spPr>
        </p:pic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8CF04453-CC12-4DBA-B22C-2A677C78145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9209" y="6191327"/>
              <a:ext cx="426093" cy="426093"/>
            </a:xfrm>
            <a:prstGeom prst="rect">
              <a:avLst/>
            </a:prstGeom>
          </p:spPr>
        </p:pic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D0274E17-B973-405F-9788-3F0B6685035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5302" y="6191326"/>
              <a:ext cx="426093" cy="426093"/>
            </a:xfrm>
            <a:prstGeom prst="rect">
              <a:avLst/>
            </a:prstGeom>
          </p:spPr>
        </p:pic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EAA24C30-7A5D-4C41-A4A7-0D9DC9B3D4C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1395" y="6191325"/>
              <a:ext cx="426093" cy="426093"/>
            </a:xfrm>
            <a:prstGeom prst="rect">
              <a:avLst/>
            </a:prstGeom>
          </p:spPr>
        </p:pic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2654DCC7-F5EF-4B61-BB19-75898B95BB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7488" y="6191324"/>
              <a:ext cx="426093" cy="426093"/>
            </a:xfrm>
            <a:prstGeom prst="rect">
              <a:avLst/>
            </a:prstGeom>
          </p:spPr>
        </p:pic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8BDA2587-1C64-4924-A9A6-DD2EC849A28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3581" y="6191323"/>
              <a:ext cx="426093" cy="426093"/>
            </a:xfrm>
            <a:prstGeom prst="rect">
              <a:avLst/>
            </a:prstGeom>
          </p:spPr>
        </p:pic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F250B147-ECFE-4138-A747-2CF2FE4B4C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9674" y="6191322"/>
              <a:ext cx="426093" cy="426093"/>
            </a:xfrm>
            <a:prstGeom prst="rect">
              <a:avLst/>
            </a:prstGeom>
          </p:spPr>
        </p:pic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33B16D50-01CC-4815-BE09-EF7D0FCC60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5767" y="6191321"/>
              <a:ext cx="426093" cy="426093"/>
            </a:xfrm>
            <a:prstGeom prst="rect">
              <a:avLst/>
            </a:prstGeom>
          </p:spPr>
        </p:pic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B28A0C7C-806E-4B35-BA91-19B7374D4E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1860" y="6191320"/>
              <a:ext cx="426093" cy="426093"/>
            </a:xfrm>
            <a:prstGeom prst="rect">
              <a:avLst/>
            </a:prstGeom>
          </p:spPr>
        </p:pic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D5282BD7-2809-4C3D-90D6-94A14AE2F8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7953" y="6191319"/>
              <a:ext cx="426093" cy="426093"/>
            </a:xfrm>
            <a:prstGeom prst="rect">
              <a:avLst/>
            </a:prstGeom>
          </p:spPr>
        </p:pic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224A7413-191A-410B-BD13-2C36FFAF659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4046" y="6191318"/>
              <a:ext cx="426093" cy="426093"/>
            </a:xfrm>
            <a:prstGeom prst="rect">
              <a:avLst/>
            </a:prstGeom>
          </p:spPr>
        </p:pic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87A25BD5-00F0-479D-A386-EE87E15C38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0139" y="6191317"/>
              <a:ext cx="426093" cy="426093"/>
            </a:xfrm>
            <a:prstGeom prst="rect">
              <a:avLst/>
            </a:prstGeom>
          </p:spPr>
        </p:pic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E641A005-95F4-471D-ABC3-4E9104D6E9B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6232" y="6191316"/>
              <a:ext cx="426093" cy="426093"/>
            </a:xfrm>
            <a:prstGeom prst="rect">
              <a:avLst/>
            </a:prstGeom>
          </p:spPr>
        </p:pic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83AC28FA-DE77-45B6-A1D6-693C6ED7B9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2325" y="6191315"/>
              <a:ext cx="426093" cy="426093"/>
            </a:xfrm>
            <a:prstGeom prst="rect">
              <a:avLst/>
            </a:prstGeom>
          </p:spPr>
        </p:pic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67202F4F-88C9-4635-98D1-8317B68365D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8418" y="6191314"/>
              <a:ext cx="426093" cy="426093"/>
            </a:xfrm>
            <a:prstGeom prst="rect">
              <a:avLst/>
            </a:prstGeom>
          </p:spPr>
        </p:pic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E42EF6C9-838F-4F77-A897-42246DC4A4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04511" y="6191313"/>
              <a:ext cx="426093" cy="426093"/>
            </a:xfrm>
            <a:prstGeom prst="rect">
              <a:avLst/>
            </a:prstGeom>
          </p:spPr>
        </p:pic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74B33B73-FD99-431D-A00D-554DE0F4F0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30604" y="6191312"/>
              <a:ext cx="426093" cy="4260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12903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BF92B0-7BD4-4887-8E32-632061350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85C57-4DCB-4464-A357-319787053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EC649-E48C-4094-97B0-A05248AB1E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5D455-32CE-48D0-B88B-010EBD6099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Stage 2 | level 13 - Functions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6F0B1-53D1-40AB-9EB5-EDC3EB6BB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6DC23-B034-4C7D-B6CB-5D93788A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6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1.png"/><Relationship Id="rId21" Type="http://schemas.openxmlformats.org/officeDocument/2006/relationships/image" Target="../media/image13.png"/><Relationship Id="rId42" Type="http://schemas.openxmlformats.org/officeDocument/2006/relationships/customXml" Target="../ink/ink21.xml"/><Relationship Id="rId63" Type="http://schemas.openxmlformats.org/officeDocument/2006/relationships/image" Target="../media/image34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82.png"/><Relationship Id="rId170" Type="http://schemas.openxmlformats.org/officeDocument/2006/relationships/customXml" Target="../ink/ink85.xml"/><Relationship Id="rId191" Type="http://schemas.openxmlformats.org/officeDocument/2006/relationships/image" Target="../media/image98.png"/><Relationship Id="rId107" Type="http://schemas.openxmlformats.org/officeDocument/2006/relationships/image" Target="../media/image56.png"/><Relationship Id="rId11" Type="http://schemas.openxmlformats.org/officeDocument/2006/relationships/image" Target="../media/image8.png"/><Relationship Id="rId32" Type="http://schemas.openxmlformats.org/officeDocument/2006/relationships/customXml" Target="../ink/ink16.xml"/><Relationship Id="rId53" Type="http://schemas.openxmlformats.org/officeDocument/2006/relationships/image" Target="../media/image29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7.png"/><Relationship Id="rId5" Type="http://schemas.openxmlformats.org/officeDocument/2006/relationships/image" Target="../media/image5.png"/><Relationship Id="rId95" Type="http://schemas.openxmlformats.org/officeDocument/2006/relationships/image" Target="../media/image50.png"/><Relationship Id="rId160" Type="http://schemas.openxmlformats.org/officeDocument/2006/relationships/customXml" Target="../ink/ink80.xml"/><Relationship Id="rId181" Type="http://schemas.openxmlformats.org/officeDocument/2006/relationships/image" Target="../media/image93.png"/><Relationship Id="rId22" Type="http://schemas.openxmlformats.org/officeDocument/2006/relationships/customXml" Target="../ink/ink11.xml"/><Relationship Id="rId43" Type="http://schemas.openxmlformats.org/officeDocument/2006/relationships/image" Target="../media/image24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72.png"/><Relationship Id="rId85" Type="http://schemas.openxmlformats.org/officeDocument/2006/relationships/image" Target="../media/image45.png"/><Relationship Id="rId150" Type="http://schemas.openxmlformats.org/officeDocument/2006/relationships/customXml" Target="../ink/ink75.xml"/><Relationship Id="rId171" Type="http://schemas.openxmlformats.org/officeDocument/2006/relationships/image" Target="../media/image88.png"/><Relationship Id="rId192" Type="http://schemas.openxmlformats.org/officeDocument/2006/relationships/customXml" Target="../ink/ink96.xml"/><Relationship Id="rId12" Type="http://schemas.openxmlformats.org/officeDocument/2006/relationships/customXml" Target="../ink/ink6.xml"/><Relationship Id="rId33" Type="http://schemas.openxmlformats.org/officeDocument/2006/relationships/image" Target="../media/image19.png"/><Relationship Id="rId108" Type="http://schemas.openxmlformats.org/officeDocument/2006/relationships/customXml" Target="../ink/ink54.xml"/><Relationship Id="rId129" Type="http://schemas.openxmlformats.org/officeDocument/2006/relationships/image" Target="../media/image67.png"/><Relationship Id="rId54" Type="http://schemas.openxmlformats.org/officeDocument/2006/relationships/customXml" Target="../ink/ink27.xml"/><Relationship Id="rId75" Type="http://schemas.openxmlformats.org/officeDocument/2006/relationships/image" Target="../media/image40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3.png"/><Relationship Id="rId182" Type="http://schemas.openxmlformats.org/officeDocument/2006/relationships/customXml" Target="../ink/ink91.xml"/><Relationship Id="rId6" Type="http://schemas.openxmlformats.org/officeDocument/2006/relationships/customXml" Target="../ink/ink3.xml"/><Relationship Id="rId23" Type="http://schemas.openxmlformats.org/officeDocument/2006/relationships/image" Target="../media/image14.png"/><Relationship Id="rId119" Type="http://schemas.openxmlformats.org/officeDocument/2006/relationships/image" Target="../media/image62.png"/><Relationship Id="rId44" Type="http://schemas.openxmlformats.org/officeDocument/2006/relationships/customXml" Target="../ink/ink22.xml"/><Relationship Id="rId65" Type="http://schemas.openxmlformats.org/officeDocument/2006/relationships/image" Target="../media/image35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78.png"/><Relationship Id="rId172" Type="http://schemas.openxmlformats.org/officeDocument/2006/relationships/customXml" Target="../ink/ink86.xml"/><Relationship Id="rId193" Type="http://schemas.openxmlformats.org/officeDocument/2006/relationships/image" Target="../media/image99.png"/><Relationship Id="rId13" Type="http://schemas.openxmlformats.org/officeDocument/2006/relationships/image" Target="../media/image9.png"/><Relationship Id="rId109" Type="http://schemas.openxmlformats.org/officeDocument/2006/relationships/image" Target="../media/image57.png"/><Relationship Id="rId34" Type="http://schemas.openxmlformats.org/officeDocument/2006/relationships/customXml" Target="../ink/ink17.xml"/><Relationship Id="rId55" Type="http://schemas.openxmlformats.org/officeDocument/2006/relationships/image" Target="../media/image30.png"/><Relationship Id="rId76" Type="http://schemas.openxmlformats.org/officeDocument/2006/relationships/customXml" Target="../ink/ink38.xml"/><Relationship Id="rId97" Type="http://schemas.openxmlformats.org/officeDocument/2006/relationships/image" Target="../media/image51.png"/><Relationship Id="rId120" Type="http://schemas.openxmlformats.org/officeDocument/2006/relationships/customXml" Target="../ink/ink60.xml"/><Relationship Id="rId141" Type="http://schemas.openxmlformats.org/officeDocument/2006/relationships/image" Target="../media/image73.png"/><Relationship Id="rId7" Type="http://schemas.openxmlformats.org/officeDocument/2006/relationships/image" Target="../media/image6.png"/><Relationship Id="rId71" Type="http://schemas.openxmlformats.org/officeDocument/2006/relationships/image" Target="../media/image38.png"/><Relationship Id="rId92" Type="http://schemas.openxmlformats.org/officeDocument/2006/relationships/customXml" Target="../ink/ink46.xml"/><Relationship Id="rId162" Type="http://schemas.openxmlformats.org/officeDocument/2006/relationships/customXml" Target="../ink/ink81.xml"/><Relationship Id="rId183" Type="http://schemas.openxmlformats.org/officeDocument/2006/relationships/image" Target="../media/image94.png"/><Relationship Id="rId2" Type="http://schemas.openxmlformats.org/officeDocument/2006/relationships/customXml" Target="../ink/ink1.xml"/><Relationship Id="rId29" Type="http://schemas.openxmlformats.org/officeDocument/2006/relationships/image" Target="../media/image17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5.png"/><Relationship Id="rId66" Type="http://schemas.openxmlformats.org/officeDocument/2006/relationships/customXml" Target="../ink/ink33.xml"/><Relationship Id="rId87" Type="http://schemas.openxmlformats.org/officeDocument/2006/relationships/image" Target="../media/image46.png"/><Relationship Id="rId110" Type="http://schemas.openxmlformats.org/officeDocument/2006/relationships/customXml" Target="../ink/ink55.xml"/><Relationship Id="rId115" Type="http://schemas.openxmlformats.org/officeDocument/2006/relationships/image" Target="../media/image60.png"/><Relationship Id="rId131" Type="http://schemas.openxmlformats.org/officeDocument/2006/relationships/image" Target="../media/image68.png"/><Relationship Id="rId136" Type="http://schemas.openxmlformats.org/officeDocument/2006/relationships/customXml" Target="../ink/ink68.xml"/><Relationship Id="rId157" Type="http://schemas.openxmlformats.org/officeDocument/2006/relationships/image" Target="../media/image81.png"/><Relationship Id="rId178" Type="http://schemas.openxmlformats.org/officeDocument/2006/relationships/customXml" Target="../ink/ink89.xml"/><Relationship Id="rId61" Type="http://schemas.openxmlformats.org/officeDocument/2006/relationships/image" Target="../media/image33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image" Target="../media/image89.png"/><Relationship Id="rId194" Type="http://schemas.openxmlformats.org/officeDocument/2006/relationships/customXml" Target="../ink/ink97.xml"/><Relationship Id="rId199" Type="http://schemas.openxmlformats.org/officeDocument/2006/relationships/image" Target="../media/image102.png"/><Relationship Id="rId19" Type="http://schemas.openxmlformats.org/officeDocument/2006/relationships/image" Target="../media/image12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20.png"/><Relationship Id="rId56" Type="http://schemas.openxmlformats.org/officeDocument/2006/relationships/customXml" Target="../ink/ink28.xml"/><Relationship Id="rId77" Type="http://schemas.openxmlformats.org/officeDocument/2006/relationships/image" Target="../media/image41.png"/><Relationship Id="rId100" Type="http://schemas.openxmlformats.org/officeDocument/2006/relationships/customXml" Target="../ink/ink50.xml"/><Relationship Id="rId105" Type="http://schemas.openxmlformats.org/officeDocument/2006/relationships/image" Target="../media/image55.png"/><Relationship Id="rId126" Type="http://schemas.openxmlformats.org/officeDocument/2006/relationships/customXml" Target="../ink/ink63.xml"/><Relationship Id="rId147" Type="http://schemas.openxmlformats.org/officeDocument/2006/relationships/image" Target="../media/image76.png"/><Relationship Id="rId168" Type="http://schemas.openxmlformats.org/officeDocument/2006/relationships/customXml" Target="../ink/ink84.xml"/><Relationship Id="rId8" Type="http://schemas.openxmlformats.org/officeDocument/2006/relationships/customXml" Target="../ink/ink4.xml"/><Relationship Id="rId51" Type="http://schemas.openxmlformats.org/officeDocument/2006/relationships/image" Target="../media/image28.png"/><Relationship Id="rId72" Type="http://schemas.openxmlformats.org/officeDocument/2006/relationships/customXml" Target="../ink/ink36.xml"/><Relationship Id="rId93" Type="http://schemas.openxmlformats.org/officeDocument/2006/relationships/image" Target="../media/image49.png"/><Relationship Id="rId98" Type="http://schemas.openxmlformats.org/officeDocument/2006/relationships/customXml" Target="../ink/ink49.xml"/><Relationship Id="rId121" Type="http://schemas.openxmlformats.org/officeDocument/2006/relationships/image" Target="../media/image63.png"/><Relationship Id="rId142" Type="http://schemas.openxmlformats.org/officeDocument/2006/relationships/customXml" Target="../ink/ink71.xml"/><Relationship Id="rId163" Type="http://schemas.openxmlformats.org/officeDocument/2006/relationships/image" Target="../media/image84.png"/><Relationship Id="rId184" Type="http://schemas.openxmlformats.org/officeDocument/2006/relationships/customXml" Target="../ink/ink92.xml"/><Relationship Id="rId189" Type="http://schemas.openxmlformats.org/officeDocument/2006/relationships/image" Target="../media/image97.png"/><Relationship Id="rId3" Type="http://schemas.openxmlformats.org/officeDocument/2006/relationships/image" Target="../media/image4.png"/><Relationship Id="rId25" Type="http://schemas.openxmlformats.org/officeDocument/2006/relationships/image" Target="../media/image15.png"/><Relationship Id="rId46" Type="http://schemas.openxmlformats.org/officeDocument/2006/relationships/customXml" Target="../ink/ink23.xml"/><Relationship Id="rId67" Type="http://schemas.openxmlformats.org/officeDocument/2006/relationships/image" Target="../media/image36.png"/><Relationship Id="rId116" Type="http://schemas.openxmlformats.org/officeDocument/2006/relationships/customXml" Target="../ink/ink58.xml"/><Relationship Id="rId137" Type="http://schemas.openxmlformats.org/officeDocument/2006/relationships/image" Target="../media/image71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3.png"/><Relationship Id="rId62" Type="http://schemas.openxmlformats.org/officeDocument/2006/relationships/customXml" Target="../ink/ink31.xml"/><Relationship Id="rId83" Type="http://schemas.openxmlformats.org/officeDocument/2006/relationships/image" Target="../media/image44.png"/><Relationship Id="rId88" Type="http://schemas.openxmlformats.org/officeDocument/2006/relationships/customXml" Target="../ink/ink44.xml"/><Relationship Id="rId111" Type="http://schemas.openxmlformats.org/officeDocument/2006/relationships/image" Target="../media/image58.png"/><Relationship Id="rId132" Type="http://schemas.openxmlformats.org/officeDocument/2006/relationships/customXml" Target="../ink/ink66.xml"/><Relationship Id="rId153" Type="http://schemas.openxmlformats.org/officeDocument/2006/relationships/image" Target="../media/image79.png"/><Relationship Id="rId174" Type="http://schemas.openxmlformats.org/officeDocument/2006/relationships/customXml" Target="../ink/ink87.xml"/><Relationship Id="rId179" Type="http://schemas.openxmlformats.org/officeDocument/2006/relationships/image" Target="../media/image92.png"/><Relationship Id="rId195" Type="http://schemas.openxmlformats.org/officeDocument/2006/relationships/image" Target="../media/image100.png"/><Relationship Id="rId190" Type="http://schemas.openxmlformats.org/officeDocument/2006/relationships/customXml" Target="../ink/ink95.xml"/><Relationship Id="rId15" Type="http://schemas.openxmlformats.org/officeDocument/2006/relationships/image" Target="../media/image10.png"/><Relationship Id="rId36" Type="http://schemas.openxmlformats.org/officeDocument/2006/relationships/customXml" Target="../ink/ink18.xml"/><Relationship Id="rId57" Type="http://schemas.openxmlformats.org/officeDocument/2006/relationships/image" Target="../media/image31.png"/><Relationship Id="rId106" Type="http://schemas.openxmlformats.org/officeDocument/2006/relationships/customXml" Target="../ink/ink53.xml"/><Relationship Id="rId127" Type="http://schemas.openxmlformats.org/officeDocument/2006/relationships/image" Target="../media/image66.png"/><Relationship Id="rId10" Type="http://schemas.openxmlformats.org/officeDocument/2006/relationships/customXml" Target="../ink/ink5.xml"/><Relationship Id="rId31" Type="http://schemas.openxmlformats.org/officeDocument/2006/relationships/image" Target="../media/image18.png"/><Relationship Id="rId52" Type="http://schemas.openxmlformats.org/officeDocument/2006/relationships/customXml" Target="../ink/ink26.xml"/><Relationship Id="rId73" Type="http://schemas.openxmlformats.org/officeDocument/2006/relationships/image" Target="../media/image39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52.png"/><Relationship Id="rId101" Type="http://schemas.openxmlformats.org/officeDocument/2006/relationships/image" Target="../media/image53.png"/><Relationship Id="rId122" Type="http://schemas.openxmlformats.org/officeDocument/2006/relationships/customXml" Target="../ink/ink61.xml"/><Relationship Id="rId143" Type="http://schemas.openxmlformats.org/officeDocument/2006/relationships/image" Target="../media/image74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7.png"/><Relationship Id="rId185" Type="http://schemas.openxmlformats.org/officeDocument/2006/relationships/image" Target="../media/image95.png"/><Relationship Id="rId4" Type="http://schemas.openxmlformats.org/officeDocument/2006/relationships/customXml" Target="../ink/ink2.xml"/><Relationship Id="rId9" Type="http://schemas.openxmlformats.org/officeDocument/2006/relationships/image" Target="../media/image7.png"/><Relationship Id="rId180" Type="http://schemas.openxmlformats.org/officeDocument/2006/relationships/customXml" Target="../ink/ink90.xml"/><Relationship Id="rId26" Type="http://schemas.openxmlformats.org/officeDocument/2006/relationships/customXml" Target="../ink/ink13.xml"/><Relationship Id="rId47" Type="http://schemas.openxmlformats.org/officeDocument/2006/relationships/image" Target="../media/image26.png"/><Relationship Id="rId68" Type="http://schemas.openxmlformats.org/officeDocument/2006/relationships/customXml" Target="../ink/ink34.xml"/><Relationship Id="rId89" Type="http://schemas.openxmlformats.org/officeDocument/2006/relationships/image" Target="../media/image47.png"/><Relationship Id="rId112" Type="http://schemas.openxmlformats.org/officeDocument/2006/relationships/customXml" Target="../ink/ink56.xml"/><Relationship Id="rId133" Type="http://schemas.openxmlformats.org/officeDocument/2006/relationships/image" Target="../media/image69.png"/><Relationship Id="rId154" Type="http://schemas.openxmlformats.org/officeDocument/2006/relationships/customXml" Target="../ink/ink77.xml"/><Relationship Id="rId175" Type="http://schemas.openxmlformats.org/officeDocument/2006/relationships/image" Target="../media/image90.png"/><Relationship Id="rId196" Type="http://schemas.openxmlformats.org/officeDocument/2006/relationships/customXml" Target="../ink/ink98.xml"/><Relationship Id="rId16" Type="http://schemas.openxmlformats.org/officeDocument/2006/relationships/customXml" Target="../ink/ink8.xml"/><Relationship Id="rId37" Type="http://schemas.openxmlformats.org/officeDocument/2006/relationships/image" Target="../media/image21.png"/><Relationship Id="rId58" Type="http://schemas.openxmlformats.org/officeDocument/2006/relationships/customXml" Target="../ink/ink29.xml"/><Relationship Id="rId79" Type="http://schemas.openxmlformats.org/officeDocument/2006/relationships/image" Target="../media/image42.png"/><Relationship Id="rId102" Type="http://schemas.openxmlformats.org/officeDocument/2006/relationships/customXml" Target="../ink/ink51.xml"/><Relationship Id="rId123" Type="http://schemas.openxmlformats.org/officeDocument/2006/relationships/image" Target="../media/image64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5.png"/><Relationship Id="rId186" Type="http://schemas.openxmlformats.org/officeDocument/2006/relationships/customXml" Target="../ink/ink93.xml"/><Relationship Id="rId27" Type="http://schemas.openxmlformats.org/officeDocument/2006/relationships/image" Target="../media/image16.png"/><Relationship Id="rId48" Type="http://schemas.openxmlformats.org/officeDocument/2006/relationships/customXml" Target="../ink/ink24.xml"/><Relationship Id="rId69" Type="http://schemas.openxmlformats.org/officeDocument/2006/relationships/image" Target="../media/image37.png"/><Relationship Id="rId113" Type="http://schemas.openxmlformats.org/officeDocument/2006/relationships/image" Target="../media/image59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80.png"/><Relationship Id="rId176" Type="http://schemas.openxmlformats.org/officeDocument/2006/relationships/customXml" Target="../ink/ink88.xml"/><Relationship Id="rId197" Type="http://schemas.openxmlformats.org/officeDocument/2006/relationships/image" Target="../media/image101.png"/><Relationship Id="rId17" Type="http://schemas.openxmlformats.org/officeDocument/2006/relationships/image" Target="../media/image11.png"/><Relationship Id="rId38" Type="http://schemas.openxmlformats.org/officeDocument/2006/relationships/customXml" Target="../ink/ink19.xml"/><Relationship Id="rId59" Type="http://schemas.openxmlformats.org/officeDocument/2006/relationships/image" Target="../media/image32.png"/><Relationship Id="rId103" Type="http://schemas.openxmlformats.org/officeDocument/2006/relationships/image" Target="../media/image54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8.png"/><Relationship Id="rId145" Type="http://schemas.openxmlformats.org/officeDocument/2006/relationships/image" Target="../media/image75.png"/><Relationship Id="rId166" Type="http://schemas.openxmlformats.org/officeDocument/2006/relationships/customXml" Target="../ink/ink83.xml"/><Relationship Id="rId187" Type="http://schemas.openxmlformats.org/officeDocument/2006/relationships/image" Target="../media/image96.png"/><Relationship Id="rId1" Type="http://schemas.openxmlformats.org/officeDocument/2006/relationships/slideLayout" Target="../slideLayouts/slideLayout1.xml"/><Relationship Id="rId28" Type="http://schemas.openxmlformats.org/officeDocument/2006/relationships/customXml" Target="../ink/ink14.xml"/><Relationship Id="rId49" Type="http://schemas.openxmlformats.org/officeDocument/2006/relationships/image" Target="../media/image27.png"/><Relationship Id="rId114" Type="http://schemas.openxmlformats.org/officeDocument/2006/relationships/customXml" Target="../ink/ink57.xml"/><Relationship Id="rId60" Type="http://schemas.openxmlformats.org/officeDocument/2006/relationships/customXml" Target="../ink/ink30.xml"/><Relationship Id="rId81" Type="http://schemas.openxmlformats.org/officeDocument/2006/relationships/image" Target="../media/image43.png"/><Relationship Id="rId135" Type="http://schemas.openxmlformats.org/officeDocument/2006/relationships/image" Target="../media/image70.png"/><Relationship Id="rId156" Type="http://schemas.openxmlformats.org/officeDocument/2006/relationships/customXml" Target="../ink/ink78.xml"/><Relationship Id="rId177" Type="http://schemas.openxmlformats.org/officeDocument/2006/relationships/image" Target="../media/image91.png"/><Relationship Id="rId198" Type="http://schemas.openxmlformats.org/officeDocument/2006/relationships/customXml" Target="../ink/ink99.xml"/><Relationship Id="rId18" Type="http://schemas.openxmlformats.org/officeDocument/2006/relationships/customXml" Target="../ink/ink9.xml"/><Relationship Id="rId39" Type="http://schemas.openxmlformats.org/officeDocument/2006/relationships/image" Target="../media/image22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5.png"/><Relationship Id="rId146" Type="http://schemas.openxmlformats.org/officeDocument/2006/relationships/customXml" Target="../ink/ink73.xml"/><Relationship Id="rId167" Type="http://schemas.openxmlformats.org/officeDocument/2006/relationships/image" Target="../media/image86.png"/><Relationship Id="rId188" Type="http://schemas.openxmlformats.org/officeDocument/2006/relationships/customXml" Target="../ink/ink94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0.png"/><Relationship Id="rId21" Type="http://schemas.openxmlformats.org/officeDocument/2006/relationships/image" Target="../media/image112.png"/><Relationship Id="rId42" Type="http://schemas.openxmlformats.org/officeDocument/2006/relationships/customXml" Target="../ink/ink120.xml"/><Relationship Id="rId63" Type="http://schemas.openxmlformats.org/officeDocument/2006/relationships/image" Target="../media/image133.png"/><Relationship Id="rId84" Type="http://schemas.openxmlformats.org/officeDocument/2006/relationships/customXml" Target="../ink/ink141.xml"/><Relationship Id="rId138" Type="http://schemas.openxmlformats.org/officeDocument/2006/relationships/customXml" Target="../ink/ink168.xml"/><Relationship Id="rId159" Type="http://schemas.openxmlformats.org/officeDocument/2006/relationships/image" Target="../media/image181.png"/><Relationship Id="rId170" Type="http://schemas.openxmlformats.org/officeDocument/2006/relationships/customXml" Target="../ink/ink184.xml"/><Relationship Id="rId191" Type="http://schemas.openxmlformats.org/officeDocument/2006/relationships/image" Target="../media/image197.png"/><Relationship Id="rId205" Type="http://schemas.openxmlformats.org/officeDocument/2006/relationships/image" Target="../media/image204.png"/><Relationship Id="rId107" Type="http://schemas.openxmlformats.org/officeDocument/2006/relationships/image" Target="../media/image155.png"/><Relationship Id="rId11" Type="http://schemas.openxmlformats.org/officeDocument/2006/relationships/image" Target="../media/image107.png"/><Relationship Id="rId32" Type="http://schemas.openxmlformats.org/officeDocument/2006/relationships/customXml" Target="../ink/ink115.xml"/><Relationship Id="rId53" Type="http://schemas.openxmlformats.org/officeDocument/2006/relationships/image" Target="../media/image128.png"/><Relationship Id="rId74" Type="http://schemas.openxmlformats.org/officeDocument/2006/relationships/customXml" Target="../ink/ink136.xml"/><Relationship Id="rId128" Type="http://schemas.openxmlformats.org/officeDocument/2006/relationships/customXml" Target="../ink/ink163.xml"/><Relationship Id="rId149" Type="http://schemas.openxmlformats.org/officeDocument/2006/relationships/image" Target="../media/image176.png"/><Relationship Id="rId5" Type="http://schemas.openxmlformats.org/officeDocument/2006/relationships/image" Target="../media/image104.png"/><Relationship Id="rId95" Type="http://schemas.openxmlformats.org/officeDocument/2006/relationships/image" Target="../media/image149.png"/><Relationship Id="rId160" Type="http://schemas.openxmlformats.org/officeDocument/2006/relationships/customXml" Target="../ink/ink179.xml"/><Relationship Id="rId181" Type="http://schemas.openxmlformats.org/officeDocument/2006/relationships/image" Target="../media/image192.png"/><Relationship Id="rId22" Type="http://schemas.openxmlformats.org/officeDocument/2006/relationships/customXml" Target="../ink/ink110.xml"/><Relationship Id="rId43" Type="http://schemas.openxmlformats.org/officeDocument/2006/relationships/image" Target="../media/image123.png"/><Relationship Id="rId64" Type="http://schemas.openxmlformats.org/officeDocument/2006/relationships/customXml" Target="../ink/ink131.xml"/><Relationship Id="rId118" Type="http://schemas.openxmlformats.org/officeDocument/2006/relationships/customXml" Target="../ink/ink158.xml"/><Relationship Id="rId139" Type="http://schemas.openxmlformats.org/officeDocument/2006/relationships/image" Target="../media/image171.png"/><Relationship Id="rId85" Type="http://schemas.openxmlformats.org/officeDocument/2006/relationships/image" Target="../media/image144.png"/><Relationship Id="rId150" Type="http://schemas.openxmlformats.org/officeDocument/2006/relationships/customXml" Target="../ink/ink174.xml"/><Relationship Id="rId171" Type="http://schemas.openxmlformats.org/officeDocument/2006/relationships/image" Target="../media/image187.png"/><Relationship Id="rId192" Type="http://schemas.openxmlformats.org/officeDocument/2006/relationships/customXml" Target="../ink/ink195.xml"/><Relationship Id="rId206" Type="http://schemas.openxmlformats.org/officeDocument/2006/relationships/customXml" Target="../ink/ink202.xml"/><Relationship Id="rId12" Type="http://schemas.openxmlformats.org/officeDocument/2006/relationships/customXml" Target="../ink/ink105.xml"/><Relationship Id="rId33" Type="http://schemas.openxmlformats.org/officeDocument/2006/relationships/image" Target="../media/image118.png"/><Relationship Id="rId108" Type="http://schemas.openxmlformats.org/officeDocument/2006/relationships/customXml" Target="../ink/ink153.xml"/><Relationship Id="rId129" Type="http://schemas.openxmlformats.org/officeDocument/2006/relationships/image" Target="../media/image166.png"/><Relationship Id="rId54" Type="http://schemas.openxmlformats.org/officeDocument/2006/relationships/customXml" Target="../ink/ink126.xml"/><Relationship Id="rId75" Type="http://schemas.openxmlformats.org/officeDocument/2006/relationships/image" Target="../media/image139.png"/><Relationship Id="rId96" Type="http://schemas.openxmlformats.org/officeDocument/2006/relationships/customXml" Target="../ink/ink147.xml"/><Relationship Id="rId140" Type="http://schemas.openxmlformats.org/officeDocument/2006/relationships/customXml" Target="../ink/ink169.xml"/><Relationship Id="rId161" Type="http://schemas.openxmlformats.org/officeDocument/2006/relationships/image" Target="../media/image182.png"/><Relationship Id="rId182" Type="http://schemas.openxmlformats.org/officeDocument/2006/relationships/customXml" Target="../ink/ink190.xml"/><Relationship Id="rId6" Type="http://schemas.openxmlformats.org/officeDocument/2006/relationships/customXml" Target="../ink/ink102.xml"/><Relationship Id="rId23" Type="http://schemas.openxmlformats.org/officeDocument/2006/relationships/image" Target="../media/image113.png"/><Relationship Id="rId119" Type="http://schemas.openxmlformats.org/officeDocument/2006/relationships/image" Target="../media/image161.png"/><Relationship Id="rId44" Type="http://schemas.openxmlformats.org/officeDocument/2006/relationships/customXml" Target="../ink/ink121.xml"/><Relationship Id="rId65" Type="http://schemas.openxmlformats.org/officeDocument/2006/relationships/image" Target="../media/image134.png"/><Relationship Id="rId86" Type="http://schemas.openxmlformats.org/officeDocument/2006/relationships/customXml" Target="../ink/ink142.xml"/><Relationship Id="rId130" Type="http://schemas.openxmlformats.org/officeDocument/2006/relationships/customXml" Target="../ink/ink164.xml"/><Relationship Id="rId151" Type="http://schemas.openxmlformats.org/officeDocument/2006/relationships/image" Target="../media/image177.png"/><Relationship Id="rId172" Type="http://schemas.openxmlformats.org/officeDocument/2006/relationships/customXml" Target="../ink/ink185.xml"/><Relationship Id="rId193" Type="http://schemas.openxmlformats.org/officeDocument/2006/relationships/image" Target="../media/image198.png"/><Relationship Id="rId207" Type="http://schemas.openxmlformats.org/officeDocument/2006/relationships/image" Target="../media/image205.png"/><Relationship Id="rId13" Type="http://schemas.openxmlformats.org/officeDocument/2006/relationships/image" Target="../media/image108.png"/><Relationship Id="rId109" Type="http://schemas.openxmlformats.org/officeDocument/2006/relationships/image" Target="../media/image156.png"/><Relationship Id="rId34" Type="http://schemas.openxmlformats.org/officeDocument/2006/relationships/customXml" Target="../ink/ink116.xml"/><Relationship Id="rId55" Type="http://schemas.openxmlformats.org/officeDocument/2006/relationships/image" Target="../media/image129.png"/><Relationship Id="rId76" Type="http://schemas.openxmlformats.org/officeDocument/2006/relationships/customXml" Target="../ink/ink137.xml"/><Relationship Id="rId97" Type="http://schemas.openxmlformats.org/officeDocument/2006/relationships/image" Target="../media/image150.png"/><Relationship Id="rId120" Type="http://schemas.openxmlformats.org/officeDocument/2006/relationships/customXml" Target="../ink/ink159.xml"/><Relationship Id="rId141" Type="http://schemas.openxmlformats.org/officeDocument/2006/relationships/image" Target="../media/image172.png"/><Relationship Id="rId7" Type="http://schemas.openxmlformats.org/officeDocument/2006/relationships/image" Target="../media/image105.png"/><Relationship Id="rId162" Type="http://schemas.openxmlformats.org/officeDocument/2006/relationships/customXml" Target="../ink/ink180.xml"/><Relationship Id="rId183" Type="http://schemas.openxmlformats.org/officeDocument/2006/relationships/image" Target="../media/image193.png"/><Relationship Id="rId24" Type="http://schemas.openxmlformats.org/officeDocument/2006/relationships/customXml" Target="../ink/ink111.xml"/><Relationship Id="rId45" Type="http://schemas.openxmlformats.org/officeDocument/2006/relationships/image" Target="../media/image124.png"/><Relationship Id="rId66" Type="http://schemas.openxmlformats.org/officeDocument/2006/relationships/customXml" Target="../ink/ink132.xml"/><Relationship Id="rId87" Type="http://schemas.openxmlformats.org/officeDocument/2006/relationships/image" Target="../media/image145.png"/><Relationship Id="rId110" Type="http://schemas.openxmlformats.org/officeDocument/2006/relationships/customXml" Target="../ink/ink154.xml"/><Relationship Id="rId131" Type="http://schemas.openxmlformats.org/officeDocument/2006/relationships/image" Target="../media/image167.png"/><Relationship Id="rId61" Type="http://schemas.openxmlformats.org/officeDocument/2006/relationships/image" Target="../media/image132.png"/><Relationship Id="rId82" Type="http://schemas.openxmlformats.org/officeDocument/2006/relationships/customXml" Target="../ink/ink140.xml"/><Relationship Id="rId152" Type="http://schemas.openxmlformats.org/officeDocument/2006/relationships/customXml" Target="../ink/ink175.xml"/><Relationship Id="rId173" Type="http://schemas.openxmlformats.org/officeDocument/2006/relationships/image" Target="../media/image188.png"/><Relationship Id="rId194" Type="http://schemas.openxmlformats.org/officeDocument/2006/relationships/customXml" Target="../ink/ink196.xml"/><Relationship Id="rId199" Type="http://schemas.openxmlformats.org/officeDocument/2006/relationships/image" Target="../media/image201.png"/><Relationship Id="rId203" Type="http://schemas.openxmlformats.org/officeDocument/2006/relationships/image" Target="../media/image203.png"/><Relationship Id="rId208" Type="http://schemas.openxmlformats.org/officeDocument/2006/relationships/customXml" Target="../ink/ink203.xml"/><Relationship Id="rId19" Type="http://schemas.openxmlformats.org/officeDocument/2006/relationships/image" Target="../media/image111.png"/><Relationship Id="rId14" Type="http://schemas.openxmlformats.org/officeDocument/2006/relationships/customXml" Target="../ink/ink106.xml"/><Relationship Id="rId30" Type="http://schemas.openxmlformats.org/officeDocument/2006/relationships/customXml" Target="../ink/ink114.xml"/><Relationship Id="rId35" Type="http://schemas.openxmlformats.org/officeDocument/2006/relationships/image" Target="../media/image119.png"/><Relationship Id="rId56" Type="http://schemas.openxmlformats.org/officeDocument/2006/relationships/customXml" Target="../ink/ink127.xml"/><Relationship Id="rId77" Type="http://schemas.openxmlformats.org/officeDocument/2006/relationships/image" Target="../media/image140.png"/><Relationship Id="rId100" Type="http://schemas.openxmlformats.org/officeDocument/2006/relationships/customXml" Target="../ink/ink149.xml"/><Relationship Id="rId105" Type="http://schemas.openxmlformats.org/officeDocument/2006/relationships/image" Target="../media/image154.png"/><Relationship Id="rId126" Type="http://schemas.openxmlformats.org/officeDocument/2006/relationships/customXml" Target="../ink/ink162.xml"/><Relationship Id="rId147" Type="http://schemas.openxmlformats.org/officeDocument/2006/relationships/image" Target="../media/image175.png"/><Relationship Id="rId168" Type="http://schemas.openxmlformats.org/officeDocument/2006/relationships/customXml" Target="../ink/ink183.xml"/><Relationship Id="rId8" Type="http://schemas.openxmlformats.org/officeDocument/2006/relationships/customXml" Target="../ink/ink103.xml"/><Relationship Id="rId51" Type="http://schemas.openxmlformats.org/officeDocument/2006/relationships/image" Target="../media/image127.png"/><Relationship Id="rId72" Type="http://schemas.openxmlformats.org/officeDocument/2006/relationships/customXml" Target="../ink/ink135.xml"/><Relationship Id="rId93" Type="http://schemas.openxmlformats.org/officeDocument/2006/relationships/image" Target="../media/image148.png"/><Relationship Id="rId98" Type="http://schemas.openxmlformats.org/officeDocument/2006/relationships/customXml" Target="../ink/ink148.xml"/><Relationship Id="rId121" Type="http://schemas.openxmlformats.org/officeDocument/2006/relationships/image" Target="../media/image162.png"/><Relationship Id="rId142" Type="http://schemas.openxmlformats.org/officeDocument/2006/relationships/customXml" Target="../ink/ink170.xml"/><Relationship Id="rId163" Type="http://schemas.openxmlformats.org/officeDocument/2006/relationships/image" Target="../media/image183.png"/><Relationship Id="rId184" Type="http://schemas.openxmlformats.org/officeDocument/2006/relationships/customXml" Target="../ink/ink191.xml"/><Relationship Id="rId189" Type="http://schemas.openxmlformats.org/officeDocument/2006/relationships/image" Target="../media/image196.png"/><Relationship Id="rId3" Type="http://schemas.openxmlformats.org/officeDocument/2006/relationships/image" Target="../media/image103.png"/><Relationship Id="rId25" Type="http://schemas.openxmlformats.org/officeDocument/2006/relationships/image" Target="../media/image114.png"/><Relationship Id="rId46" Type="http://schemas.openxmlformats.org/officeDocument/2006/relationships/customXml" Target="../ink/ink122.xml"/><Relationship Id="rId67" Type="http://schemas.openxmlformats.org/officeDocument/2006/relationships/image" Target="../media/image135.png"/><Relationship Id="rId116" Type="http://schemas.openxmlformats.org/officeDocument/2006/relationships/customXml" Target="../ink/ink157.xml"/><Relationship Id="rId137" Type="http://schemas.openxmlformats.org/officeDocument/2006/relationships/image" Target="../media/image170.png"/><Relationship Id="rId158" Type="http://schemas.openxmlformats.org/officeDocument/2006/relationships/customXml" Target="../ink/ink178.xml"/><Relationship Id="rId20" Type="http://schemas.openxmlformats.org/officeDocument/2006/relationships/customXml" Target="../ink/ink109.xml"/><Relationship Id="rId41" Type="http://schemas.openxmlformats.org/officeDocument/2006/relationships/image" Target="../media/image122.png"/><Relationship Id="rId62" Type="http://schemas.openxmlformats.org/officeDocument/2006/relationships/customXml" Target="../ink/ink130.xml"/><Relationship Id="rId83" Type="http://schemas.openxmlformats.org/officeDocument/2006/relationships/image" Target="../media/image143.png"/><Relationship Id="rId88" Type="http://schemas.openxmlformats.org/officeDocument/2006/relationships/customXml" Target="../ink/ink143.xml"/><Relationship Id="rId111" Type="http://schemas.openxmlformats.org/officeDocument/2006/relationships/image" Target="../media/image157.png"/><Relationship Id="rId132" Type="http://schemas.openxmlformats.org/officeDocument/2006/relationships/customXml" Target="../ink/ink165.xml"/><Relationship Id="rId153" Type="http://schemas.openxmlformats.org/officeDocument/2006/relationships/image" Target="../media/image178.png"/><Relationship Id="rId174" Type="http://schemas.openxmlformats.org/officeDocument/2006/relationships/customXml" Target="../ink/ink186.xml"/><Relationship Id="rId179" Type="http://schemas.openxmlformats.org/officeDocument/2006/relationships/image" Target="../media/image191.png"/><Relationship Id="rId195" Type="http://schemas.openxmlformats.org/officeDocument/2006/relationships/image" Target="../media/image199.png"/><Relationship Id="rId209" Type="http://schemas.openxmlformats.org/officeDocument/2006/relationships/image" Target="../media/image206.png"/><Relationship Id="rId190" Type="http://schemas.openxmlformats.org/officeDocument/2006/relationships/customXml" Target="../ink/ink194.xml"/><Relationship Id="rId204" Type="http://schemas.openxmlformats.org/officeDocument/2006/relationships/customXml" Target="../ink/ink201.xml"/><Relationship Id="rId15" Type="http://schemas.openxmlformats.org/officeDocument/2006/relationships/image" Target="../media/image109.png"/><Relationship Id="rId36" Type="http://schemas.openxmlformats.org/officeDocument/2006/relationships/customXml" Target="../ink/ink117.xml"/><Relationship Id="rId57" Type="http://schemas.openxmlformats.org/officeDocument/2006/relationships/image" Target="../media/image130.png"/><Relationship Id="rId106" Type="http://schemas.openxmlformats.org/officeDocument/2006/relationships/customXml" Target="../ink/ink152.xml"/><Relationship Id="rId127" Type="http://schemas.openxmlformats.org/officeDocument/2006/relationships/image" Target="../media/image165.png"/><Relationship Id="rId10" Type="http://schemas.openxmlformats.org/officeDocument/2006/relationships/customXml" Target="../ink/ink104.xml"/><Relationship Id="rId31" Type="http://schemas.openxmlformats.org/officeDocument/2006/relationships/image" Target="../media/image117.png"/><Relationship Id="rId52" Type="http://schemas.openxmlformats.org/officeDocument/2006/relationships/customXml" Target="../ink/ink125.xml"/><Relationship Id="rId73" Type="http://schemas.openxmlformats.org/officeDocument/2006/relationships/image" Target="../media/image138.png"/><Relationship Id="rId78" Type="http://schemas.openxmlformats.org/officeDocument/2006/relationships/customXml" Target="../ink/ink138.xml"/><Relationship Id="rId94" Type="http://schemas.openxmlformats.org/officeDocument/2006/relationships/customXml" Target="../ink/ink146.xml"/><Relationship Id="rId99" Type="http://schemas.openxmlformats.org/officeDocument/2006/relationships/image" Target="../media/image151.png"/><Relationship Id="rId101" Type="http://schemas.openxmlformats.org/officeDocument/2006/relationships/image" Target="../media/image152.png"/><Relationship Id="rId122" Type="http://schemas.openxmlformats.org/officeDocument/2006/relationships/customXml" Target="../ink/ink160.xml"/><Relationship Id="rId143" Type="http://schemas.openxmlformats.org/officeDocument/2006/relationships/image" Target="../media/image173.png"/><Relationship Id="rId148" Type="http://schemas.openxmlformats.org/officeDocument/2006/relationships/customXml" Target="../ink/ink173.xml"/><Relationship Id="rId164" Type="http://schemas.openxmlformats.org/officeDocument/2006/relationships/customXml" Target="../ink/ink181.xml"/><Relationship Id="rId169" Type="http://schemas.openxmlformats.org/officeDocument/2006/relationships/image" Target="../media/image186.png"/><Relationship Id="rId185" Type="http://schemas.openxmlformats.org/officeDocument/2006/relationships/image" Target="../media/image194.png"/><Relationship Id="rId4" Type="http://schemas.openxmlformats.org/officeDocument/2006/relationships/customXml" Target="../ink/ink101.xml"/><Relationship Id="rId9" Type="http://schemas.openxmlformats.org/officeDocument/2006/relationships/image" Target="../media/image106.png"/><Relationship Id="rId180" Type="http://schemas.openxmlformats.org/officeDocument/2006/relationships/customXml" Target="../ink/ink189.xml"/><Relationship Id="rId26" Type="http://schemas.openxmlformats.org/officeDocument/2006/relationships/customXml" Target="../ink/ink112.xml"/><Relationship Id="rId47" Type="http://schemas.openxmlformats.org/officeDocument/2006/relationships/image" Target="../media/image125.png"/><Relationship Id="rId68" Type="http://schemas.openxmlformats.org/officeDocument/2006/relationships/customXml" Target="../ink/ink133.xml"/><Relationship Id="rId89" Type="http://schemas.openxmlformats.org/officeDocument/2006/relationships/image" Target="../media/image146.png"/><Relationship Id="rId112" Type="http://schemas.openxmlformats.org/officeDocument/2006/relationships/customXml" Target="../ink/ink155.xml"/><Relationship Id="rId133" Type="http://schemas.openxmlformats.org/officeDocument/2006/relationships/image" Target="../media/image168.png"/><Relationship Id="rId154" Type="http://schemas.openxmlformats.org/officeDocument/2006/relationships/customXml" Target="../ink/ink176.xml"/><Relationship Id="rId175" Type="http://schemas.openxmlformats.org/officeDocument/2006/relationships/image" Target="../media/image189.png"/><Relationship Id="rId196" Type="http://schemas.openxmlformats.org/officeDocument/2006/relationships/customXml" Target="../ink/ink197.xml"/><Relationship Id="rId200" Type="http://schemas.openxmlformats.org/officeDocument/2006/relationships/customXml" Target="../ink/ink199.xml"/><Relationship Id="rId16" Type="http://schemas.openxmlformats.org/officeDocument/2006/relationships/customXml" Target="../ink/ink107.xml"/><Relationship Id="rId37" Type="http://schemas.openxmlformats.org/officeDocument/2006/relationships/image" Target="../media/image120.png"/><Relationship Id="rId58" Type="http://schemas.openxmlformats.org/officeDocument/2006/relationships/customXml" Target="../ink/ink128.xml"/><Relationship Id="rId79" Type="http://schemas.openxmlformats.org/officeDocument/2006/relationships/image" Target="../media/image141.png"/><Relationship Id="rId102" Type="http://schemas.openxmlformats.org/officeDocument/2006/relationships/customXml" Target="../ink/ink150.xml"/><Relationship Id="rId123" Type="http://schemas.openxmlformats.org/officeDocument/2006/relationships/image" Target="../media/image163.png"/><Relationship Id="rId144" Type="http://schemas.openxmlformats.org/officeDocument/2006/relationships/customXml" Target="../ink/ink171.xml"/><Relationship Id="rId90" Type="http://schemas.openxmlformats.org/officeDocument/2006/relationships/customXml" Target="../ink/ink144.xml"/><Relationship Id="rId165" Type="http://schemas.openxmlformats.org/officeDocument/2006/relationships/image" Target="../media/image184.png"/><Relationship Id="rId186" Type="http://schemas.openxmlformats.org/officeDocument/2006/relationships/customXml" Target="../ink/ink192.xml"/><Relationship Id="rId27" Type="http://schemas.openxmlformats.org/officeDocument/2006/relationships/image" Target="../media/image115.png"/><Relationship Id="rId48" Type="http://schemas.openxmlformats.org/officeDocument/2006/relationships/customXml" Target="../ink/ink123.xml"/><Relationship Id="rId69" Type="http://schemas.openxmlformats.org/officeDocument/2006/relationships/image" Target="../media/image136.png"/><Relationship Id="rId113" Type="http://schemas.openxmlformats.org/officeDocument/2006/relationships/image" Target="../media/image158.png"/><Relationship Id="rId134" Type="http://schemas.openxmlformats.org/officeDocument/2006/relationships/customXml" Target="../ink/ink166.xml"/><Relationship Id="rId80" Type="http://schemas.openxmlformats.org/officeDocument/2006/relationships/customXml" Target="../ink/ink139.xml"/><Relationship Id="rId155" Type="http://schemas.openxmlformats.org/officeDocument/2006/relationships/image" Target="../media/image179.png"/><Relationship Id="rId176" Type="http://schemas.openxmlformats.org/officeDocument/2006/relationships/customXml" Target="../ink/ink187.xml"/><Relationship Id="rId197" Type="http://schemas.openxmlformats.org/officeDocument/2006/relationships/image" Target="../media/image200.png"/><Relationship Id="rId201" Type="http://schemas.openxmlformats.org/officeDocument/2006/relationships/image" Target="../media/image202.png"/><Relationship Id="rId17" Type="http://schemas.openxmlformats.org/officeDocument/2006/relationships/image" Target="../media/image110.png"/><Relationship Id="rId38" Type="http://schemas.openxmlformats.org/officeDocument/2006/relationships/customXml" Target="../ink/ink118.xml"/><Relationship Id="rId59" Type="http://schemas.openxmlformats.org/officeDocument/2006/relationships/image" Target="../media/image131.png"/><Relationship Id="rId103" Type="http://schemas.openxmlformats.org/officeDocument/2006/relationships/image" Target="../media/image153.png"/><Relationship Id="rId124" Type="http://schemas.openxmlformats.org/officeDocument/2006/relationships/customXml" Target="../ink/ink161.xml"/><Relationship Id="rId70" Type="http://schemas.openxmlformats.org/officeDocument/2006/relationships/customXml" Target="../ink/ink134.xml"/><Relationship Id="rId91" Type="http://schemas.openxmlformats.org/officeDocument/2006/relationships/image" Target="../media/image147.png"/><Relationship Id="rId145" Type="http://schemas.openxmlformats.org/officeDocument/2006/relationships/image" Target="../media/image174.png"/><Relationship Id="rId166" Type="http://schemas.openxmlformats.org/officeDocument/2006/relationships/customXml" Target="../ink/ink182.xml"/><Relationship Id="rId187" Type="http://schemas.openxmlformats.org/officeDocument/2006/relationships/image" Target="../media/image195.png"/><Relationship Id="rId1" Type="http://schemas.openxmlformats.org/officeDocument/2006/relationships/slideLayout" Target="../slideLayouts/slideLayout1.xml"/><Relationship Id="rId28" Type="http://schemas.openxmlformats.org/officeDocument/2006/relationships/customXml" Target="../ink/ink113.xml"/><Relationship Id="rId49" Type="http://schemas.openxmlformats.org/officeDocument/2006/relationships/image" Target="../media/image126.png"/><Relationship Id="rId114" Type="http://schemas.openxmlformats.org/officeDocument/2006/relationships/customXml" Target="../ink/ink156.xml"/><Relationship Id="rId60" Type="http://schemas.openxmlformats.org/officeDocument/2006/relationships/customXml" Target="../ink/ink129.xml"/><Relationship Id="rId81" Type="http://schemas.openxmlformats.org/officeDocument/2006/relationships/image" Target="../media/image142.png"/><Relationship Id="rId135" Type="http://schemas.openxmlformats.org/officeDocument/2006/relationships/image" Target="../media/image169.png"/><Relationship Id="rId156" Type="http://schemas.openxmlformats.org/officeDocument/2006/relationships/customXml" Target="../ink/ink177.xml"/><Relationship Id="rId177" Type="http://schemas.openxmlformats.org/officeDocument/2006/relationships/image" Target="../media/image190.png"/><Relationship Id="rId198" Type="http://schemas.openxmlformats.org/officeDocument/2006/relationships/customXml" Target="../ink/ink198.xml"/><Relationship Id="rId202" Type="http://schemas.openxmlformats.org/officeDocument/2006/relationships/customXml" Target="../ink/ink200.xml"/><Relationship Id="rId18" Type="http://schemas.openxmlformats.org/officeDocument/2006/relationships/customXml" Target="../ink/ink108.xml"/><Relationship Id="rId39" Type="http://schemas.openxmlformats.org/officeDocument/2006/relationships/image" Target="../media/image121.png"/><Relationship Id="rId50" Type="http://schemas.openxmlformats.org/officeDocument/2006/relationships/customXml" Target="../ink/ink124.xml"/><Relationship Id="rId104" Type="http://schemas.openxmlformats.org/officeDocument/2006/relationships/customXml" Target="../ink/ink151.xml"/><Relationship Id="rId125" Type="http://schemas.openxmlformats.org/officeDocument/2006/relationships/image" Target="../media/image164.png"/><Relationship Id="rId146" Type="http://schemas.openxmlformats.org/officeDocument/2006/relationships/customXml" Target="../ink/ink172.xml"/><Relationship Id="rId167" Type="http://schemas.openxmlformats.org/officeDocument/2006/relationships/image" Target="../media/image185.png"/><Relationship Id="rId188" Type="http://schemas.openxmlformats.org/officeDocument/2006/relationships/customXml" Target="../ink/ink193.xml"/><Relationship Id="rId71" Type="http://schemas.openxmlformats.org/officeDocument/2006/relationships/image" Target="../media/image137.png"/><Relationship Id="rId92" Type="http://schemas.openxmlformats.org/officeDocument/2006/relationships/customXml" Target="../ink/ink145.xml"/><Relationship Id="rId2" Type="http://schemas.openxmlformats.org/officeDocument/2006/relationships/customXml" Target="../ink/ink100.xml"/><Relationship Id="rId29" Type="http://schemas.openxmlformats.org/officeDocument/2006/relationships/image" Target="../media/image116.png"/><Relationship Id="rId40" Type="http://schemas.openxmlformats.org/officeDocument/2006/relationships/customXml" Target="../ink/ink119.xml"/><Relationship Id="rId115" Type="http://schemas.openxmlformats.org/officeDocument/2006/relationships/image" Target="../media/image159.png"/><Relationship Id="rId136" Type="http://schemas.openxmlformats.org/officeDocument/2006/relationships/customXml" Target="../ink/ink167.xml"/><Relationship Id="rId157" Type="http://schemas.openxmlformats.org/officeDocument/2006/relationships/image" Target="../media/image180.png"/><Relationship Id="rId178" Type="http://schemas.openxmlformats.org/officeDocument/2006/relationships/customXml" Target="../ink/ink18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png"/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EFEBF52-F8C4-4589-8174-2418D33CB43D}"/>
              </a:ext>
            </a:extLst>
          </p:cNvPr>
          <p:cNvSpPr/>
          <p:nvPr/>
        </p:nvSpPr>
        <p:spPr>
          <a:xfrm>
            <a:off x="0" y="0"/>
            <a:ext cx="12192000" cy="60166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>
                <a:solidFill>
                  <a:schemeClr val="accent5">
                    <a:lumMod val="75000"/>
                  </a:schemeClr>
                </a:solidFill>
              </a:rPr>
              <a:t>Python</a:t>
            </a:r>
            <a:endParaRPr lang="en-US" sz="88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z="8800" b="1" dirty="0">
                <a:solidFill>
                  <a:srgbClr val="00B0F0"/>
                </a:solidFill>
              </a:rPr>
              <a:t>Function</a:t>
            </a:r>
          </a:p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in programming</a:t>
            </a:r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13817E94-0179-438E-BF78-D82EFFFE3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>
                <a:solidFill>
                  <a:schemeClr val="bg1"/>
                </a:solidFill>
              </a:rPr>
              <a:t>Stage 2 | level 13 - Functions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198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32BB-7B50-474E-9D32-BE798944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09" y="22320"/>
            <a:ext cx="10714181" cy="400050"/>
          </a:xfrm>
        </p:spPr>
        <p:txBody>
          <a:bodyPr/>
          <a:lstStyle/>
          <a:p>
            <a:r>
              <a:rPr lang="en-US" b="1" dirty="0"/>
              <a:t>Python Functions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9907C-8B6E-418E-858F-835CDB54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>
                <a:solidFill>
                  <a:schemeClr val="bg1"/>
                </a:solidFill>
              </a:rPr>
              <a:t>Stage 2 | level 13 - Functions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AD4A44D-BB08-4FDD-9E3C-FD1C047AE4DB}"/>
              </a:ext>
            </a:extLst>
          </p:cNvPr>
          <p:cNvSpPr/>
          <p:nvPr/>
        </p:nvSpPr>
        <p:spPr>
          <a:xfrm>
            <a:off x="931328" y="972824"/>
            <a:ext cx="3571332" cy="772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Multiple Return Value Functions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58602A-FA81-BA53-BCB1-1C9836CABAF6}"/>
              </a:ext>
            </a:extLst>
          </p:cNvPr>
          <p:cNvSpPr/>
          <p:nvPr/>
        </p:nvSpPr>
        <p:spPr>
          <a:xfrm>
            <a:off x="8152660" y="957118"/>
            <a:ext cx="1961606" cy="48406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Example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0FC649-114F-B916-C64D-FD4EEC1221A2}"/>
              </a:ext>
            </a:extLst>
          </p:cNvPr>
          <p:cNvSpPr txBox="1"/>
          <p:nvPr/>
        </p:nvSpPr>
        <p:spPr>
          <a:xfrm>
            <a:off x="738909" y="2162486"/>
            <a:ext cx="4738613" cy="17771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Multiple values can also be returned in a functions.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The multiple return values are returned in the form of tuple.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-US" sz="1800" dirty="0">
              <a:highlight>
                <a:srgbClr val="FFFFFF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772F70-3233-0A15-BBF9-695434B25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730" y="242371"/>
            <a:ext cx="4913668" cy="56585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9188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32BB-7B50-474E-9D32-BE798944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09" y="22320"/>
            <a:ext cx="10714181" cy="400050"/>
          </a:xfrm>
        </p:spPr>
        <p:txBody>
          <a:bodyPr/>
          <a:lstStyle/>
          <a:p>
            <a:r>
              <a:rPr lang="en-US" b="1" dirty="0"/>
              <a:t>Python Functions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9907C-8B6E-418E-858F-835CDB54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>
                <a:solidFill>
                  <a:schemeClr val="bg1"/>
                </a:solidFill>
              </a:rPr>
              <a:t>Stage 2 | level 13 - Functions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AD4A44D-BB08-4FDD-9E3C-FD1C047AE4DB}"/>
              </a:ext>
            </a:extLst>
          </p:cNvPr>
          <p:cNvSpPr/>
          <p:nvPr/>
        </p:nvSpPr>
        <p:spPr>
          <a:xfrm>
            <a:off x="931328" y="1007918"/>
            <a:ext cx="3571332" cy="701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Parametrized </a:t>
            </a:r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Functions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58602A-FA81-BA53-BCB1-1C9836CABAF6}"/>
              </a:ext>
            </a:extLst>
          </p:cNvPr>
          <p:cNvSpPr/>
          <p:nvPr/>
        </p:nvSpPr>
        <p:spPr>
          <a:xfrm>
            <a:off x="8152660" y="957118"/>
            <a:ext cx="1961606" cy="48406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1FFCB7-013F-A3AD-37A5-C1E501644F22}"/>
              </a:ext>
            </a:extLst>
          </p:cNvPr>
          <p:cNvSpPr txBox="1"/>
          <p:nvPr/>
        </p:nvSpPr>
        <p:spPr>
          <a:xfrm>
            <a:off x="931328" y="2142840"/>
            <a:ext cx="3853736" cy="1829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latin typeface="Nunito"/>
                <a:ea typeface="Nunito"/>
                <a:cs typeface="Nunito"/>
                <a:sym typeface="Nunito"/>
              </a:rPr>
              <a:t>The Parametrized functions are those functions which requires passing of a no. of arguments.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-US" sz="1800" dirty="0">
              <a:highlight>
                <a:srgbClr val="FFFFFF"/>
              </a:highligh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6AD091-0CE4-698E-6C1A-AB5C5827A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618" y="1869537"/>
            <a:ext cx="3143689" cy="39534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3482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32BB-7B50-474E-9D32-BE798944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09" y="22320"/>
            <a:ext cx="5788585" cy="400050"/>
          </a:xfrm>
        </p:spPr>
        <p:txBody>
          <a:bodyPr/>
          <a:lstStyle/>
          <a:p>
            <a:r>
              <a:rPr lang="en-US" b="1" dirty="0"/>
              <a:t>Python Functions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9907C-8B6E-418E-858F-835CDB54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>
                <a:solidFill>
                  <a:schemeClr val="bg1"/>
                </a:solidFill>
              </a:rPr>
              <a:t>Stage 2 | level 13 - Functions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AD4A44D-BB08-4FDD-9E3C-FD1C047AE4DB}"/>
              </a:ext>
            </a:extLst>
          </p:cNvPr>
          <p:cNvSpPr/>
          <p:nvPr/>
        </p:nvSpPr>
        <p:spPr>
          <a:xfrm>
            <a:off x="931328" y="957118"/>
            <a:ext cx="3571332" cy="701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Default Parameter Functions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58602A-FA81-BA53-BCB1-1C9836CABAF6}"/>
              </a:ext>
            </a:extLst>
          </p:cNvPr>
          <p:cNvSpPr/>
          <p:nvPr/>
        </p:nvSpPr>
        <p:spPr>
          <a:xfrm>
            <a:off x="8152660" y="957118"/>
            <a:ext cx="1961606" cy="48406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1FFCB7-013F-A3AD-37A5-C1E501644F22}"/>
              </a:ext>
            </a:extLst>
          </p:cNvPr>
          <p:cNvSpPr txBox="1"/>
          <p:nvPr/>
        </p:nvSpPr>
        <p:spPr>
          <a:xfrm>
            <a:off x="931328" y="2193731"/>
            <a:ext cx="3853736" cy="2353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latin typeface="Nunito"/>
                <a:ea typeface="Nunito"/>
                <a:cs typeface="Nunito"/>
                <a:sym typeface="Nunito"/>
              </a:rPr>
              <a:t>The Default Parameterized functions have a default value set for their arguments.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-US" sz="1800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-US" sz="1800" dirty="0">
              <a:highlight>
                <a:srgbClr val="FFFFFF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234DE6-A13A-E527-1AFA-D29CB8EC04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8"/>
          <a:stretch/>
        </p:blipFill>
        <p:spPr>
          <a:xfrm>
            <a:off x="6610504" y="0"/>
            <a:ext cx="5581496" cy="62686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0448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32BB-7B50-474E-9D32-BE798944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09" y="22320"/>
            <a:ext cx="10714181" cy="400050"/>
          </a:xfrm>
        </p:spPr>
        <p:txBody>
          <a:bodyPr/>
          <a:lstStyle/>
          <a:p>
            <a:r>
              <a:rPr lang="en-US" b="1" dirty="0"/>
              <a:t>Python Functions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9907C-8B6E-418E-858F-835CDB54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>
                <a:solidFill>
                  <a:schemeClr val="bg1"/>
                </a:solidFill>
              </a:rPr>
              <a:t>Stage 2 | level 13 - Functions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AD4A44D-BB08-4FDD-9E3C-FD1C047AE4DB}"/>
              </a:ext>
            </a:extLst>
          </p:cNvPr>
          <p:cNvSpPr/>
          <p:nvPr/>
        </p:nvSpPr>
        <p:spPr>
          <a:xfrm>
            <a:off x="931328" y="957118"/>
            <a:ext cx="3418730" cy="701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Anonymous Functions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58602A-FA81-BA53-BCB1-1C9836CABAF6}"/>
              </a:ext>
            </a:extLst>
          </p:cNvPr>
          <p:cNvSpPr/>
          <p:nvPr/>
        </p:nvSpPr>
        <p:spPr>
          <a:xfrm>
            <a:off x="8152660" y="957118"/>
            <a:ext cx="1961606" cy="48406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1FFCB7-013F-A3AD-37A5-C1E501644F22}"/>
              </a:ext>
            </a:extLst>
          </p:cNvPr>
          <p:cNvSpPr txBox="1"/>
          <p:nvPr/>
        </p:nvSpPr>
        <p:spPr>
          <a:xfrm>
            <a:off x="931328" y="2193730"/>
            <a:ext cx="3853736" cy="2353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dirty="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Anonymous functions are basically one line functions with do not require to be defined by any name.</a:t>
            </a:r>
            <a:endParaRPr lang="en-US" b="1" dirty="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lvl="0">
              <a:spcBef>
                <a:spcPts val="1600"/>
              </a:spcBef>
            </a:pPr>
            <a:endParaRPr lang="en-US" dirty="0">
              <a:highlight>
                <a:srgbClr val="FFFFFF"/>
              </a:highlight>
            </a:endParaRPr>
          </a:p>
          <a:p>
            <a:pPr lvl="0">
              <a:lnSpc>
                <a:spcPct val="115000"/>
              </a:lnSpc>
              <a:spcAft>
                <a:spcPts val="1600"/>
              </a:spcAft>
            </a:pPr>
            <a:endParaRPr lang="en-US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-US" sz="1800" dirty="0">
              <a:highlight>
                <a:srgbClr val="FFFFFF"/>
              </a:highligh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26E5DA-2C7F-5011-5CB7-D3FCD0D83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708" y="1680954"/>
            <a:ext cx="4353768" cy="42199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9608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32BB-7B50-474E-9D32-BE798944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10" y="22320"/>
            <a:ext cx="4103004" cy="400050"/>
          </a:xfrm>
        </p:spPr>
        <p:txBody>
          <a:bodyPr/>
          <a:lstStyle/>
          <a:p>
            <a:r>
              <a:rPr lang="en-US" b="1" dirty="0"/>
              <a:t>Python Functions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9907C-8B6E-418E-858F-835CDB54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>
                <a:solidFill>
                  <a:schemeClr val="bg1"/>
                </a:solidFill>
              </a:rPr>
              <a:t>Stage 2 | level 13 - Functions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AD4A44D-BB08-4FDD-9E3C-FD1C047AE4DB}"/>
              </a:ext>
            </a:extLst>
          </p:cNvPr>
          <p:cNvSpPr/>
          <p:nvPr/>
        </p:nvSpPr>
        <p:spPr>
          <a:xfrm>
            <a:off x="931328" y="957118"/>
            <a:ext cx="3418730" cy="701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Generator Functions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58602A-FA81-BA53-BCB1-1C9836CABAF6}"/>
              </a:ext>
            </a:extLst>
          </p:cNvPr>
          <p:cNvSpPr/>
          <p:nvPr/>
        </p:nvSpPr>
        <p:spPr>
          <a:xfrm>
            <a:off x="8114025" y="737397"/>
            <a:ext cx="1961606" cy="48406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1FFCB7-013F-A3AD-37A5-C1E501644F22}"/>
              </a:ext>
            </a:extLst>
          </p:cNvPr>
          <p:cNvSpPr txBox="1"/>
          <p:nvPr/>
        </p:nvSpPr>
        <p:spPr>
          <a:xfrm>
            <a:off x="851429" y="1891889"/>
            <a:ext cx="4288742" cy="3245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600"/>
              </a:spcAft>
            </a:pPr>
            <a:r>
              <a:rPr lang="en-US" sz="2400" dirty="0"/>
              <a:t>Python generators are a simple way of creating iterators.</a:t>
            </a:r>
          </a:p>
          <a:p>
            <a:pPr lvl="0">
              <a:lnSpc>
                <a:spcPct val="115000"/>
              </a:lnSpc>
              <a:spcAft>
                <a:spcPts val="1600"/>
              </a:spcAft>
            </a:pPr>
            <a:r>
              <a:rPr lang="en-US" sz="2400" dirty="0"/>
              <a:t>A generator function returns an object (iterator) which we can iterate over (one value at a time) or can be converted to any data structure.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ECC861-5593-F1E6-AB99-9D62A094D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905" y="0"/>
            <a:ext cx="5953096" cy="68356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5036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52ADD-D62E-40C4-B0A7-E1F12692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>
                <a:solidFill>
                  <a:schemeClr val="bg1"/>
                </a:solidFill>
              </a:rPr>
              <a:t>Stage 2 | level 13 - Functions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82238E-059B-4AE3-83B5-3675E1426461}"/>
              </a:ext>
            </a:extLst>
          </p:cNvPr>
          <p:cNvSpPr/>
          <p:nvPr/>
        </p:nvSpPr>
        <p:spPr>
          <a:xfrm>
            <a:off x="0" y="0"/>
            <a:ext cx="12203195" cy="640926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b="1" dirty="0">
                <a:latin typeface="Aharoni" panose="02010803020104030203" pitchFamily="2" charset="-79"/>
                <a:cs typeface="Aharoni" panose="02010803020104030203" pitchFamily="2" charset="-79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681382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FAA93-C237-9C30-9B41-537D55B78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358EC2-A053-73CF-F066-EE2A4DE9B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Stage 2 | level 13 - Functions</a:t>
            </a:r>
            <a:endParaRPr lang="en-US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ABCDBE3-E011-A9CA-890F-88CD2C5D765E}"/>
              </a:ext>
            </a:extLst>
          </p:cNvPr>
          <p:cNvGrpSpPr/>
          <p:nvPr/>
        </p:nvGrpSpPr>
        <p:grpSpPr>
          <a:xfrm>
            <a:off x="2188197" y="1133957"/>
            <a:ext cx="7163280" cy="3028680"/>
            <a:chOff x="2188197" y="1133957"/>
            <a:chExt cx="7163280" cy="302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8E37F9F-5652-211F-7F10-31E41621C317}"/>
                    </a:ext>
                  </a:extLst>
                </p14:cNvPr>
                <p14:cNvContentPartPr/>
                <p14:nvPr/>
              </p14:nvContentPartPr>
              <p14:xfrm>
                <a:off x="4830957" y="1133957"/>
                <a:ext cx="219600" cy="5410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8E37F9F-5652-211F-7F10-31E41621C31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813317" y="1116317"/>
                  <a:ext cx="25524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3B7D563-782B-663B-A3B5-C1DFF27EC12B}"/>
                    </a:ext>
                  </a:extLst>
                </p14:cNvPr>
                <p14:cNvContentPartPr/>
                <p14:nvPr/>
              </p14:nvContentPartPr>
              <p14:xfrm>
                <a:off x="4696677" y="1443557"/>
                <a:ext cx="265320" cy="37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3B7D563-782B-663B-A3B5-C1DFF27EC12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78677" y="1425557"/>
                  <a:ext cx="3009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DA779C3-F150-9304-7E7C-C0D8FC91E810}"/>
                    </a:ext>
                  </a:extLst>
                </p14:cNvPr>
                <p14:cNvContentPartPr/>
                <p14:nvPr/>
              </p14:nvContentPartPr>
              <p14:xfrm>
                <a:off x="5012757" y="1474517"/>
                <a:ext cx="160920" cy="156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DA779C3-F150-9304-7E7C-C0D8FC91E81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995117" y="1456517"/>
                  <a:ext cx="1965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7D0AE71-6FD9-1EF7-BB8F-CA4DD9C24C4C}"/>
                    </a:ext>
                  </a:extLst>
                </p14:cNvPr>
                <p14:cNvContentPartPr/>
                <p14:nvPr/>
              </p14:nvContentPartPr>
              <p14:xfrm>
                <a:off x="5237757" y="1479557"/>
                <a:ext cx="196560" cy="192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7D0AE71-6FD9-1EF7-BB8F-CA4DD9C24C4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219757" y="1461917"/>
                  <a:ext cx="2322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0F0A765-0EE0-487C-E2E7-D0BF1FE2D239}"/>
                    </a:ext>
                  </a:extLst>
                </p14:cNvPr>
                <p14:cNvContentPartPr/>
                <p14:nvPr/>
              </p14:nvContentPartPr>
              <p14:xfrm>
                <a:off x="5439717" y="1481357"/>
                <a:ext cx="141480" cy="196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0F0A765-0EE0-487C-E2E7-D0BF1FE2D23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22077" y="1463717"/>
                  <a:ext cx="1771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DCABE0C-8839-057D-7CBF-B1242CADDA6C}"/>
                    </a:ext>
                  </a:extLst>
                </p14:cNvPr>
                <p14:cNvContentPartPr/>
                <p14:nvPr/>
              </p14:nvContentPartPr>
              <p14:xfrm>
                <a:off x="5585877" y="1232957"/>
                <a:ext cx="99360" cy="443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DCABE0C-8839-057D-7CBF-B1242CADDA6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567877" y="1215317"/>
                  <a:ext cx="135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A2F1E87-C8F9-5E9D-00ED-7E3F264EC8D8}"/>
                    </a:ext>
                  </a:extLst>
                </p14:cNvPr>
                <p14:cNvContentPartPr/>
                <p14:nvPr/>
              </p14:nvContentPartPr>
              <p14:xfrm>
                <a:off x="5526837" y="1385597"/>
                <a:ext cx="318960" cy="320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A2F1E87-C8F9-5E9D-00ED-7E3F264EC8D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08837" y="1367957"/>
                  <a:ext cx="35460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67E67AB-71DC-AB6E-243A-729A876F266A}"/>
                    </a:ext>
                  </a:extLst>
                </p14:cNvPr>
                <p14:cNvContentPartPr/>
                <p14:nvPr/>
              </p14:nvContentPartPr>
              <p14:xfrm>
                <a:off x="5890797" y="1497197"/>
                <a:ext cx="201600" cy="231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67E67AB-71DC-AB6E-243A-729A876F266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872797" y="1479557"/>
                  <a:ext cx="2372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0C4BCBA-A7D0-8255-9E97-BC393D3BEF9C}"/>
                    </a:ext>
                  </a:extLst>
                </p14:cNvPr>
                <p14:cNvContentPartPr/>
                <p14:nvPr/>
              </p14:nvContentPartPr>
              <p14:xfrm>
                <a:off x="6089157" y="1475597"/>
                <a:ext cx="250200" cy="194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0C4BCBA-A7D0-8255-9E97-BC393D3BEF9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071157" y="1457597"/>
                  <a:ext cx="2858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9528C9B-D4DC-5661-60F1-3F926BDECBAD}"/>
                    </a:ext>
                  </a:extLst>
                </p14:cNvPr>
                <p14:cNvContentPartPr/>
                <p14:nvPr/>
              </p14:nvContentPartPr>
              <p14:xfrm>
                <a:off x="3926277" y="1776917"/>
                <a:ext cx="1421280" cy="665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9528C9B-D4DC-5661-60F1-3F926BDECBA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08637" y="1758917"/>
                  <a:ext cx="1456920" cy="70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9FB581E-0F67-4A7C-CCF7-5200C831A3C4}"/>
                    </a:ext>
                  </a:extLst>
                </p14:cNvPr>
                <p14:cNvContentPartPr/>
                <p14:nvPr/>
              </p14:nvContentPartPr>
              <p14:xfrm>
                <a:off x="3536757" y="2702117"/>
                <a:ext cx="19800" cy="271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9FB581E-0F67-4A7C-CCF7-5200C831A3C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19117" y="2684477"/>
                  <a:ext cx="5544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49ECD38-9582-837E-84F7-D86D3B6E359D}"/>
                    </a:ext>
                  </a:extLst>
                </p14:cNvPr>
                <p14:cNvContentPartPr/>
                <p14:nvPr/>
              </p14:nvContentPartPr>
              <p14:xfrm>
                <a:off x="3503997" y="2610317"/>
                <a:ext cx="173880" cy="192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49ECD38-9582-837E-84F7-D86D3B6E359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85997" y="2592317"/>
                  <a:ext cx="2095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A9971F4-BF42-56C8-0664-2FB0A0541B8A}"/>
                    </a:ext>
                  </a:extLst>
                </p14:cNvPr>
                <p14:cNvContentPartPr/>
                <p14:nvPr/>
              </p14:nvContentPartPr>
              <p14:xfrm>
                <a:off x="3684357" y="2630837"/>
                <a:ext cx="233640" cy="188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A9971F4-BF42-56C8-0664-2FB0A0541B8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66717" y="2612837"/>
                  <a:ext cx="2692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AF89D8E-8097-C7B0-F45B-A4AF7A7D32FC}"/>
                    </a:ext>
                  </a:extLst>
                </p14:cNvPr>
                <p14:cNvContentPartPr/>
                <p14:nvPr/>
              </p14:nvContentPartPr>
              <p14:xfrm>
                <a:off x="3915117" y="2640917"/>
                <a:ext cx="245160" cy="225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AF89D8E-8097-C7B0-F45B-A4AF7A7D32F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897117" y="2623277"/>
                  <a:ext cx="28080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F4F70CD-A44B-17BE-2D61-ACEC340C77BC}"/>
                    </a:ext>
                  </a:extLst>
                </p14:cNvPr>
                <p14:cNvContentPartPr/>
                <p14:nvPr/>
              </p14:nvContentPartPr>
              <p14:xfrm>
                <a:off x="4201677" y="2458037"/>
                <a:ext cx="219960" cy="373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F4F70CD-A44B-17BE-2D61-ACEC340C77B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183677" y="2440037"/>
                  <a:ext cx="25560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8A5F1C6-24B1-8D4F-F26F-603E08CC9A8F}"/>
                    </a:ext>
                  </a:extLst>
                </p14:cNvPr>
                <p14:cNvContentPartPr/>
                <p14:nvPr/>
              </p14:nvContentPartPr>
              <p14:xfrm>
                <a:off x="4423797" y="2628317"/>
                <a:ext cx="24840" cy="167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8A5F1C6-24B1-8D4F-F26F-603E08CC9A8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06157" y="2610317"/>
                  <a:ext cx="604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8BDAAB6-B9C7-83DA-605F-B4862C004760}"/>
                    </a:ext>
                  </a:extLst>
                </p14:cNvPr>
                <p14:cNvContentPartPr/>
                <p14:nvPr/>
              </p14:nvContentPartPr>
              <p14:xfrm>
                <a:off x="4467717" y="2440397"/>
                <a:ext cx="132840" cy="611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8BDAAB6-B9C7-83DA-605F-B4862C00476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49717" y="2422397"/>
                  <a:ext cx="16848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4BCA358-7D83-C378-C473-692A1800B5DF}"/>
                    </a:ext>
                  </a:extLst>
                </p14:cNvPr>
                <p14:cNvContentPartPr/>
                <p14:nvPr/>
              </p14:nvContentPartPr>
              <p14:xfrm>
                <a:off x="4648437" y="2640197"/>
                <a:ext cx="8280" cy="250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4BCA358-7D83-C378-C473-692A1800B5D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30797" y="2622197"/>
                  <a:ext cx="4392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6BE10E9-9346-5EF7-324D-39A5B94A2A50}"/>
                    </a:ext>
                  </a:extLst>
                </p14:cNvPr>
                <p14:cNvContentPartPr/>
                <p14:nvPr/>
              </p14:nvContentPartPr>
              <p14:xfrm>
                <a:off x="4386717" y="2624357"/>
                <a:ext cx="240480" cy="159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6BE10E9-9346-5EF7-324D-39A5B94A2A5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369077" y="2606717"/>
                  <a:ext cx="2761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B4685F8-B0A2-7323-FB3C-5D8AAB71D04A}"/>
                    </a:ext>
                  </a:extLst>
                </p14:cNvPr>
                <p14:cNvContentPartPr/>
                <p14:nvPr/>
              </p14:nvContentPartPr>
              <p14:xfrm>
                <a:off x="4752117" y="2584397"/>
                <a:ext cx="430920" cy="2048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B4685F8-B0A2-7323-FB3C-5D8AAB71D04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734117" y="2566757"/>
                  <a:ext cx="4665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35B741B-1FBC-519E-B1D8-3348A7B54E90}"/>
                    </a:ext>
                  </a:extLst>
                </p14:cNvPr>
                <p14:cNvContentPartPr/>
                <p14:nvPr/>
              </p14:nvContentPartPr>
              <p14:xfrm>
                <a:off x="5139477" y="2308277"/>
                <a:ext cx="230400" cy="413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35B741B-1FBC-519E-B1D8-3348A7B54E9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121477" y="2290277"/>
                  <a:ext cx="26604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88927C2-B43C-1E01-FF6C-B9261CC1A533}"/>
                    </a:ext>
                  </a:extLst>
                </p14:cNvPr>
                <p14:cNvContentPartPr/>
                <p14:nvPr/>
              </p14:nvContentPartPr>
              <p14:xfrm>
                <a:off x="5548077" y="1787717"/>
                <a:ext cx="1642680" cy="442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88927C2-B43C-1E01-FF6C-B9261CC1A53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530077" y="1770077"/>
                  <a:ext cx="167832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13DE3A8-9B8B-F0E0-8C83-0759FC410C4E}"/>
                    </a:ext>
                  </a:extLst>
                </p14:cNvPr>
                <p14:cNvContentPartPr/>
                <p14:nvPr/>
              </p14:nvContentPartPr>
              <p14:xfrm>
                <a:off x="6933717" y="2436077"/>
                <a:ext cx="214560" cy="207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13DE3A8-9B8B-F0E0-8C83-0759FC410C4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916077" y="2418077"/>
                  <a:ext cx="2502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F9272AF-2B7C-45C3-CBA2-2B2CDAA1B067}"/>
                    </a:ext>
                  </a:extLst>
                </p14:cNvPr>
                <p14:cNvContentPartPr/>
                <p14:nvPr/>
              </p14:nvContentPartPr>
              <p14:xfrm>
                <a:off x="7203717" y="2410877"/>
                <a:ext cx="149400" cy="229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F9272AF-2B7C-45C3-CBA2-2B2CDAA1B06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186077" y="2393237"/>
                  <a:ext cx="1850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933950A-C147-CDA3-7F76-AD5CD5B0835D}"/>
                    </a:ext>
                  </a:extLst>
                </p14:cNvPr>
                <p14:cNvContentPartPr/>
                <p14:nvPr/>
              </p14:nvContentPartPr>
              <p14:xfrm>
                <a:off x="7336197" y="2423837"/>
                <a:ext cx="187560" cy="200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933950A-C147-CDA3-7F76-AD5CD5B0835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318557" y="2406197"/>
                  <a:ext cx="2232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D1C56AA-9AC2-5A9C-0343-20EED68FFE53}"/>
                    </a:ext>
                  </a:extLst>
                </p14:cNvPr>
                <p14:cNvContentPartPr/>
                <p14:nvPr/>
              </p14:nvContentPartPr>
              <p14:xfrm>
                <a:off x="7548957" y="2425637"/>
                <a:ext cx="252360" cy="1954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D1C56AA-9AC2-5A9C-0343-20EED68FFE5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530957" y="2407997"/>
                  <a:ext cx="2880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69B50AC-4F63-5A95-4905-A766B5F22C99}"/>
                    </a:ext>
                  </a:extLst>
                </p14:cNvPr>
                <p14:cNvContentPartPr/>
                <p14:nvPr/>
              </p14:nvContentPartPr>
              <p14:xfrm>
                <a:off x="7958997" y="2183357"/>
                <a:ext cx="255240" cy="3780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69B50AC-4F63-5A95-4905-A766B5F22C9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940997" y="2165717"/>
                  <a:ext cx="2908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F6CBEA9-65F9-E65B-6F04-E4EE9E6CA2CF}"/>
                    </a:ext>
                  </a:extLst>
                </p14:cNvPr>
                <p14:cNvContentPartPr/>
                <p14:nvPr/>
              </p14:nvContentPartPr>
              <p14:xfrm>
                <a:off x="8227557" y="2186597"/>
                <a:ext cx="382320" cy="6706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F6CBEA9-65F9-E65B-6F04-E4EE9E6CA2C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209917" y="2168597"/>
                  <a:ext cx="417960" cy="70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7F76BFA-F74D-343A-A7B3-CFE68509A09D}"/>
                    </a:ext>
                  </a:extLst>
                </p14:cNvPr>
                <p14:cNvContentPartPr/>
                <p14:nvPr/>
              </p14:nvContentPartPr>
              <p14:xfrm>
                <a:off x="8655237" y="2385317"/>
                <a:ext cx="12960" cy="2203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7F76BFA-F74D-343A-A7B3-CFE68509A09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637597" y="2367677"/>
                  <a:ext cx="4860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ABD06F0-B70E-A6FD-3E7D-6825BA2DCBB9}"/>
                    </a:ext>
                  </a:extLst>
                </p14:cNvPr>
                <p14:cNvContentPartPr/>
                <p14:nvPr/>
              </p14:nvContentPartPr>
              <p14:xfrm>
                <a:off x="8706717" y="2408717"/>
                <a:ext cx="453600" cy="133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ABD06F0-B70E-A6FD-3E7D-6825BA2DCBB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688717" y="2391077"/>
                  <a:ext cx="4892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28FC613-F11B-0E61-9D79-859459552FEB}"/>
                    </a:ext>
                  </a:extLst>
                </p14:cNvPr>
                <p14:cNvContentPartPr/>
                <p14:nvPr/>
              </p14:nvContentPartPr>
              <p14:xfrm>
                <a:off x="9108477" y="2139437"/>
                <a:ext cx="243000" cy="3675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28FC613-F11B-0E61-9D79-859459552FE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090477" y="2121797"/>
                  <a:ext cx="27864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4433C89-122D-CF72-538F-0C45F19AF5C1}"/>
                    </a:ext>
                  </a:extLst>
                </p14:cNvPr>
                <p14:cNvContentPartPr/>
                <p14:nvPr/>
              </p14:nvContentPartPr>
              <p14:xfrm>
                <a:off x="8723637" y="2191637"/>
                <a:ext cx="21600" cy="403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4433C89-122D-CF72-538F-0C45F19AF5C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705637" y="2173997"/>
                  <a:ext cx="572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92AAB4E-B417-ED7E-A5D3-374F7EEB1482}"/>
                    </a:ext>
                  </a:extLst>
                </p14:cNvPr>
                <p14:cNvContentPartPr/>
                <p14:nvPr/>
              </p14:nvContentPartPr>
              <p14:xfrm>
                <a:off x="2587077" y="2960597"/>
                <a:ext cx="1464120" cy="724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92AAB4E-B417-ED7E-A5D3-374F7EEB148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569437" y="2942597"/>
                  <a:ext cx="1499760" cy="76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AADAE91-B31B-E090-519E-DBA94D2B47E8}"/>
                    </a:ext>
                  </a:extLst>
                </p14:cNvPr>
                <p14:cNvContentPartPr/>
                <p14:nvPr/>
              </p14:nvContentPartPr>
              <p14:xfrm>
                <a:off x="2188197" y="3716957"/>
                <a:ext cx="186840" cy="3398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AADAE91-B31B-E090-519E-DBA94D2B47E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170197" y="3698957"/>
                  <a:ext cx="22248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B855674-19A9-6A8A-3909-ED6124A4BEBA}"/>
                    </a:ext>
                  </a:extLst>
                </p14:cNvPr>
                <p14:cNvContentPartPr/>
                <p14:nvPr/>
              </p14:nvContentPartPr>
              <p14:xfrm>
                <a:off x="2403837" y="3874997"/>
                <a:ext cx="128880" cy="1195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B855674-19A9-6A8A-3909-ED6124A4BEB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386197" y="3857357"/>
                  <a:ext cx="1645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E8C8989-6A18-C239-6188-B8DE7F149B7C}"/>
                    </a:ext>
                  </a:extLst>
                </p14:cNvPr>
                <p14:cNvContentPartPr/>
                <p14:nvPr/>
              </p14:nvContentPartPr>
              <p14:xfrm>
                <a:off x="2560797" y="3836117"/>
                <a:ext cx="38520" cy="162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E8C8989-6A18-C239-6188-B8DE7F149B7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543157" y="3818117"/>
                  <a:ext cx="741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B366D7C-0644-7665-7DCB-DB862C3A543D}"/>
                    </a:ext>
                  </a:extLst>
                </p14:cNvPr>
                <p14:cNvContentPartPr/>
                <p14:nvPr/>
              </p14:nvContentPartPr>
              <p14:xfrm>
                <a:off x="2603997" y="3778157"/>
                <a:ext cx="4680" cy="1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B366D7C-0644-7665-7DCB-DB862C3A543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586357" y="3760157"/>
                  <a:ext cx="403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0C4254E-AE0F-DDA9-6446-CF58B464D4AC}"/>
                    </a:ext>
                  </a:extLst>
                </p14:cNvPr>
                <p14:cNvContentPartPr/>
                <p14:nvPr/>
              </p14:nvContentPartPr>
              <p14:xfrm>
                <a:off x="2687157" y="3662957"/>
                <a:ext cx="43200" cy="322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0C4254E-AE0F-DDA9-6446-CF58B464D4A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669517" y="3644957"/>
                  <a:ext cx="7884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1A25C0E-5C77-7BC1-45D7-E4D623574913}"/>
                    </a:ext>
                  </a:extLst>
                </p14:cNvPr>
                <p14:cNvContentPartPr/>
                <p14:nvPr/>
              </p14:nvContentPartPr>
              <p14:xfrm>
                <a:off x="2858157" y="3626237"/>
                <a:ext cx="33840" cy="3488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1A25C0E-5C77-7BC1-45D7-E4D62357491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840517" y="3608237"/>
                  <a:ext cx="6948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68FFD13-2454-2342-1B7E-71B164BEBBF2}"/>
                    </a:ext>
                  </a:extLst>
                </p14:cNvPr>
                <p14:cNvContentPartPr/>
                <p14:nvPr/>
              </p14:nvContentPartPr>
              <p14:xfrm>
                <a:off x="2773197" y="3766277"/>
                <a:ext cx="209160" cy="608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68FFD13-2454-2342-1B7E-71B164BEBBF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755197" y="3748637"/>
                  <a:ext cx="2448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1679F5F-ACAB-67A0-D0E2-FA98CE286BDE}"/>
                    </a:ext>
                  </a:extLst>
                </p14:cNvPr>
                <p14:cNvContentPartPr/>
                <p14:nvPr/>
              </p14:nvContentPartPr>
              <p14:xfrm>
                <a:off x="3026997" y="3812717"/>
                <a:ext cx="12240" cy="171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1679F5F-ACAB-67A0-D0E2-FA98CE286BD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08997" y="3795077"/>
                  <a:ext cx="478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F2D67C9-FBF1-70C7-F2A6-D1C15B0E7CDE}"/>
                    </a:ext>
                  </a:extLst>
                </p14:cNvPr>
                <p14:cNvContentPartPr/>
                <p14:nvPr/>
              </p14:nvContentPartPr>
              <p14:xfrm>
                <a:off x="3088557" y="3823517"/>
                <a:ext cx="198720" cy="1735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F2D67C9-FBF1-70C7-F2A6-D1C15B0E7CD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070917" y="3805877"/>
                  <a:ext cx="2343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E071FA4-6A83-3050-9F20-678F8949C271}"/>
                    </a:ext>
                  </a:extLst>
                </p14:cNvPr>
                <p14:cNvContentPartPr/>
                <p14:nvPr/>
              </p14:nvContentPartPr>
              <p14:xfrm>
                <a:off x="3076317" y="3687797"/>
                <a:ext cx="39240" cy="17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E071FA4-6A83-3050-9F20-678F8949C27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058317" y="3670157"/>
                  <a:ext cx="748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85CBAE7-B498-F02E-B075-671EFF5D0DBD}"/>
                    </a:ext>
                  </a:extLst>
                </p14:cNvPr>
                <p14:cNvContentPartPr/>
                <p14:nvPr/>
              </p14:nvContentPartPr>
              <p14:xfrm>
                <a:off x="4127517" y="2963477"/>
                <a:ext cx="884160" cy="445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85CBAE7-B498-F02E-B075-671EFF5D0DB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109877" y="2945837"/>
                  <a:ext cx="91980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FB9E60D-0D4F-680A-8B91-0C6FC92639AA}"/>
                    </a:ext>
                  </a:extLst>
                </p14:cNvPr>
                <p14:cNvContentPartPr/>
                <p14:nvPr/>
              </p14:nvContentPartPr>
              <p14:xfrm>
                <a:off x="4750317" y="3691397"/>
                <a:ext cx="365400" cy="1904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FB9E60D-0D4F-680A-8B91-0C6FC92639A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732317" y="3673757"/>
                  <a:ext cx="4010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8F5AF48-E322-EF02-A9AE-98690CC377B1}"/>
                    </a:ext>
                  </a:extLst>
                </p14:cNvPr>
                <p14:cNvContentPartPr/>
                <p14:nvPr/>
              </p14:nvContentPartPr>
              <p14:xfrm>
                <a:off x="5131557" y="3707237"/>
                <a:ext cx="122400" cy="1497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8F5AF48-E322-EF02-A9AE-98690CC377B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113917" y="3689597"/>
                  <a:ext cx="1580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9E46EE2-C888-E503-AA40-104BEC641D1A}"/>
                    </a:ext>
                  </a:extLst>
                </p14:cNvPr>
                <p14:cNvContentPartPr/>
                <p14:nvPr/>
              </p14:nvContentPartPr>
              <p14:xfrm>
                <a:off x="5258277" y="3493037"/>
                <a:ext cx="222120" cy="3448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9E46EE2-C888-E503-AA40-104BEC641D1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240637" y="3475397"/>
                  <a:ext cx="25776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7D6E1E1-9ACD-FBC7-DF66-352978D97EFC}"/>
                    </a:ext>
                  </a:extLst>
                </p14:cNvPr>
                <p14:cNvContentPartPr/>
                <p14:nvPr/>
              </p14:nvContentPartPr>
              <p14:xfrm>
                <a:off x="5501637" y="3696077"/>
                <a:ext cx="109800" cy="120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7D6E1E1-9ACD-FBC7-DF66-352978D97EF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483637" y="3678077"/>
                  <a:ext cx="1454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AD9B446-B18C-0D19-1B3B-CE956F7E9791}"/>
                    </a:ext>
                  </a:extLst>
                </p14:cNvPr>
                <p14:cNvContentPartPr/>
                <p14:nvPr/>
              </p14:nvContentPartPr>
              <p14:xfrm>
                <a:off x="5681277" y="3486557"/>
                <a:ext cx="29880" cy="317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AD9B446-B18C-0D19-1B3B-CE956F7E979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663277" y="3468557"/>
                  <a:ext cx="6552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4E6EB2D-E16C-991A-E519-015B0922A35B}"/>
                    </a:ext>
                  </a:extLst>
                </p14:cNvPr>
                <p14:cNvContentPartPr/>
                <p14:nvPr/>
              </p14:nvContentPartPr>
              <p14:xfrm>
                <a:off x="5705397" y="3640637"/>
                <a:ext cx="172440" cy="188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4E6EB2D-E16C-991A-E519-015B0922A35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687397" y="3622637"/>
                  <a:ext cx="2080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CFBA0DE-9F9F-5B0D-8442-31C1D6FF7A5F}"/>
                    </a:ext>
                  </a:extLst>
                </p14:cNvPr>
                <p14:cNvContentPartPr/>
                <p14:nvPr/>
              </p14:nvContentPartPr>
              <p14:xfrm>
                <a:off x="5013477" y="3957437"/>
                <a:ext cx="137160" cy="205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CFBA0DE-9F9F-5B0D-8442-31C1D6FF7A5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995837" y="3939437"/>
                  <a:ext cx="1728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8110E2B-DE69-3E43-0EC5-769824FAAF78}"/>
                    </a:ext>
                  </a:extLst>
                </p14:cNvPr>
                <p14:cNvContentPartPr/>
                <p14:nvPr/>
              </p14:nvContentPartPr>
              <p14:xfrm>
                <a:off x="5186997" y="3954557"/>
                <a:ext cx="474120" cy="1836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8110E2B-DE69-3E43-0EC5-769824FAAF7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169357" y="3936557"/>
                  <a:ext cx="5097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27AB8D1-4CE6-1F5C-1410-7F7AFB322EFE}"/>
                    </a:ext>
                  </a:extLst>
                </p14:cNvPr>
                <p14:cNvContentPartPr/>
                <p14:nvPr/>
              </p14:nvContentPartPr>
              <p14:xfrm>
                <a:off x="5620797" y="3846197"/>
                <a:ext cx="157680" cy="2772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27AB8D1-4CE6-1F5C-1410-7F7AFB322EF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602797" y="3828557"/>
                  <a:ext cx="1933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0B22436-C484-92B9-F6DA-169D7E985D00}"/>
                    </a:ext>
                  </a:extLst>
                </p14:cNvPr>
                <p14:cNvContentPartPr/>
                <p14:nvPr/>
              </p14:nvContentPartPr>
              <p14:xfrm>
                <a:off x="3331917" y="3785717"/>
                <a:ext cx="123480" cy="2145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0B22436-C484-92B9-F6DA-169D7E985D0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314277" y="3767717"/>
                  <a:ext cx="159120" cy="25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0919FB8-4612-6D08-423A-8D69DDA1F1A1}"/>
              </a:ext>
            </a:extLst>
          </p:cNvPr>
          <p:cNvGrpSpPr/>
          <p:nvPr/>
        </p:nvGrpSpPr>
        <p:grpSpPr>
          <a:xfrm>
            <a:off x="2218077" y="4355597"/>
            <a:ext cx="1273680" cy="1047600"/>
            <a:chOff x="2218077" y="4355597"/>
            <a:chExt cx="1273680" cy="104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7C195BD-7737-80E8-3B73-EFE9BD98FADE}"/>
                    </a:ext>
                  </a:extLst>
                </p14:cNvPr>
                <p14:cNvContentPartPr/>
                <p14:nvPr/>
              </p14:nvContentPartPr>
              <p14:xfrm>
                <a:off x="2218077" y="4575557"/>
                <a:ext cx="10080" cy="2286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7C195BD-7737-80E8-3B73-EFE9BD98FAD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200437" y="4557917"/>
                  <a:ext cx="4572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4BFA180-47D7-594B-0C6E-7A598E274D61}"/>
                    </a:ext>
                  </a:extLst>
                </p14:cNvPr>
                <p14:cNvContentPartPr/>
                <p14:nvPr/>
              </p14:nvContentPartPr>
              <p14:xfrm>
                <a:off x="2238597" y="4542437"/>
                <a:ext cx="138960" cy="907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4BFA180-47D7-594B-0C6E-7A598E274D6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220957" y="4524797"/>
                  <a:ext cx="1746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4500721-8657-969A-C8D9-297664337120}"/>
                    </a:ext>
                  </a:extLst>
                </p14:cNvPr>
                <p14:cNvContentPartPr/>
                <p14:nvPr/>
              </p14:nvContentPartPr>
              <p14:xfrm>
                <a:off x="2366757" y="4523357"/>
                <a:ext cx="210600" cy="1249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4500721-8657-969A-C8D9-29766433712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349117" y="4505357"/>
                  <a:ext cx="2462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0AE3E5D-D180-A3EE-EEED-DA93326A94B5}"/>
                    </a:ext>
                  </a:extLst>
                </p14:cNvPr>
                <p14:cNvContentPartPr/>
                <p14:nvPr/>
              </p14:nvContentPartPr>
              <p14:xfrm>
                <a:off x="2624517" y="4530197"/>
                <a:ext cx="8280" cy="1108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0AE3E5D-D180-A3EE-EEED-DA93326A94B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606517" y="4512197"/>
                  <a:ext cx="439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2022AEC-1091-80D0-22E5-0E99F30FA0A5}"/>
                    </a:ext>
                  </a:extLst>
                </p14:cNvPr>
                <p14:cNvContentPartPr/>
                <p14:nvPr/>
              </p14:nvContentPartPr>
              <p14:xfrm>
                <a:off x="2632437" y="4480517"/>
                <a:ext cx="11520" cy="43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2022AEC-1091-80D0-22E5-0E99F30FA0A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614797" y="4462517"/>
                  <a:ext cx="471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E96DB51-4B8D-F9C5-6714-B019A51C1384}"/>
                    </a:ext>
                  </a:extLst>
                </p14:cNvPr>
                <p14:cNvContentPartPr/>
                <p14:nvPr/>
              </p14:nvContentPartPr>
              <p14:xfrm>
                <a:off x="2710917" y="4382597"/>
                <a:ext cx="227160" cy="2422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E96DB51-4B8D-F9C5-6714-B019A51C138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692917" y="4364957"/>
                  <a:ext cx="26280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19E381F-8BA6-2B7E-9356-A480D554A4A4}"/>
                    </a:ext>
                  </a:extLst>
                </p14:cNvPr>
                <p14:cNvContentPartPr/>
                <p14:nvPr/>
              </p14:nvContentPartPr>
              <p14:xfrm>
                <a:off x="2886597" y="4454597"/>
                <a:ext cx="168120" cy="615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19E381F-8BA6-2B7E-9356-A480D554A4A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868957" y="4436957"/>
                  <a:ext cx="2037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0DE5388-E0E2-4A04-BC1A-80A08D803248}"/>
                    </a:ext>
                  </a:extLst>
                </p14:cNvPr>
                <p14:cNvContentPartPr/>
                <p14:nvPr/>
              </p14:nvContentPartPr>
              <p14:xfrm>
                <a:off x="3104757" y="4385117"/>
                <a:ext cx="162360" cy="2350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0DE5388-E0E2-4A04-BC1A-80A08D80324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086757" y="4367477"/>
                  <a:ext cx="1980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7AA6608-2B62-211C-0D15-FCE96D9B28D8}"/>
                    </a:ext>
                  </a:extLst>
                </p14:cNvPr>
                <p14:cNvContentPartPr/>
                <p14:nvPr/>
              </p14:nvContentPartPr>
              <p14:xfrm>
                <a:off x="3360357" y="4355597"/>
                <a:ext cx="131400" cy="2750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7AA6608-2B62-211C-0D15-FCE96D9B28D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342357" y="4337957"/>
                  <a:ext cx="16704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77434CB-5D60-CE52-F8F3-F00BCEDCF2C5}"/>
                    </a:ext>
                  </a:extLst>
                </p14:cNvPr>
                <p14:cNvContentPartPr/>
                <p14:nvPr/>
              </p14:nvContentPartPr>
              <p14:xfrm>
                <a:off x="2246157" y="4892717"/>
                <a:ext cx="47160" cy="1285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77434CB-5D60-CE52-F8F3-F00BCEDCF2C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228517" y="4874717"/>
                  <a:ext cx="828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32AE6A3-252C-5023-CE25-6539BA9A0439}"/>
                    </a:ext>
                  </a:extLst>
                </p14:cNvPr>
                <p14:cNvContentPartPr/>
                <p14:nvPr/>
              </p14:nvContentPartPr>
              <p14:xfrm>
                <a:off x="2319957" y="4917197"/>
                <a:ext cx="166680" cy="741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32AE6A3-252C-5023-CE25-6539BA9A043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301957" y="4899557"/>
                  <a:ext cx="2023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CBCE376-F79A-3121-659F-82B6C9BE416D}"/>
                    </a:ext>
                  </a:extLst>
                </p14:cNvPr>
                <p14:cNvContentPartPr/>
                <p14:nvPr/>
              </p14:nvContentPartPr>
              <p14:xfrm>
                <a:off x="2552877" y="4903157"/>
                <a:ext cx="32760" cy="2404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CBCE376-F79A-3121-659F-82B6C9BE416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534877" y="4885157"/>
                  <a:ext cx="684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2201536-931A-3150-D064-08F2D0146BFE}"/>
                    </a:ext>
                  </a:extLst>
                </p14:cNvPr>
                <p14:cNvContentPartPr/>
                <p14:nvPr/>
              </p14:nvContentPartPr>
              <p14:xfrm>
                <a:off x="2560797" y="4871117"/>
                <a:ext cx="126000" cy="1080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2201536-931A-3150-D064-08F2D0146BF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543157" y="4853117"/>
                  <a:ext cx="1616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2D59B0C-AEC2-10A9-5084-3C34D4D0E796}"/>
                    </a:ext>
                  </a:extLst>
                </p14:cNvPr>
                <p14:cNvContentPartPr/>
                <p14:nvPr/>
              </p14:nvContentPartPr>
              <p14:xfrm>
                <a:off x="2746197" y="4876517"/>
                <a:ext cx="85680" cy="979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2D59B0C-AEC2-10A9-5084-3C34D4D0E79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728197" y="4858517"/>
                  <a:ext cx="1213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04C90EB-F952-53BA-1967-947BD0A06FD6}"/>
                    </a:ext>
                  </a:extLst>
                </p14:cNvPr>
                <p14:cNvContentPartPr/>
                <p14:nvPr/>
              </p14:nvContentPartPr>
              <p14:xfrm>
                <a:off x="2860317" y="4771757"/>
                <a:ext cx="171000" cy="2044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04C90EB-F952-53BA-1967-947BD0A06FD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842317" y="4754117"/>
                  <a:ext cx="2066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DB9AEB6-3DB8-852F-93DB-5A11865B3260}"/>
                    </a:ext>
                  </a:extLst>
                </p14:cNvPr>
                <p14:cNvContentPartPr/>
                <p14:nvPr/>
              </p14:nvContentPartPr>
              <p14:xfrm>
                <a:off x="3070197" y="4733237"/>
                <a:ext cx="107280" cy="2062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DB9AEB6-3DB8-852F-93DB-5A11865B326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052557" y="4715597"/>
                  <a:ext cx="1429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AC5A6BD-88A7-A5C2-C0C8-61E0A787B5DA}"/>
                    </a:ext>
                  </a:extLst>
                </p14:cNvPr>
                <p14:cNvContentPartPr/>
                <p14:nvPr/>
              </p14:nvContentPartPr>
              <p14:xfrm>
                <a:off x="3305997" y="4722437"/>
                <a:ext cx="129960" cy="2102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AC5A6BD-88A7-A5C2-C0C8-61E0A787B5D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288357" y="4704437"/>
                  <a:ext cx="16560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9736132-C6B5-EC7C-BBC0-4F36C9151ADA}"/>
                    </a:ext>
                  </a:extLst>
                </p14:cNvPr>
                <p14:cNvContentPartPr/>
                <p14:nvPr/>
              </p14:nvContentPartPr>
              <p14:xfrm>
                <a:off x="2273877" y="5167757"/>
                <a:ext cx="180360" cy="2206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9736132-C6B5-EC7C-BBC0-4F36C9151AD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255877" y="5149757"/>
                  <a:ext cx="21600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B6E8161-1916-8FB3-FE2C-86E9D4F219C8}"/>
                    </a:ext>
                  </a:extLst>
                </p14:cNvPr>
                <p14:cNvContentPartPr/>
                <p14:nvPr/>
              </p14:nvContentPartPr>
              <p14:xfrm>
                <a:off x="2456037" y="5222117"/>
                <a:ext cx="169560" cy="1238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B6E8161-1916-8FB3-FE2C-86E9D4F219C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438037" y="5204117"/>
                  <a:ext cx="2052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49A7D53-5C36-01AF-F1D3-CBCB4D04FF69}"/>
                    </a:ext>
                  </a:extLst>
                </p14:cNvPr>
                <p14:cNvContentPartPr/>
                <p14:nvPr/>
              </p14:nvContentPartPr>
              <p14:xfrm>
                <a:off x="2655117" y="5206997"/>
                <a:ext cx="165960" cy="968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49A7D53-5C36-01AF-F1D3-CBCB4D04FF6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637477" y="5188997"/>
                  <a:ext cx="2016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7BDC6FF-587E-D66B-CB6A-23ABD134E275}"/>
                    </a:ext>
                  </a:extLst>
                </p14:cNvPr>
                <p14:cNvContentPartPr/>
                <p14:nvPr/>
              </p14:nvContentPartPr>
              <p14:xfrm>
                <a:off x="2877957" y="5096117"/>
                <a:ext cx="134280" cy="2466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7BDC6FF-587E-D66B-CB6A-23ABD134E27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859957" y="5078117"/>
                  <a:ext cx="16992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763CAD8-0749-2C79-2B1A-429A35021D97}"/>
                    </a:ext>
                  </a:extLst>
                </p14:cNvPr>
                <p14:cNvContentPartPr/>
                <p14:nvPr/>
              </p14:nvContentPartPr>
              <p14:xfrm>
                <a:off x="3123837" y="5128877"/>
                <a:ext cx="146160" cy="2743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763CAD8-0749-2C79-2B1A-429A35021D9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106197" y="5111237"/>
                  <a:ext cx="181800" cy="30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0193DB5-9678-6DA7-4EF9-332A1BCFD0EF}"/>
              </a:ext>
            </a:extLst>
          </p:cNvPr>
          <p:cNvGrpSpPr/>
          <p:nvPr/>
        </p:nvGrpSpPr>
        <p:grpSpPr>
          <a:xfrm>
            <a:off x="4972797" y="4394117"/>
            <a:ext cx="1669320" cy="761040"/>
            <a:chOff x="4972797" y="4394117"/>
            <a:chExt cx="1669320" cy="76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B76F2C5-FC24-D1B8-A964-9CBE77C5BAFA}"/>
                    </a:ext>
                  </a:extLst>
                </p14:cNvPr>
                <p14:cNvContentPartPr/>
                <p14:nvPr/>
              </p14:nvContentPartPr>
              <p14:xfrm>
                <a:off x="4972797" y="4549277"/>
                <a:ext cx="256320" cy="1044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B76F2C5-FC24-D1B8-A964-9CBE77C5BAF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955157" y="4531277"/>
                  <a:ext cx="2919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D7D0B20-3533-4319-2958-066AC50FF47E}"/>
                    </a:ext>
                  </a:extLst>
                </p14:cNvPr>
                <p14:cNvContentPartPr/>
                <p14:nvPr/>
              </p14:nvContentPartPr>
              <p14:xfrm>
                <a:off x="5228757" y="4542797"/>
                <a:ext cx="122040" cy="1249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D7D0B20-3533-4319-2958-066AC50FF47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210757" y="4524797"/>
                  <a:ext cx="1576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C68B37F-2396-F10A-AE07-BCE0309F16CA}"/>
                    </a:ext>
                  </a:extLst>
                </p14:cNvPr>
                <p14:cNvContentPartPr/>
                <p14:nvPr/>
              </p14:nvContentPartPr>
              <p14:xfrm>
                <a:off x="5371317" y="4418237"/>
                <a:ext cx="77400" cy="2401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C68B37F-2396-F10A-AE07-BCE0309F16C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353677" y="4400597"/>
                  <a:ext cx="11304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EF81EC3-7314-7C58-9621-FDA5AC9AA6CD}"/>
                    </a:ext>
                  </a:extLst>
                </p14:cNvPr>
                <p14:cNvContentPartPr/>
                <p14:nvPr/>
              </p14:nvContentPartPr>
              <p14:xfrm>
                <a:off x="5283837" y="4497077"/>
                <a:ext cx="196560" cy="846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EF81EC3-7314-7C58-9621-FDA5AC9AA6C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265837" y="4479437"/>
                  <a:ext cx="2322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08FB3FB-E99F-F34D-6A57-708B196D5704}"/>
                    </a:ext>
                  </a:extLst>
                </p14:cNvPr>
                <p14:cNvContentPartPr/>
                <p14:nvPr/>
              </p14:nvContentPartPr>
              <p14:xfrm>
                <a:off x="5442957" y="4422197"/>
                <a:ext cx="240840" cy="2289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08FB3FB-E99F-F34D-6A57-708B196D570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425317" y="4404557"/>
                  <a:ext cx="2764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6763279-60F4-6124-6E28-66C31B1DFBFE}"/>
                    </a:ext>
                  </a:extLst>
                </p14:cNvPr>
                <p14:cNvContentPartPr/>
                <p14:nvPr/>
              </p14:nvContentPartPr>
              <p14:xfrm>
                <a:off x="5731317" y="4500317"/>
                <a:ext cx="125640" cy="1594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6763279-60F4-6124-6E28-66C31B1DFBF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713677" y="4482317"/>
                  <a:ext cx="161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66E0ED8-861C-2336-2D71-1354F0CD8A13}"/>
                    </a:ext>
                  </a:extLst>
                </p14:cNvPr>
                <p14:cNvContentPartPr/>
                <p14:nvPr/>
              </p14:nvContentPartPr>
              <p14:xfrm>
                <a:off x="5903757" y="4534157"/>
                <a:ext cx="87120" cy="3276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66E0ED8-861C-2336-2D71-1354F0CD8A1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885757" y="4516517"/>
                  <a:ext cx="12276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FC0FE7B-2FCC-3CA0-E04F-528E9CBA2CA8}"/>
                    </a:ext>
                  </a:extLst>
                </p14:cNvPr>
                <p14:cNvContentPartPr/>
                <p14:nvPr/>
              </p14:nvContentPartPr>
              <p14:xfrm>
                <a:off x="6037317" y="4539197"/>
                <a:ext cx="124560" cy="117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FC0FE7B-2FCC-3CA0-E04F-528E9CBA2CA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019317" y="4521557"/>
                  <a:ext cx="1602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29E78BC-89E5-6ECB-C524-8426CCC23A28}"/>
                    </a:ext>
                  </a:extLst>
                </p14:cNvPr>
                <p14:cNvContentPartPr/>
                <p14:nvPr/>
              </p14:nvContentPartPr>
              <p14:xfrm>
                <a:off x="6264837" y="4394117"/>
                <a:ext cx="37080" cy="2462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29E78BC-89E5-6ECB-C524-8426CCC23A2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247197" y="4376477"/>
                  <a:ext cx="7272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EC21E1C-4078-DE78-1558-55B9DA145C9D}"/>
                    </a:ext>
                  </a:extLst>
                </p14:cNvPr>
                <p14:cNvContentPartPr/>
                <p14:nvPr/>
              </p14:nvContentPartPr>
              <p14:xfrm>
                <a:off x="6217317" y="4486277"/>
                <a:ext cx="200160" cy="608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EC21E1C-4078-DE78-1558-55B9DA145C9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199317" y="4468637"/>
                  <a:ext cx="2358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4403402-1897-1D4F-2B03-A9E885C80511}"/>
                    </a:ext>
                  </a:extLst>
                </p14:cNvPr>
                <p14:cNvContentPartPr/>
                <p14:nvPr/>
              </p14:nvContentPartPr>
              <p14:xfrm>
                <a:off x="5017077" y="5019077"/>
                <a:ext cx="136440" cy="957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4403402-1897-1D4F-2B03-A9E885C8051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999077" y="5001077"/>
                  <a:ext cx="1720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F128600-DC07-5DD6-25C9-C3E3A3D228A9}"/>
                    </a:ext>
                  </a:extLst>
                </p14:cNvPr>
                <p14:cNvContentPartPr/>
                <p14:nvPr/>
              </p14:nvContentPartPr>
              <p14:xfrm>
                <a:off x="5201397" y="5013677"/>
                <a:ext cx="74160" cy="1414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F128600-DC07-5DD6-25C9-C3E3A3D228A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183757" y="4995677"/>
                  <a:ext cx="1098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49058E5-702A-AA09-5E6E-F83F1B3412B7}"/>
                    </a:ext>
                  </a:extLst>
                </p14:cNvPr>
                <p14:cNvContentPartPr/>
                <p14:nvPr/>
              </p14:nvContentPartPr>
              <p14:xfrm>
                <a:off x="5367357" y="5090357"/>
                <a:ext cx="14400" cy="208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49058E5-702A-AA09-5E6E-F83F1B3412B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349357" y="5072357"/>
                  <a:ext cx="500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E24BF55-E2F0-7741-79E5-CDA28D3BB222}"/>
                    </a:ext>
                  </a:extLst>
                </p14:cNvPr>
                <p14:cNvContentPartPr/>
                <p14:nvPr/>
              </p14:nvContentPartPr>
              <p14:xfrm>
                <a:off x="5464197" y="4813877"/>
                <a:ext cx="177840" cy="3283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E24BF55-E2F0-7741-79E5-CDA28D3BB22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446197" y="4796237"/>
                  <a:ext cx="21348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D860749-DEE8-3CFC-BE50-95A637007FDD}"/>
                    </a:ext>
                  </a:extLst>
                </p14:cNvPr>
                <p14:cNvContentPartPr/>
                <p14:nvPr/>
              </p14:nvContentPartPr>
              <p14:xfrm>
                <a:off x="5632677" y="4994597"/>
                <a:ext cx="128880" cy="1411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D860749-DEE8-3CFC-BE50-95A637007FD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614677" y="4976597"/>
                  <a:ext cx="1645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19F055D-9ADE-38D3-7ACD-397123557C45}"/>
                    </a:ext>
                  </a:extLst>
                </p14:cNvPr>
                <p14:cNvContentPartPr/>
                <p14:nvPr/>
              </p14:nvContentPartPr>
              <p14:xfrm>
                <a:off x="5803677" y="4826477"/>
                <a:ext cx="82440" cy="315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19F055D-9ADE-38D3-7ACD-397123557C4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785677" y="4808837"/>
                  <a:ext cx="11808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27DC50D-C130-EDA5-04DD-F70EBEA26785}"/>
                    </a:ext>
                  </a:extLst>
                </p14:cNvPr>
                <p14:cNvContentPartPr/>
                <p14:nvPr/>
              </p14:nvContentPartPr>
              <p14:xfrm>
                <a:off x="5771997" y="5000717"/>
                <a:ext cx="150480" cy="388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27DC50D-C130-EDA5-04DD-F70EBEA2678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754357" y="4983077"/>
                  <a:ext cx="1861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B4A3FA2-2401-E166-F5E9-153AE194DB97}"/>
                    </a:ext>
                  </a:extLst>
                </p14:cNvPr>
                <p14:cNvContentPartPr/>
                <p14:nvPr/>
              </p14:nvContentPartPr>
              <p14:xfrm>
                <a:off x="5947677" y="4825757"/>
                <a:ext cx="202680" cy="2962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B4A3FA2-2401-E166-F5E9-153AE194DB9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929677" y="4808117"/>
                  <a:ext cx="23832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786341C-E92E-7306-C2B3-4975704D4230}"/>
                    </a:ext>
                  </a:extLst>
                </p14:cNvPr>
                <p14:cNvContentPartPr/>
                <p14:nvPr/>
              </p14:nvContentPartPr>
              <p14:xfrm>
                <a:off x="6168357" y="4970837"/>
                <a:ext cx="168120" cy="1335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786341C-E92E-7306-C2B3-4975704D423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150357" y="4952837"/>
                  <a:ext cx="2037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2043E538-67A2-888E-F188-0A9CA5A9BE3C}"/>
                    </a:ext>
                  </a:extLst>
                </p14:cNvPr>
                <p14:cNvContentPartPr/>
                <p14:nvPr/>
              </p14:nvContentPartPr>
              <p14:xfrm>
                <a:off x="6397677" y="4858877"/>
                <a:ext cx="101880" cy="2131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2043E538-67A2-888E-F188-0A9CA5A9BE3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380037" y="4841237"/>
                  <a:ext cx="1375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EE66AB8-605E-672D-00F5-45D39D4B2530}"/>
                    </a:ext>
                  </a:extLst>
                </p14:cNvPr>
                <p14:cNvContentPartPr/>
                <p14:nvPr/>
              </p14:nvContentPartPr>
              <p14:xfrm>
                <a:off x="6546717" y="4898477"/>
                <a:ext cx="95400" cy="1555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EE66AB8-605E-672D-00F5-45D39D4B253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529077" y="4880837"/>
                  <a:ext cx="1310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84B917D-8077-1104-AE24-82077574805D}"/>
                    </a:ext>
                  </a:extLst>
                </p14:cNvPr>
                <p14:cNvContentPartPr/>
                <p14:nvPr/>
              </p14:nvContentPartPr>
              <p14:xfrm>
                <a:off x="6386517" y="4429037"/>
                <a:ext cx="99360" cy="2340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84B917D-8077-1104-AE24-82077574805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368517" y="4411037"/>
                  <a:ext cx="13500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9238092-F384-EE0A-1EF0-74C6161A3949}"/>
                    </a:ext>
                  </a:extLst>
                </p14:cNvPr>
                <p14:cNvContentPartPr/>
                <p14:nvPr/>
              </p14:nvContentPartPr>
              <p14:xfrm>
                <a:off x="6504957" y="4420757"/>
                <a:ext cx="119880" cy="3157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9238092-F384-EE0A-1EF0-74C6161A394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487317" y="4402757"/>
                  <a:ext cx="155520" cy="351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6986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06C82-C722-00C3-A3B6-85DFB4B90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250ED1-B50C-39C4-0D4C-0498C2AD6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Stage 2 | level 13 - Functions</a:t>
            </a:r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14248B5-D31D-10CF-97C8-C2BAF536E246}"/>
              </a:ext>
            </a:extLst>
          </p:cNvPr>
          <p:cNvGrpSpPr/>
          <p:nvPr/>
        </p:nvGrpSpPr>
        <p:grpSpPr>
          <a:xfrm>
            <a:off x="3928077" y="1122797"/>
            <a:ext cx="5384520" cy="569880"/>
            <a:chOff x="3928077" y="1122797"/>
            <a:chExt cx="5384520" cy="56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73B66DE-5295-757F-509C-B407FBB677B5}"/>
                    </a:ext>
                  </a:extLst>
                </p14:cNvPr>
                <p14:cNvContentPartPr/>
                <p14:nvPr/>
              </p14:nvContentPartPr>
              <p14:xfrm>
                <a:off x="5337117" y="1181477"/>
                <a:ext cx="25920" cy="489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73B66DE-5295-757F-509C-B407FBB677B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19477" y="1163837"/>
                  <a:ext cx="61560" cy="5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83C0BAB-E7EF-15FF-6E5C-EE4D419915CB}"/>
                    </a:ext>
                  </a:extLst>
                </p14:cNvPr>
                <p14:cNvContentPartPr/>
                <p14:nvPr/>
              </p14:nvContentPartPr>
              <p14:xfrm>
                <a:off x="5271237" y="1122797"/>
                <a:ext cx="1331280" cy="569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83C0BAB-E7EF-15FF-6E5C-EE4D419915C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53597" y="1105157"/>
                  <a:ext cx="1366920" cy="60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41A555C-4500-644F-BFBD-6A4C974C8462}"/>
                    </a:ext>
                  </a:extLst>
                </p14:cNvPr>
                <p14:cNvContentPartPr/>
                <p14:nvPr/>
              </p14:nvContentPartPr>
              <p14:xfrm>
                <a:off x="6617637" y="1424837"/>
                <a:ext cx="1191600" cy="460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41A555C-4500-644F-BFBD-6A4C974C846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99637" y="1407197"/>
                  <a:ext cx="12272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5517431-A2E0-2E71-58F7-3113367230CD}"/>
                    </a:ext>
                  </a:extLst>
                </p14:cNvPr>
                <p14:cNvContentPartPr/>
                <p14:nvPr/>
              </p14:nvContentPartPr>
              <p14:xfrm>
                <a:off x="7652997" y="1322237"/>
                <a:ext cx="277920" cy="246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5517431-A2E0-2E71-58F7-3113367230C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635357" y="1304237"/>
                  <a:ext cx="3135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B36CF8A-3792-FADF-F045-9B2ED6B9F0FA}"/>
                    </a:ext>
                  </a:extLst>
                </p14:cNvPr>
                <p14:cNvContentPartPr/>
                <p14:nvPr/>
              </p14:nvContentPartPr>
              <p14:xfrm>
                <a:off x="8053677" y="1377317"/>
                <a:ext cx="219600" cy="1404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B36CF8A-3792-FADF-F045-9B2ED6B9F0F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36037" y="1359317"/>
                  <a:ext cx="2552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53E31D4-1D2A-A0F7-3A12-8500EC702F33}"/>
                    </a:ext>
                  </a:extLst>
                </p14:cNvPr>
                <p14:cNvContentPartPr/>
                <p14:nvPr/>
              </p14:nvContentPartPr>
              <p14:xfrm>
                <a:off x="8379837" y="1386317"/>
                <a:ext cx="146520" cy="112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53E31D4-1D2A-A0F7-3A12-8500EC702F3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362197" y="1368317"/>
                  <a:ext cx="1821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A57EC4D-DD41-E370-1D0F-E15A9EA4DF50}"/>
                    </a:ext>
                  </a:extLst>
                </p14:cNvPr>
                <p14:cNvContentPartPr/>
                <p14:nvPr/>
              </p14:nvContentPartPr>
              <p14:xfrm>
                <a:off x="8595117" y="1241237"/>
                <a:ext cx="45360" cy="3067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A57EC4D-DD41-E370-1D0F-E15A9EA4DF5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577117" y="1223597"/>
                  <a:ext cx="8100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3EC2375-E4ED-9682-11BB-6D3580118661}"/>
                    </a:ext>
                  </a:extLst>
                </p14:cNvPr>
                <p14:cNvContentPartPr/>
                <p14:nvPr/>
              </p14:nvContentPartPr>
              <p14:xfrm>
                <a:off x="8529597" y="1361117"/>
                <a:ext cx="244080" cy="28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3EC2375-E4ED-9682-11BB-6D358011866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11597" y="1343477"/>
                  <a:ext cx="2797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C842A54-C92F-3249-2570-35865FBF8366}"/>
                    </a:ext>
                  </a:extLst>
                </p14:cNvPr>
                <p14:cNvContentPartPr/>
                <p14:nvPr/>
              </p14:nvContentPartPr>
              <p14:xfrm>
                <a:off x="8782317" y="1424837"/>
                <a:ext cx="22680" cy="228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C842A54-C92F-3249-2570-35865FBF836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764677" y="1406837"/>
                  <a:ext cx="583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11402CA-903E-D7CE-20B5-564C78F2EE77}"/>
                    </a:ext>
                  </a:extLst>
                </p14:cNvPr>
                <p14:cNvContentPartPr/>
                <p14:nvPr/>
              </p14:nvContentPartPr>
              <p14:xfrm>
                <a:off x="8793117" y="1344917"/>
                <a:ext cx="137520" cy="147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11402CA-903E-D7CE-20B5-564C78F2EE7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775117" y="1327277"/>
                  <a:ext cx="1731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4E4291A-E9A1-FC34-CDF9-A63C988FEA04}"/>
                    </a:ext>
                  </a:extLst>
                </p14:cNvPr>
                <p14:cNvContentPartPr/>
                <p14:nvPr/>
              </p14:nvContentPartPr>
              <p14:xfrm>
                <a:off x="8980677" y="1352837"/>
                <a:ext cx="141840" cy="131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4E4291A-E9A1-FC34-CDF9-A63C988FEA0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63037" y="1335197"/>
                  <a:ext cx="1774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7DBDA2B-7688-BB2C-3295-F31A16D37885}"/>
                    </a:ext>
                  </a:extLst>
                </p14:cNvPr>
                <p14:cNvContentPartPr/>
                <p14:nvPr/>
              </p14:nvContentPartPr>
              <p14:xfrm>
                <a:off x="9162837" y="1234397"/>
                <a:ext cx="149760" cy="250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7DBDA2B-7688-BB2C-3295-F31A16D3788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144837" y="1216397"/>
                  <a:ext cx="18540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E7FF129-206E-2EFF-281F-4960D3E0DF65}"/>
                    </a:ext>
                  </a:extLst>
                </p14:cNvPr>
                <p14:cNvContentPartPr/>
                <p14:nvPr/>
              </p14:nvContentPartPr>
              <p14:xfrm>
                <a:off x="3928077" y="1446797"/>
                <a:ext cx="1292040" cy="30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E7FF129-206E-2EFF-281F-4960D3E0DF6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10437" y="1429157"/>
                  <a:ext cx="13276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CDAAB11-0BEA-4953-4B6A-7DE3DC4710BC}"/>
                    </a:ext>
                  </a:extLst>
                </p14:cNvPr>
                <p14:cNvContentPartPr/>
                <p14:nvPr/>
              </p14:nvContentPartPr>
              <p14:xfrm>
                <a:off x="5060277" y="1395317"/>
                <a:ext cx="258480" cy="200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CDAAB11-0BEA-4953-4B6A-7DE3DC4710B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042637" y="1377317"/>
                  <a:ext cx="2941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7F0CB54-665E-C7C2-3115-D4CD9E870FCE}"/>
                    </a:ext>
                  </a:extLst>
                </p14:cNvPr>
                <p14:cNvContentPartPr/>
                <p14:nvPr/>
              </p14:nvContentPartPr>
              <p14:xfrm>
                <a:off x="5666517" y="1284077"/>
                <a:ext cx="152640" cy="3862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7F0CB54-665E-C7C2-3115-D4CD9E870FC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648877" y="1266077"/>
                  <a:ext cx="18828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60F487E-60D8-4E18-85E9-2CD41E080161}"/>
                    </a:ext>
                  </a:extLst>
                </p14:cNvPr>
                <p14:cNvContentPartPr/>
                <p14:nvPr/>
              </p14:nvContentPartPr>
              <p14:xfrm>
                <a:off x="5899077" y="1391357"/>
                <a:ext cx="120960" cy="110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60F487E-60D8-4E18-85E9-2CD41E08016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881077" y="1373357"/>
                  <a:ext cx="1566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066352B-B129-1583-1F3E-A6E379E263D9}"/>
                    </a:ext>
                  </a:extLst>
                </p14:cNvPr>
                <p14:cNvContentPartPr/>
                <p14:nvPr/>
              </p14:nvContentPartPr>
              <p14:xfrm>
                <a:off x="6057477" y="1397837"/>
                <a:ext cx="192960" cy="806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066352B-B129-1583-1F3E-A6E379E263D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039477" y="1379837"/>
                  <a:ext cx="228600" cy="11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D835F45-5759-CCAE-4CC8-5A083A0D480F}"/>
              </a:ext>
            </a:extLst>
          </p:cNvPr>
          <p:cNvGrpSpPr/>
          <p:nvPr/>
        </p:nvGrpSpPr>
        <p:grpSpPr>
          <a:xfrm>
            <a:off x="2396637" y="1172477"/>
            <a:ext cx="1897920" cy="1910520"/>
            <a:chOff x="2396637" y="1172477"/>
            <a:chExt cx="1897920" cy="191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618B727-CE9A-1467-4A44-A8BBEC4312D3}"/>
                    </a:ext>
                  </a:extLst>
                </p14:cNvPr>
                <p14:cNvContentPartPr/>
                <p14:nvPr/>
              </p14:nvContentPartPr>
              <p14:xfrm>
                <a:off x="2596077" y="1367597"/>
                <a:ext cx="24480" cy="181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618B727-CE9A-1467-4A44-A8BBEC4312D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578437" y="1349957"/>
                  <a:ext cx="601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74DF2F4-ED06-3919-242A-D95BEBC5B392}"/>
                    </a:ext>
                  </a:extLst>
                </p14:cNvPr>
                <p14:cNvContentPartPr/>
                <p14:nvPr/>
              </p14:nvContentPartPr>
              <p14:xfrm>
                <a:off x="2669877" y="1398917"/>
                <a:ext cx="178200" cy="155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74DF2F4-ED06-3919-242A-D95BEBC5B39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652237" y="1380917"/>
                  <a:ext cx="2138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1875DA9-A9A3-A9AC-FEFD-C73E4F13B098}"/>
                    </a:ext>
                  </a:extLst>
                </p14:cNvPr>
                <p14:cNvContentPartPr/>
                <p14:nvPr/>
              </p14:nvContentPartPr>
              <p14:xfrm>
                <a:off x="2928357" y="1373357"/>
                <a:ext cx="49320" cy="311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1875DA9-A9A3-A9AC-FEFD-C73E4F13B09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910717" y="1355717"/>
                  <a:ext cx="8496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91A1201-168F-BD02-965C-C36A7B527F0D}"/>
                    </a:ext>
                  </a:extLst>
                </p14:cNvPr>
                <p14:cNvContentPartPr/>
                <p14:nvPr/>
              </p14:nvContentPartPr>
              <p14:xfrm>
                <a:off x="2931957" y="1374437"/>
                <a:ext cx="149400" cy="1666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91A1201-168F-BD02-965C-C36A7B527F0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914317" y="1356437"/>
                  <a:ext cx="1850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80097F2-9F7B-C8EA-DEB4-BDAA2B0DDFA9}"/>
                    </a:ext>
                  </a:extLst>
                </p14:cNvPr>
                <p14:cNvContentPartPr/>
                <p14:nvPr/>
              </p14:nvContentPartPr>
              <p14:xfrm>
                <a:off x="3173877" y="1382357"/>
                <a:ext cx="161280" cy="124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80097F2-9F7B-C8EA-DEB4-BDAA2B0DDFA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156237" y="1364717"/>
                  <a:ext cx="1969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53C1D35-C817-E273-477A-C22BD43AA61C}"/>
                    </a:ext>
                  </a:extLst>
                </p14:cNvPr>
                <p14:cNvContentPartPr/>
                <p14:nvPr/>
              </p14:nvContentPartPr>
              <p14:xfrm>
                <a:off x="3434157" y="1172477"/>
                <a:ext cx="45000" cy="3466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53C1D35-C817-E273-477A-C22BD43AA61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416517" y="1154477"/>
                  <a:ext cx="806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419DD08-9AA6-4648-430D-C62BCC9A12A4}"/>
                    </a:ext>
                  </a:extLst>
                </p14:cNvPr>
                <p14:cNvContentPartPr/>
                <p14:nvPr/>
              </p14:nvContentPartPr>
              <p14:xfrm>
                <a:off x="3366837" y="1285877"/>
                <a:ext cx="200160" cy="28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419DD08-9AA6-4648-430D-C62BCC9A12A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349197" y="1268237"/>
                  <a:ext cx="2358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8B073B7-228C-5F45-C782-A0508D7BDB93}"/>
                    </a:ext>
                  </a:extLst>
                </p14:cNvPr>
                <p14:cNvContentPartPr/>
                <p14:nvPr/>
              </p14:nvContentPartPr>
              <p14:xfrm>
                <a:off x="2606157" y="1224677"/>
                <a:ext cx="42120" cy="55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8B073B7-228C-5F45-C782-A0508D7BDB9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588517" y="1206677"/>
                  <a:ext cx="7776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A752E2C-4C05-B691-027E-ED066D594137}"/>
                    </a:ext>
                  </a:extLst>
                </p14:cNvPr>
                <p14:cNvContentPartPr/>
                <p14:nvPr/>
              </p14:nvContentPartPr>
              <p14:xfrm>
                <a:off x="2396637" y="1663877"/>
                <a:ext cx="1275480" cy="141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A752E2C-4C05-B691-027E-ED066D59413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378997" y="1645877"/>
                  <a:ext cx="13111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5DC0A84-0E47-909C-B2F1-5B4845358619}"/>
                    </a:ext>
                  </a:extLst>
                </p14:cNvPr>
                <p14:cNvContentPartPr/>
                <p14:nvPr/>
              </p14:nvContentPartPr>
              <p14:xfrm>
                <a:off x="2429397" y="2067077"/>
                <a:ext cx="15120" cy="387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5DC0A84-0E47-909C-B2F1-5B484535861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411757" y="2049077"/>
                  <a:ext cx="5076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D91AAEC-33CB-FD2A-C58C-33BF2B2A443F}"/>
                    </a:ext>
                  </a:extLst>
                </p14:cNvPr>
                <p14:cNvContentPartPr/>
                <p14:nvPr/>
              </p14:nvContentPartPr>
              <p14:xfrm>
                <a:off x="2420397" y="2069597"/>
                <a:ext cx="189360" cy="181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D91AAEC-33CB-FD2A-C58C-33BF2B2A443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402397" y="2051957"/>
                  <a:ext cx="2250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B991DF7-590C-53A0-8B2C-4BBEEB996E7F}"/>
                    </a:ext>
                  </a:extLst>
                </p14:cNvPr>
                <p14:cNvContentPartPr/>
                <p14:nvPr/>
              </p14:nvContentPartPr>
              <p14:xfrm>
                <a:off x="2614437" y="2042597"/>
                <a:ext cx="229320" cy="215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B991DF7-590C-53A0-8B2C-4BBEEB996E7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596797" y="2024597"/>
                  <a:ext cx="2649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B46AAB8-7695-9294-35EF-893270122AE2}"/>
                    </a:ext>
                  </a:extLst>
                </p14:cNvPr>
                <p14:cNvContentPartPr/>
                <p14:nvPr/>
              </p14:nvContentPartPr>
              <p14:xfrm>
                <a:off x="2823597" y="2041517"/>
                <a:ext cx="222840" cy="159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B46AAB8-7695-9294-35EF-893270122AE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805957" y="2023517"/>
                  <a:ext cx="2584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CBECD7D-81E2-380A-62B5-2772D8D95374}"/>
                    </a:ext>
                  </a:extLst>
                </p14:cNvPr>
                <p14:cNvContentPartPr/>
                <p14:nvPr/>
              </p14:nvContentPartPr>
              <p14:xfrm>
                <a:off x="3038877" y="2072477"/>
                <a:ext cx="166680" cy="132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CBECD7D-81E2-380A-62B5-2772D8D9537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021237" y="2054477"/>
                  <a:ext cx="2023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AEC74A7-DC6A-A0F5-43E0-D4A0F87D8706}"/>
                    </a:ext>
                  </a:extLst>
                </p14:cNvPr>
                <p14:cNvContentPartPr/>
                <p14:nvPr/>
              </p14:nvContentPartPr>
              <p14:xfrm>
                <a:off x="3240837" y="2018477"/>
                <a:ext cx="275040" cy="1807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AEC74A7-DC6A-A0F5-43E0-D4A0F87D870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223197" y="2000477"/>
                  <a:ext cx="3106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6534857-BA67-EAA6-327D-1013063D2DE5}"/>
                    </a:ext>
                  </a:extLst>
                </p14:cNvPr>
                <p14:cNvContentPartPr/>
                <p14:nvPr/>
              </p14:nvContentPartPr>
              <p14:xfrm>
                <a:off x="3489597" y="1987877"/>
                <a:ext cx="196200" cy="227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6534857-BA67-EAA6-327D-1013063D2DE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471957" y="1970237"/>
                  <a:ext cx="23184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CEA919A-689C-9FD7-E52C-5B181BDF49EF}"/>
                    </a:ext>
                  </a:extLst>
                </p14:cNvPr>
                <p14:cNvContentPartPr/>
                <p14:nvPr/>
              </p14:nvContentPartPr>
              <p14:xfrm>
                <a:off x="3677157" y="1815077"/>
                <a:ext cx="50400" cy="362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CEA919A-689C-9FD7-E52C-5B181BDF49E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659157" y="1797437"/>
                  <a:ext cx="8604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AC71A3C-6E11-047B-9B93-D5C44C6B0F66}"/>
                    </a:ext>
                  </a:extLst>
                </p14:cNvPr>
                <p14:cNvContentPartPr/>
                <p14:nvPr/>
              </p14:nvContentPartPr>
              <p14:xfrm>
                <a:off x="3698037" y="1929197"/>
                <a:ext cx="518760" cy="2574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AC71A3C-6E11-047B-9B93-D5C44C6B0F6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680037" y="1911557"/>
                  <a:ext cx="55440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4B61162-A82B-683A-CE60-352B87891413}"/>
                    </a:ext>
                  </a:extLst>
                </p14:cNvPr>
                <p14:cNvContentPartPr/>
                <p14:nvPr/>
              </p14:nvContentPartPr>
              <p14:xfrm>
                <a:off x="2486637" y="2567477"/>
                <a:ext cx="488160" cy="223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4B61162-A82B-683A-CE60-352B8789141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468997" y="2549837"/>
                  <a:ext cx="52380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9249A98-9CCF-C4A4-8F3F-F62EC61D1FD5}"/>
                    </a:ext>
                  </a:extLst>
                </p14:cNvPr>
                <p14:cNvContentPartPr/>
                <p14:nvPr/>
              </p14:nvContentPartPr>
              <p14:xfrm>
                <a:off x="2981277" y="2573237"/>
                <a:ext cx="243000" cy="5097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9249A98-9CCF-C4A4-8F3F-F62EC61D1FD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963277" y="2555597"/>
                  <a:ext cx="278640" cy="54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CD593C4-3020-1DB0-5268-58CA4CD16648}"/>
                    </a:ext>
                  </a:extLst>
                </p14:cNvPr>
                <p14:cNvContentPartPr/>
                <p14:nvPr/>
              </p14:nvContentPartPr>
              <p14:xfrm>
                <a:off x="3221037" y="2541197"/>
                <a:ext cx="187200" cy="182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CD593C4-3020-1DB0-5268-58CA4CD1664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203397" y="2523557"/>
                  <a:ext cx="2228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A120B47-4E59-829C-7B84-C3037642389D}"/>
                    </a:ext>
                  </a:extLst>
                </p14:cNvPr>
                <p14:cNvContentPartPr/>
                <p14:nvPr/>
              </p14:nvContentPartPr>
              <p14:xfrm>
                <a:off x="3428397" y="2532917"/>
                <a:ext cx="446400" cy="202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A120B47-4E59-829C-7B84-C3037642389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410757" y="2514917"/>
                  <a:ext cx="4820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E334A14-5D24-97C5-2C07-1C98BBD5DE21}"/>
                    </a:ext>
                  </a:extLst>
                </p14:cNvPr>
                <p14:cNvContentPartPr/>
                <p14:nvPr/>
              </p14:nvContentPartPr>
              <p14:xfrm>
                <a:off x="3898917" y="2521397"/>
                <a:ext cx="145080" cy="1760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E334A14-5D24-97C5-2C07-1C98BBD5DE2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880917" y="2503757"/>
                  <a:ext cx="1807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6E51268-B79D-CC93-671B-2466F2007FCE}"/>
                    </a:ext>
                  </a:extLst>
                </p14:cNvPr>
                <p14:cNvContentPartPr/>
                <p14:nvPr/>
              </p14:nvContentPartPr>
              <p14:xfrm>
                <a:off x="4074237" y="2368037"/>
                <a:ext cx="85320" cy="3232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6E51268-B79D-CC93-671B-2466F2007FC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056237" y="2350037"/>
                  <a:ext cx="12096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BAEC3F2-DBDC-A2E4-6831-A74B2C1C3AB1}"/>
                    </a:ext>
                  </a:extLst>
                </p14:cNvPr>
                <p14:cNvContentPartPr/>
                <p14:nvPr/>
              </p14:nvContentPartPr>
              <p14:xfrm>
                <a:off x="4072077" y="2469917"/>
                <a:ext cx="222480" cy="2134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BAEC3F2-DBDC-A2E4-6831-A74B2C1C3AB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054077" y="2452277"/>
                  <a:ext cx="258120" cy="24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F0144CB-F0D2-1C9D-E1D0-C6CCAAE3C243}"/>
              </a:ext>
            </a:extLst>
          </p:cNvPr>
          <p:cNvGrpSpPr/>
          <p:nvPr/>
        </p:nvGrpSpPr>
        <p:grpSpPr>
          <a:xfrm>
            <a:off x="7991757" y="1870157"/>
            <a:ext cx="1225800" cy="690120"/>
            <a:chOff x="7991757" y="1870157"/>
            <a:chExt cx="1225800" cy="69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8B9C448-7C28-6FF7-4651-F2534DECFC95}"/>
                    </a:ext>
                  </a:extLst>
                </p14:cNvPr>
                <p14:cNvContentPartPr/>
                <p14:nvPr/>
              </p14:nvContentPartPr>
              <p14:xfrm>
                <a:off x="7991757" y="2093717"/>
                <a:ext cx="451440" cy="196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8B9C448-7C28-6FF7-4651-F2534DECFC9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974117" y="2076077"/>
                  <a:ext cx="4870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E0EFB8E-4D98-3DFA-AA14-037368439056}"/>
                    </a:ext>
                  </a:extLst>
                </p14:cNvPr>
                <p14:cNvContentPartPr/>
                <p14:nvPr/>
              </p14:nvContentPartPr>
              <p14:xfrm>
                <a:off x="8468037" y="1870157"/>
                <a:ext cx="47880" cy="413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E0EFB8E-4D98-3DFA-AA14-03736843905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450037" y="1852157"/>
                  <a:ext cx="8352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0A3506C-0114-B66E-60D4-62B88E3CEFAB}"/>
                    </a:ext>
                  </a:extLst>
                </p14:cNvPr>
                <p14:cNvContentPartPr/>
                <p14:nvPr/>
              </p14:nvContentPartPr>
              <p14:xfrm>
                <a:off x="8403597" y="2054837"/>
                <a:ext cx="203040" cy="230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0A3506C-0114-B66E-60D4-62B88E3CEFA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385597" y="2036837"/>
                  <a:ext cx="2386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EA8AC9A-3DCF-70A6-80F9-AF5CBF56EE72}"/>
                    </a:ext>
                  </a:extLst>
                </p14:cNvPr>
                <p14:cNvContentPartPr/>
                <p14:nvPr/>
              </p14:nvContentPartPr>
              <p14:xfrm>
                <a:off x="8627157" y="2110637"/>
                <a:ext cx="121320" cy="145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EA8AC9A-3DCF-70A6-80F9-AF5CBF56EE7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609157" y="2092997"/>
                  <a:ext cx="1569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E632911-4B71-52C2-0472-530AF31285D7}"/>
                    </a:ext>
                  </a:extLst>
                </p14:cNvPr>
                <p14:cNvContentPartPr/>
                <p14:nvPr/>
              </p14:nvContentPartPr>
              <p14:xfrm>
                <a:off x="8815077" y="2106677"/>
                <a:ext cx="231120" cy="1429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E632911-4B71-52C2-0472-530AF31285D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797077" y="2088677"/>
                  <a:ext cx="2667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D6F459C-EB0E-3706-73B5-C0331BEC9AE8}"/>
                    </a:ext>
                  </a:extLst>
                </p14:cNvPr>
                <p14:cNvContentPartPr/>
                <p14:nvPr/>
              </p14:nvContentPartPr>
              <p14:xfrm>
                <a:off x="9053757" y="2074277"/>
                <a:ext cx="163800" cy="1537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D6F459C-EB0E-3706-73B5-C0331BEC9AE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035757" y="2056277"/>
                  <a:ext cx="1994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690CF11-AA41-08C2-E934-C24460754DBB}"/>
                    </a:ext>
                  </a:extLst>
                </p14:cNvPr>
                <p14:cNvContentPartPr/>
                <p14:nvPr/>
              </p14:nvContentPartPr>
              <p14:xfrm>
                <a:off x="8247717" y="2427077"/>
                <a:ext cx="183960" cy="133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690CF11-AA41-08C2-E934-C24460754DB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229717" y="2409437"/>
                  <a:ext cx="2196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A40BC26-0D99-6B5F-7A66-BC1327AD8A8E}"/>
                    </a:ext>
                  </a:extLst>
                </p14:cNvPr>
                <p14:cNvContentPartPr/>
                <p14:nvPr/>
              </p14:nvContentPartPr>
              <p14:xfrm>
                <a:off x="8466237" y="2318717"/>
                <a:ext cx="263520" cy="2296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A40BC26-0D99-6B5F-7A66-BC1327AD8A8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448597" y="2301077"/>
                  <a:ext cx="2991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95D69C1-E420-8D78-2BEA-819C2E7D8725}"/>
                    </a:ext>
                  </a:extLst>
                </p14:cNvPr>
                <p14:cNvContentPartPr/>
                <p14:nvPr/>
              </p14:nvContentPartPr>
              <p14:xfrm>
                <a:off x="8757117" y="2420597"/>
                <a:ext cx="128520" cy="1206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95D69C1-E420-8D78-2BEA-819C2E7D872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739477" y="2402597"/>
                  <a:ext cx="1641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CA4E9EB-8A43-2EFD-B90A-0884B2A0F417}"/>
                    </a:ext>
                  </a:extLst>
                </p14:cNvPr>
                <p14:cNvContentPartPr/>
                <p14:nvPr/>
              </p14:nvContentPartPr>
              <p14:xfrm>
                <a:off x="8909397" y="2406197"/>
                <a:ext cx="128520" cy="1314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CA4E9EB-8A43-2EFD-B90A-0884B2A0F41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891757" y="2388557"/>
                  <a:ext cx="164160" cy="167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9DDAB44-A72D-DC3B-7428-0087AF9EDE35}"/>
                  </a:ext>
                </a:extLst>
              </p14:cNvPr>
              <p14:cNvContentPartPr/>
              <p14:nvPr/>
            </p14:nvContentPartPr>
            <p14:xfrm>
              <a:off x="4176117" y="1885637"/>
              <a:ext cx="259560" cy="3769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9DDAB44-A72D-DC3B-7428-0087AF9EDE35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158117" y="1867637"/>
                <a:ext cx="295200" cy="41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E9B29B93-400C-1FD4-BF45-D49AC41EC323}"/>
              </a:ext>
            </a:extLst>
          </p:cNvPr>
          <p:cNvGrpSpPr/>
          <p:nvPr/>
        </p:nvGrpSpPr>
        <p:grpSpPr>
          <a:xfrm>
            <a:off x="2847717" y="3567917"/>
            <a:ext cx="625680" cy="613800"/>
            <a:chOff x="2847717" y="3567917"/>
            <a:chExt cx="625680" cy="61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55037FB-7036-5A8C-D190-B4DB119EADAE}"/>
                    </a:ext>
                  </a:extLst>
                </p14:cNvPr>
                <p14:cNvContentPartPr/>
                <p14:nvPr/>
              </p14:nvContentPartPr>
              <p14:xfrm>
                <a:off x="3156237" y="3765197"/>
                <a:ext cx="9000" cy="2815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55037FB-7036-5A8C-D190-B4DB119EADA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138237" y="3747197"/>
                  <a:ext cx="446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A36F8E5-2B24-42E6-D465-B00E6CD9E158}"/>
                    </a:ext>
                  </a:extLst>
                </p14:cNvPr>
                <p14:cNvContentPartPr/>
                <p14:nvPr/>
              </p14:nvContentPartPr>
              <p14:xfrm>
                <a:off x="2847717" y="3567917"/>
                <a:ext cx="625680" cy="6138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A36F8E5-2B24-42E6-D465-B00E6CD9E15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830077" y="3550277"/>
                  <a:ext cx="661320" cy="64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DF61348-BC04-4A40-EA7A-D7E5F1241B91}"/>
              </a:ext>
            </a:extLst>
          </p:cNvPr>
          <p:cNvGrpSpPr/>
          <p:nvPr/>
        </p:nvGrpSpPr>
        <p:grpSpPr>
          <a:xfrm>
            <a:off x="2896317" y="4202957"/>
            <a:ext cx="527760" cy="496800"/>
            <a:chOff x="2896317" y="4202957"/>
            <a:chExt cx="527760" cy="49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AB29E24-C066-A5B6-3A59-79328CC73243}"/>
                    </a:ext>
                  </a:extLst>
                </p14:cNvPr>
                <p14:cNvContentPartPr/>
                <p14:nvPr/>
              </p14:nvContentPartPr>
              <p14:xfrm>
                <a:off x="3045717" y="4332197"/>
                <a:ext cx="309960" cy="2095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AB29E24-C066-A5B6-3A59-79328CC7324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027717" y="4314557"/>
                  <a:ext cx="345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81B70B1-E9EC-3F30-75FC-0AF3830BC612}"/>
                    </a:ext>
                  </a:extLst>
                </p14:cNvPr>
                <p14:cNvContentPartPr/>
                <p14:nvPr/>
              </p14:nvContentPartPr>
              <p14:xfrm>
                <a:off x="2896317" y="4202957"/>
                <a:ext cx="527760" cy="4968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81B70B1-E9EC-3F30-75FC-0AF3830BC61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878677" y="4184957"/>
                  <a:ext cx="563400" cy="53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DB1B466-AF82-EEC0-1736-3DA07D859F11}"/>
              </a:ext>
            </a:extLst>
          </p:cNvPr>
          <p:cNvGrpSpPr/>
          <p:nvPr/>
        </p:nvGrpSpPr>
        <p:grpSpPr>
          <a:xfrm>
            <a:off x="2947077" y="4844477"/>
            <a:ext cx="514800" cy="470520"/>
            <a:chOff x="2947077" y="4844477"/>
            <a:chExt cx="514800" cy="47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C63DE4C-39A6-017D-63CC-DD50A7BA9D5B}"/>
                    </a:ext>
                  </a:extLst>
                </p14:cNvPr>
                <p14:cNvContentPartPr/>
                <p14:nvPr/>
              </p14:nvContentPartPr>
              <p14:xfrm>
                <a:off x="3103317" y="4936637"/>
                <a:ext cx="264960" cy="2390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C63DE4C-39A6-017D-63CC-DD50A7BA9D5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085677" y="4918637"/>
                  <a:ext cx="30060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57D8DB8-A98B-7668-2077-D44EE6D64716}"/>
                    </a:ext>
                  </a:extLst>
                </p14:cNvPr>
                <p14:cNvContentPartPr/>
                <p14:nvPr/>
              </p14:nvContentPartPr>
              <p14:xfrm>
                <a:off x="2947077" y="4844477"/>
                <a:ext cx="514800" cy="4705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57D8DB8-A98B-7668-2077-D44EE6D6471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929077" y="4826837"/>
                  <a:ext cx="550440" cy="50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3AD22A3-5E75-498B-F2DC-4B54D13FF94C}"/>
              </a:ext>
            </a:extLst>
          </p:cNvPr>
          <p:cNvGrpSpPr/>
          <p:nvPr/>
        </p:nvGrpSpPr>
        <p:grpSpPr>
          <a:xfrm>
            <a:off x="4278357" y="3552077"/>
            <a:ext cx="4138560" cy="1693800"/>
            <a:chOff x="4278357" y="3552077"/>
            <a:chExt cx="4138560" cy="169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E7E9921-ACD7-ACCC-26B6-A40BC2700DB5}"/>
                    </a:ext>
                  </a:extLst>
                </p14:cNvPr>
                <p14:cNvContentPartPr/>
                <p14:nvPr/>
              </p14:nvContentPartPr>
              <p14:xfrm>
                <a:off x="5550957" y="3610037"/>
                <a:ext cx="12960" cy="4269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E7E9921-ACD7-ACCC-26B6-A40BC2700DB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533317" y="3592037"/>
                  <a:ext cx="4860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EEA9C89-F696-4E0D-F99C-2837614CD563}"/>
                    </a:ext>
                  </a:extLst>
                </p14:cNvPr>
                <p14:cNvContentPartPr/>
                <p14:nvPr/>
              </p14:nvContentPartPr>
              <p14:xfrm>
                <a:off x="5530077" y="3552077"/>
                <a:ext cx="982800" cy="4662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EEA9C89-F696-4E0D-F99C-2837614CD56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512077" y="3534077"/>
                  <a:ext cx="101844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BE24665-49D6-74D3-36F4-C1897EC99A3A}"/>
                    </a:ext>
                  </a:extLst>
                </p14:cNvPr>
                <p14:cNvContentPartPr/>
                <p14:nvPr/>
              </p14:nvContentPartPr>
              <p14:xfrm>
                <a:off x="5804037" y="3701117"/>
                <a:ext cx="195120" cy="3168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BE24665-49D6-74D3-36F4-C1897EC99A3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786397" y="3683477"/>
                  <a:ext cx="23076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550B3BF-6788-D12B-D452-1923712EB660}"/>
                    </a:ext>
                  </a:extLst>
                </p14:cNvPr>
                <p14:cNvContentPartPr/>
                <p14:nvPr/>
              </p14:nvContentPartPr>
              <p14:xfrm>
                <a:off x="6039117" y="3780677"/>
                <a:ext cx="108360" cy="78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550B3BF-6788-D12B-D452-1923712EB66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021117" y="3763037"/>
                  <a:ext cx="144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77A7085-4830-021E-B3D5-D29B08869AB9}"/>
                    </a:ext>
                  </a:extLst>
                </p14:cNvPr>
                <p14:cNvContentPartPr/>
                <p14:nvPr/>
              </p14:nvContentPartPr>
              <p14:xfrm>
                <a:off x="6202557" y="3801917"/>
                <a:ext cx="165240" cy="712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77A7085-4830-021E-B3D5-D29B08869AB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184557" y="3784277"/>
                  <a:ext cx="2008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8D607B6-C5FD-58FB-9D06-16BA6349AA75}"/>
                    </a:ext>
                  </a:extLst>
                </p14:cNvPr>
                <p14:cNvContentPartPr/>
                <p14:nvPr/>
              </p14:nvContentPartPr>
              <p14:xfrm>
                <a:off x="5606037" y="4188557"/>
                <a:ext cx="44280" cy="388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8D607B6-C5FD-58FB-9D06-16BA6349AA7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588037" y="4170557"/>
                  <a:ext cx="7992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89B1C3B-E412-5746-4AD2-947E0ADA520D}"/>
                    </a:ext>
                  </a:extLst>
                </p14:cNvPr>
                <p14:cNvContentPartPr/>
                <p14:nvPr/>
              </p14:nvContentPartPr>
              <p14:xfrm>
                <a:off x="5559957" y="4133477"/>
                <a:ext cx="974160" cy="5076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89B1C3B-E412-5746-4AD2-947E0ADA520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541957" y="4115837"/>
                  <a:ext cx="1009800" cy="54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DA05DA3-E4F1-7869-C1B4-E0A78901AB9B}"/>
                    </a:ext>
                  </a:extLst>
                </p14:cNvPr>
                <p14:cNvContentPartPr/>
                <p14:nvPr/>
              </p14:nvContentPartPr>
              <p14:xfrm>
                <a:off x="5084037" y="4375037"/>
                <a:ext cx="478080" cy="608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DA05DA3-E4F1-7869-C1B4-E0A78901AB9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066397" y="4357037"/>
                  <a:ext cx="5137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C49CC03-FD05-FA2B-D2D9-80C4215A75EE}"/>
                    </a:ext>
                  </a:extLst>
                </p14:cNvPr>
                <p14:cNvContentPartPr/>
                <p14:nvPr/>
              </p14:nvContentPartPr>
              <p14:xfrm>
                <a:off x="5374557" y="4274597"/>
                <a:ext cx="192240" cy="1980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C49CC03-FD05-FA2B-D2D9-80C4215A75E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356557" y="4256957"/>
                  <a:ext cx="227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69BCD8F-30DB-41DA-DE90-3D5961A400D2}"/>
                    </a:ext>
                  </a:extLst>
                </p14:cNvPr>
                <p14:cNvContentPartPr/>
                <p14:nvPr/>
              </p14:nvContentPartPr>
              <p14:xfrm>
                <a:off x="4319757" y="4337597"/>
                <a:ext cx="45720" cy="1580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69BCD8F-30DB-41DA-DE90-3D5961A400D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301757" y="4319957"/>
                  <a:ext cx="813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BECACEA-45F4-6C80-45DC-95B7CEFA8FC1}"/>
                    </a:ext>
                  </a:extLst>
                </p14:cNvPr>
                <p14:cNvContentPartPr/>
                <p14:nvPr/>
              </p14:nvContentPartPr>
              <p14:xfrm>
                <a:off x="4411917" y="4331837"/>
                <a:ext cx="212400" cy="1641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BECACEA-45F4-6C80-45DC-95B7CEFA8FC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393917" y="4314197"/>
                  <a:ext cx="2480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F85A2A7-F507-683B-4473-BA17AF6A3537}"/>
                    </a:ext>
                  </a:extLst>
                </p14:cNvPr>
                <p14:cNvContentPartPr/>
                <p14:nvPr/>
              </p14:nvContentPartPr>
              <p14:xfrm>
                <a:off x="4681917" y="4353437"/>
                <a:ext cx="54000" cy="2768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F85A2A7-F507-683B-4473-BA17AF6A353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663917" y="4335797"/>
                  <a:ext cx="8964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6998DBD-EC71-241E-EAC1-A172B133FF9F}"/>
                    </a:ext>
                  </a:extLst>
                </p14:cNvPr>
                <p14:cNvContentPartPr/>
                <p14:nvPr/>
              </p14:nvContentPartPr>
              <p14:xfrm>
                <a:off x="4696677" y="4283957"/>
                <a:ext cx="170640" cy="2034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6998DBD-EC71-241E-EAC1-A172B133FF9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678677" y="4266317"/>
                  <a:ext cx="20628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1CAACE4-BB07-6BE0-BF7E-B8291FA98709}"/>
                    </a:ext>
                  </a:extLst>
                </p14:cNvPr>
                <p14:cNvContentPartPr/>
                <p14:nvPr/>
              </p14:nvContentPartPr>
              <p14:xfrm>
                <a:off x="4278357" y="4139597"/>
                <a:ext cx="39240" cy="266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1CAACE4-BB07-6BE0-BF7E-B8291FA9870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260717" y="4121597"/>
                  <a:ext cx="748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7EA2494-AF14-78E8-6E3B-2CF38284EACF}"/>
                    </a:ext>
                  </a:extLst>
                </p14:cNvPr>
                <p14:cNvContentPartPr/>
                <p14:nvPr/>
              </p14:nvContentPartPr>
              <p14:xfrm>
                <a:off x="5761197" y="4268477"/>
                <a:ext cx="164520" cy="2714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7EA2494-AF14-78E8-6E3B-2CF38284EAC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743197" y="4250477"/>
                  <a:ext cx="20016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063FF17-254A-2FD3-F103-1B81D0C0EE89}"/>
                    </a:ext>
                  </a:extLst>
                </p14:cNvPr>
                <p14:cNvContentPartPr/>
                <p14:nvPr/>
              </p14:nvContentPartPr>
              <p14:xfrm>
                <a:off x="5962077" y="4365317"/>
                <a:ext cx="128160" cy="777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063FF17-254A-2FD3-F103-1B81D0C0EE8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944077" y="4347317"/>
                  <a:ext cx="1638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74C950A-FB3C-4E85-65FB-7C85DC4E3808}"/>
                    </a:ext>
                  </a:extLst>
                </p14:cNvPr>
                <p14:cNvContentPartPr/>
                <p14:nvPr/>
              </p14:nvContentPartPr>
              <p14:xfrm>
                <a:off x="6144957" y="4376117"/>
                <a:ext cx="172440" cy="414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74C950A-FB3C-4E85-65FB-7C85DC4E380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126957" y="4358477"/>
                  <a:ext cx="2080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671073E-FF86-A6EE-0589-1939B593B5B9}"/>
                    </a:ext>
                  </a:extLst>
                </p14:cNvPr>
                <p14:cNvContentPartPr/>
                <p14:nvPr/>
              </p14:nvContentPartPr>
              <p14:xfrm>
                <a:off x="5654637" y="4920437"/>
                <a:ext cx="16200" cy="2368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671073E-FF86-A6EE-0589-1939B593B5B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636637" y="4902437"/>
                  <a:ext cx="5184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D2023BD-E863-47D9-D22F-97F7AB7AF0D5}"/>
                    </a:ext>
                  </a:extLst>
                </p14:cNvPr>
                <p14:cNvContentPartPr/>
                <p14:nvPr/>
              </p14:nvContentPartPr>
              <p14:xfrm>
                <a:off x="5591997" y="4778957"/>
                <a:ext cx="1088280" cy="4669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D2023BD-E863-47D9-D22F-97F7AB7AF0D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573997" y="4760957"/>
                  <a:ext cx="1123920" cy="50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B7BE678-FB10-8AD3-4FB3-AB6D2CADEC64}"/>
                    </a:ext>
                  </a:extLst>
                </p14:cNvPr>
                <p14:cNvContentPartPr/>
                <p14:nvPr/>
              </p14:nvContentPartPr>
              <p14:xfrm>
                <a:off x="5850477" y="4913597"/>
                <a:ext cx="120960" cy="2854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B7BE678-FB10-8AD3-4FB3-AB6D2CADEC6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832837" y="4895597"/>
                  <a:ext cx="15660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4BCAB41-315D-A7A5-E5D3-BAE53252D047}"/>
                    </a:ext>
                  </a:extLst>
                </p14:cNvPr>
                <p14:cNvContentPartPr/>
                <p14:nvPr/>
              </p14:nvContentPartPr>
              <p14:xfrm>
                <a:off x="6038757" y="4973717"/>
                <a:ext cx="115920" cy="954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4BCAB41-315D-A7A5-E5D3-BAE53252D04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021117" y="4956077"/>
                  <a:ext cx="1515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CEF0B94-08BD-5E48-977F-19D042F0CB1B}"/>
                    </a:ext>
                  </a:extLst>
                </p14:cNvPr>
                <p14:cNvContentPartPr/>
                <p14:nvPr/>
              </p14:nvContentPartPr>
              <p14:xfrm>
                <a:off x="6222717" y="4990637"/>
                <a:ext cx="168480" cy="777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CEF0B94-08BD-5E48-977F-19D042F0CB1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205077" y="4972637"/>
                  <a:ext cx="2041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63AA1A6-C282-A9A7-4538-59E649C44D98}"/>
                    </a:ext>
                  </a:extLst>
                </p14:cNvPr>
                <p14:cNvContentPartPr/>
                <p14:nvPr/>
              </p14:nvContentPartPr>
              <p14:xfrm>
                <a:off x="6717357" y="4922597"/>
                <a:ext cx="622800" cy="504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63AA1A6-C282-A9A7-4538-59E649C44D9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699357" y="4904597"/>
                  <a:ext cx="6584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9F28F6A-FA8A-47C8-5F53-C50F9FCE60CA}"/>
                    </a:ext>
                  </a:extLst>
                </p14:cNvPr>
                <p14:cNvContentPartPr/>
                <p14:nvPr/>
              </p14:nvContentPartPr>
              <p14:xfrm>
                <a:off x="7133877" y="4849157"/>
                <a:ext cx="240480" cy="1753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9F28F6A-FA8A-47C8-5F53-C50F9FCE60C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116237" y="4831157"/>
                  <a:ext cx="2761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D35AAE7-A38D-2F3E-4A91-9F4EED1079E5}"/>
                    </a:ext>
                  </a:extLst>
                </p14:cNvPr>
                <p14:cNvContentPartPr/>
                <p14:nvPr/>
              </p14:nvContentPartPr>
              <p14:xfrm>
                <a:off x="7517637" y="4827557"/>
                <a:ext cx="215640" cy="1890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D35AAE7-A38D-2F3E-4A91-9F4EED1079E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499637" y="4809557"/>
                  <a:ext cx="25128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5067633-A2B3-4957-918A-44110CFAAE10}"/>
                    </a:ext>
                  </a:extLst>
                </p14:cNvPr>
                <p14:cNvContentPartPr/>
                <p14:nvPr/>
              </p14:nvContentPartPr>
              <p14:xfrm>
                <a:off x="7836957" y="4834037"/>
                <a:ext cx="146520" cy="1303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5067633-A2B3-4957-918A-44110CFAAE1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818957" y="4816397"/>
                  <a:ext cx="1821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8AAB39A-4393-79CF-9660-F476CDD6DA06}"/>
                    </a:ext>
                  </a:extLst>
                </p14:cNvPr>
                <p14:cNvContentPartPr/>
                <p14:nvPr/>
              </p14:nvContentPartPr>
              <p14:xfrm>
                <a:off x="8088597" y="4668797"/>
                <a:ext cx="54720" cy="3348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8AAB39A-4393-79CF-9660-F476CDD6DA0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070957" y="4651157"/>
                  <a:ext cx="9036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2A23DBB-45A7-88A6-DE78-F0D20B17BF24}"/>
                    </a:ext>
                  </a:extLst>
                </p14:cNvPr>
                <p14:cNvContentPartPr/>
                <p14:nvPr/>
              </p14:nvContentPartPr>
              <p14:xfrm>
                <a:off x="8108397" y="4790477"/>
                <a:ext cx="308520" cy="421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2A23DBB-45A7-88A6-DE78-F0D20B17BF2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090757" y="4772837"/>
                  <a:ext cx="344160" cy="7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F5FA0B4-1164-797A-EDE0-95FC19C22432}"/>
              </a:ext>
            </a:extLst>
          </p:cNvPr>
          <p:cNvGrpSpPr/>
          <p:nvPr/>
        </p:nvGrpSpPr>
        <p:grpSpPr>
          <a:xfrm>
            <a:off x="2863197" y="5516957"/>
            <a:ext cx="591840" cy="523800"/>
            <a:chOff x="2863197" y="5516957"/>
            <a:chExt cx="591840" cy="52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4980209-C5A2-0289-CD10-2303C83CF378}"/>
                    </a:ext>
                  </a:extLst>
                </p14:cNvPr>
                <p14:cNvContentPartPr/>
                <p14:nvPr/>
              </p14:nvContentPartPr>
              <p14:xfrm>
                <a:off x="3142197" y="5619557"/>
                <a:ext cx="111960" cy="2235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4980209-C5A2-0289-CD10-2303C83CF37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124557" y="5601917"/>
                  <a:ext cx="1476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8EE2153-1AC4-98FB-464F-0D8D856F06AA}"/>
                    </a:ext>
                  </a:extLst>
                </p14:cNvPr>
                <p14:cNvContentPartPr/>
                <p14:nvPr/>
              </p14:nvContentPartPr>
              <p14:xfrm>
                <a:off x="2863197" y="5516957"/>
                <a:ext cx="591840" cy="5238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8EE2153-1AC4-98FB-464F-0D8D856F06A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845197" y="5498957"/>
                  <a:ext cx="627480" cy="55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2989B950-5047-3A3F-2112-80089B0D0D96}"/>
              </a:ext>
            </a:extLst>
          </p:cNvPr>
          <p:cNvGrpSpPr/>
          <p:nvPr/>
        </p:nvGrpSpPr>
        <p:grpSpPr>
          <a:xfrm>
            <a:off x="4306077" y="5430557"/>
            <a:ext cx="3919680" cy="627840"/>
            <a:chOff x="4306077" y="5430557"/>
            <a:chExt cx="3919680" cy="62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BBA806D-DC27-D818-69B0-43C4331DA235}"/>
                    </a:ext>
                  </a:extLst>
                </p14:cNvPr>
                <p14:cNvContentPartPr/>
                <p14:nvPr/>
              </p14:nvContentPartPr>
              <p14:xfrm>
                <a:off x="5615397" y="5648357"/>
                <a:ext cx="30240" cy="2880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BBA806D-DC27-D818-69B0-43C4331DA23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597757" y="5630357"/>
                  <a:ext cx="6588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8D76999-A608-41F5-0369-75D53B840CEE}"/>
                    </a:ext>
                  </a:extLst>
                </p14:cNvPr>
                <p14:cNvContentPartPr/>
                <p14:nvPr/>
              </p14:nvContentPartPr>
              <p14:xfrm>
                <a:off x="5547717" y="5525597"/>
                <a:ext cx="1081080" cy="4791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8D76999-A608-41F5-0369-75D53B840CE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530077" y="5507957"/>
                  <a:ext cx="111672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22A13AA-83EE-598D-5737-ABF3229E4D15}"/>
                    </a:ext>
                  </a:extLst>
                </p14:cNvPr>
                <p14:cNvContentPartPr/>
                <p14:nvPr/>
              </p14:nvContentPartPr>
              <p14:xfrm>
                <a:off x="4306077" y="5807837"/>
                <a:ext cx="37080" cy="1681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22A13AA-83EE-598D-5737-ABF3229E4D1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288437" y="5789837"/>
                  <a:ext cx="727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C496619-960B-88E7-9F10-B2C1341E43C6}"/>
                    </a:ext>
                  </a:extLst>
                </p14:cNvPr>
                <p14:cNvContentPartPr/>
                <p14:nvPr/>
              </p14:nvContentPartPr>
              <p14:xfrm>
                <a:off x="4388157" y="5824037"/>
                <a:ext cx="204480" cy="1558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C496619-960B-88E7-9F10-B2C1341E43C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370517" y="5806397"/>
                  <a:ext cx="2401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CED5B94-C04B-0FFB-8DF3-939119E98701}"/>
                    </a:ext>
                  </a:extLst>
                </p14:cNvPr>
                <p14:cNvContentPartPr/>
                <p14:nvPr/>
              </p14:nvContentPartPr>
              <p14:xfrm>
                <a:off x="4645197" y="5836637"/>
                <a:ext cx="81720" cy="2217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CED5B94-C04B-0FFB-8DF3-939119E9870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627557" y="5818637"/>
                  <a:ext cx="1173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AEBB7BB-A876-176F-07BD-1634516E60A8}"/>
                    </a:ext>
                  </a:extLst>
                </p14:cNvPr>
                <p14:cNvContentPartPr/>
                <p14:nvPr/>
              </p14:nvContentPartPr>
              <p14:xfrm>
                <a:off x="4685517" y="5785157"/>
                <a:ext cx="113760" cy="1612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AEBB7BB-A876-176F-07BD-1634516E60A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667877" y="5767157"/>
                  <a:ext cx="1494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5EEFBFF-B651-8C9B-5394-BF80176725B0}"/>
                    </a:ext>
                  </a:extLst>
                </p14:cNvPr>
                <p14:cNvContentPartPr/>
                <p14:nvPr/>
              </p14:nvContentPartPr>
              <p14:xfrm>
                <a:off x="4910517" y="5730797"/>
                <a:ext cx="502560" cy="171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5EEFBFF-B651-8C9B-5394-BF80176725B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892517" y="5712797"/>
                  <a:ext cx="5382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EC7E9D7-3278-0607-11C3-A3E361E2471B}"/>
                    </a:ext>
                  </a:extLst>
                </p14:cNvPr>
                <p14:cNvContentPartPr/>
                <p14:nvPr/>
              </p14:nvContentPartPr>
              <p14:xfrm>
                <a:off x="6609717" y="5613437"/>
                <a:ext cx="800280" cy="666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EC7E9D7-3278-0607-11C3-A3E361E2471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591717" y="5595437"/>
                  <a:ext cx="8359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7F1DCB52-1804-4A97-E2F9-5AACD6E04067}"/>
                    </a:ext>
                  </a:extLst>
                </p14:cNvPr>
                <p14:cNvContentPartPr/>
                <p14:nvPr/>
              </p14:nvContentPartPr>
              <p14:xfrm>
                <a:off x="7156557" y="5538557"/>
                <a:ext cx="221760" cy="1810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7F1DCB52-1804-4A97-E2F9-5AACD6E0406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138917" y="5520917"/>
                  <a:ext cx="2574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F92A207-5C43-9663-427D-B52391568326}"/>
                    </a:ext>
                  </a:extLst>
                </p14:cNvPr>
                <p14:cNvContentPartPr/>
                <p14:nvPr/>
              </p14:nvContentPartPr>
              <p14:xfrm>
                <a:off x="7572717" y="5582837"/>
                <a:ext cx="213840" cy="1465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F92A207-5C43-9663-427D-B5239156832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555077" y="5565197"/>
                  <a:ext cx="2494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7F19DF5-9916-392C-80CD-AB309E23FE2A}"/>
                    </a:ext>
                  </a:extLst>
                </p14:cNvPr>
                <p14:cNvContentPartPr/>
                <p14:nvPr/>
              </p14:nvContentPartPr>
              <p14:xfrm>
                <a:off x="7800597" y="5575637"/>
                <a:ext cx="99360" cy="1173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7F19DF5-9916-392C-80CD-AB309E23FE2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782957" y="5557997"/>
                  <a:ext cx="1350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C2E3BE7-4C3C-B7AB-0738-6130FC32BCC7}"/>
                    </a:ext>
                  </a:extLst>
                </p14:cNvPr>
                <p14:cNvContentPartPr/>
                <p14:nvPr/>
              </p14:nvContentPartPr>
              <p14:xfrm>
                <a:off x="8004357" y="5430557"/>
                <a:ext cx="221400" cy="2703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C2E3BE7-4C3C-B7AB-0738-6130FC32BCC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986717" y="5412917"/>
                  <a:ext cx="25704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2B95955-79D0-908F-DC49-976BF8FEC47A}"/>
                    </a:ext>
                  </a:extLst>
                </p14:cNvPr>
                <p14:cNvContentPartPr/>
                <p14:nvPr/>
              </p14:nvContentPartPr>
              <p14:xfrm>
                <a:off x="5768037" y="5708117"/>
                <a:ext cx="192240" cy="3308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2B95955-79D0-908F-DC49-976BF8FEC47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750397" y="5690117"/>
                  <a:ext cx="22788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C9E48C6-48A6-C575-AED9-7058F8054DE8}"/>
                    </a:ext>
                  </a:extLst>
                </p14:cNvPr>
                <p14:cNvContentPartPr/>
                <p14:nvPr/>
              </p14:nvContentPartPr>
              <p14:xfrm>
                <a:off x="6001317" y="5756717"/>
                <a:ext cx="86760" cy="972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C9E48C6-48A6-C575-AED9-7058F8054DE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983317" y="5738717"/>
                  <a:ext cx="1224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CFDCDE4-7469-384B-1573-8FD549AA556D}"/>
                    </a:ext>
                  </a:extLst>
                </p14:cNvPr>
                <p14:cNvContentPartPr/>
                <p14:nvPr/>
              </p14:nvContentPartPr>
              <p14:xfrm>
                <a:off x="6135957" y="5741597"/>
                <a:ext cx="265320" cy="745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CFDCDE4-7469-384B-1573-8FD549AA556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118317" y="5723957"/>
                  <a:ext cx="300960" cy="110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68610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32BB-7B50-474E-9D32-BE798944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09" y="22320"/>
            <a:ext cx="10714181" cy="400050"/>
          </a:xfrm>
        </p:spPr>
        <p:txBody>
          <a:bodyPr/>
          <a:lstStyle/>
          <a:p>
            <a:r>
              <a:rPr lang="en-US" b="1" dirty="0"/>
              <a:t>Python Functions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9907C-8B6E-418E-858F-835CDB54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>
                <a:solidFill>
                  <a:schemeClr val="bg1"/>
                </a:solidFill>
              </a:rPr>
              <a:t>Stage 2 | level 13 - Functions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AD4A44D-BB08-4FDD-9E3C-FD1C047AE4DB}"/>
              </a:ext>
            </a:extLst>
          </p:cNvPr>
          <p:cNvSpPr/>
          <p:nvPr/>
        </p:nvSpPr>
        <p:spPr>
          <a:xfrm>
            <a:off x="1226497" y="988994"/>
            <a:ext cx="2157767" cy="585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2E036D-71F2-4AEF-A1EB-81DB496B7F6F}"/>
              </a:ext>
            </a:extLst>
          </p:cNvPr>
          <p:cNvSpPr txBox="1"/>
          <p:nvPr/>
        </p:nvSpPr>
        <p:spPr>
          <a:xfrm>
            <a:off x="975526" y="1926133"/>
            <a:ext cx="45193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function is a block of code which only runs when it is called.</a:t>
            </a:r>
          </a:p>
          <a:p>
            <a:endParaRPr lang="en-US" sz="2400" dirty="0"/>
          </a:p>
          <a:p>
            <a:r>
              <a:rPr lang="en-US" sz="2400" dirty="0"/>
              <a:t>You can pass data, known as parameters, into a function.</a:t>
            </a:r>
          </a:p>
          <a:p>
            <a:endParaRPr lang="en-US" sz="2400" dirty="0"/>
          </a:p>
          <a:p>
            <a:r>
              <a:rPr lang="en-US" sz="2400" dirty="0"/>
              <a:t>A function can return data as a result.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58602A-FA81-BA53-BCB1-1C9836CABAF6}"/>
              </a:ext>
            </a:extLst>
          </p:cNvPr>
          <p:cNvSpPr/>
          <p:nvPr/>
        </p:nvSpPr>
        <p:spPr>
          <a:xfrm>
            <a:off x="8152661" y="988994"/>
            <a:ext cx="1961606" cy="58571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Syntax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F59F84-6204-9B5F-9736-BD0A7B5BC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330" y="3518223"/>
            <a:ext cx="3981376" cy="21935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4F20334-27BE-AD25-D1EA-DF31001394E7}"/>
              </a:ext>
            </a:extLst>
          </p:cNvPr>
          <p:cNvSpPr/>
          <p:nvPr/>
        </p:nvSpPr>
        <p:spPr>
          <a:xfrm>
            <a:off x="5494885" y="2217149"/>
            <a:ext cx="1784411" cy="56580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def is use for define a function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023056-2A70-07C4-4A8A-57E8DF97455B}"/>
              </a:ext>
            </a:extLst>
          </p:cNvPr>
          <p:cNvSpPr/>
          <p:nvPr/>
        </p:nvSpPr>
        <p:spPr>
          <a:xfrm>
            <a:off x="7824990" y="2217149"/>
            <a:ext cx="1784411" cy="56580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Name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194460-7112-F80C-5DBC-8A12370CB17A}"/>
              </a:ext>
            </a:extLst>
          </p:cNvPr>
          <p:cNvSpPr/>
          <p:nvPr/>
        </p:nvSpPr>
        <p:spPr>
          <a:xfrm>
            <a:off x="9907480" y="2193651"/>
            <a:ext cx="2290419" cy="56580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Functions Arguments/Parameter</a:t>
            </a:r>
            <a:endParaRPr lang="en-I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F0C22A-A0DF-91DE-40C4-57BD384BB63B}"/>
              </a:ext>
            </a:extLst>
          </p:cNvPr>
          <p:cNvCxnSpPr>
            <a:stCxn id="15" idx="2"/>
          </p:cNvCxnSpPr>
          <p:nvPr/>
        </p:nvCxnSpPr>
        <p:spPr>
          <a:xfrm>
            <a:off x="6387091" y="2782951"/>
            <a:ext cx="1170836" cy="7352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94CED9-677C-CE98-CB58-AE8B07179EBF}"/>
              </a:ext>
            </a:extLst>
          </p:cNvPr>
          <p:cNvCxnSpPr>
            <a:stCxn id="18" idx="2"/>
          </p:cNvCxnSpPr>
          <p:nvPr/>
        </p:nvCxnSpPr>
        <p:spPr>
          <a:xfrm flipH="1">
            <a:off x="8700919" y="2782951"/>
            <a:ext cx="16277" cy="7587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907D52E-BC51-9242-756F-08D7D1144E51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10608816" y="2759453"/>
            <a:ext cx="443874" cy="7587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941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5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32BB-7B50-474E-9D32-BE798944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09" y="22320"/>
            <a:ext cx="10714181" cy="400050"/>
          </a:xfrm>
        </p:spPr>
        <p:txBody>
          <a:bodyPr/>
          <a:lstStyle/>
          <a:p>
            <a:r>
              <a:rPr lang="en-US" b="1" dirty="0"/>
              <a:t>Defining and Calling Functions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9907C-8B6E-418E-858F-835CDB54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>
                <a:solidFill>
                  <a:schemeClr val="bg1"/>
                </a:solidFill>
              </a:rPr>
              <a:t>Stage 2 | level 13 - Functions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AD4A44D-BB08-4FDD-9E3C-FD1C047AE4DB}"/>
              </a:ext>
            </a:extLst>
          </p:cNvPr>
          <p:cNvSpPr/>
          <p:nvPr/>
        </p:nvSpPr>
        <p:spPr>
          <a:xfrm>
            <a:off x="1366815" y="1795587"/>
            <a:ext cx="3475106" cy="779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Defining a Function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58602A-FA81-BA53-BCB1-1C9836CABAF6}"/>
              </a:ext>
            </a:extLst>
          </p:cNvPr>
          <p:cNvSpPr/>
          <p:nvPr/>
        </p:nvSpPr>
        <p:spPr>
          <a:xfrm>
            <a:off x="7296813" y="1795587"/>
            <a:ext cx="3475106" cy="72891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Calling a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A27808-632B-BA25-D404-558070552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328" y="3445261"/>
            <a:ext cx="4463223" cy="12162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922CDF-076A-41B6-8A80-9BF95D488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2425" y="3333325"/>
            <a:ext cx="2924583" cy="18195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FA1232-2A48-6C97-D1BC-D0143879EF66}"/>
              </a:ext>
            </a:extLst>
          </p:cNvPr>
          <p:cNvCxnSpPr>
            <a:cxnSpLocks/>
          </p:cNvCxnSpPr>
          <p:nvPr/>
        </p:nvCxnSpPr>
        <p:spPr>
          <a:xfrm>
            <a:off x="3024469" y="2575172"/>
            <a:ext cx="0" cy="8700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E1B1B43-5444-491D-3261-AD7386B4178E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9034366" y="2524501"/>
            <a:ext cx="6211" cy="8088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519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32BB-7B50-474E-9D32-BE798944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09" y="22320"/>
            <a:ext cx="10714181" cy="400050"/>
          </a:xfrm>
        </p:spPr>
        <p:txBody>
          <a:bodyPr/>
          <a:lstStyle/>
          <a:p>
            <a:r>
              <a:rPr lang="en-US" b="1" dirty="0"/>
              <a:t>Types of Python Function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9907C-8B6E-418E-858F-835CDB54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>
                <a:solidFill>
                  <a:schemeClr val="bg1"/>
                </a:solidFill>
              </a:rPr>
              <a:t>Stage 2 | level 13 - Functions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AD4A44D-BB08-4FDD-9E3C-FD1C047AE4DB}"/>
              </a:ext>
            </a:extLst>
          </p:cNvPr>
          <p:cNvSpPr/>
          <p:nvPr/>
        </p:nvSpPr>
        <p:spPr>
          <a:xfrm>
            <a:off x="907585" y="2992523"/>
            <a:ext cx="1961606" cy="532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Functions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7BB41DD-EF38-567A-6758-D048A293112F}"/>
              </a:ext>
            </a:extLst>
          </p:cNvPr>
          <p:cNvSpPr/>
          <p:nvPr/>
        </p:nvSpPr>
        <p:spPr>
          <a:xfrm>
            <a:off x="3335573" y="860652"/>
            <a:ext cx="2497056" cy="5324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Non-Parameterized Functions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8C40CE2-09E8-9E59-C531-57B8D5EE546C}"/>
              </a:ext>
            </a:extLst>
          </p:cNvPr>
          <p:cNvSpPr/>
          <p:nvPr/>
        </p:nvSpPr>
        <p:spPr>
          <a:xfrm>
            <a:off x="3335573" y="1654317"/>
            <a:ext cx="2497056" cy="5324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Parametrized Functions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A6DAD9B-3ACA-9F84-DBA7-A3B0EC78723F}"/>
              </a:ext>
            </a:extLst>
          </p:cNvPr>
          <p:cNvSpPr/>
          <p:nvPr/>
        </p:nvSpPr>
        <p:spPr>
          <a:xfrm>
            <a:off x="3335573" y="3924483"/>
            <a:ext cx="2497056" cy="5324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Return Value Functions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3AA00F8-3D4A-8CA9-42B4-EE2441572B6A}"/>
              </a:ext>
            </a:extLst>
          </p:cNvPr>
          <p:cNvSpPr/>
          <p:nvPr/>
        </p:nvSpPr>
        <p:spPr>
          <a:xfrm>
            <a:off x="3335573" y="5500984"/>
            <a:ext cx="2497056" cy="4840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Decorators Functions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C2207DF-338A-8398-6891-43DA128AD9DA}"/>
              </a:ext>
            </a:extLst>
          </p:cNvPr>
          <p:cNvSpPr/>
          <p:nvPr/>
        </p:nvSpPr>
        <p:spPr>
          <a:xfrm>
            <a:off x="3335573" y="4669678"/>
            <a:ext cx="2497056" cy="5324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Generator Functions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C8176A16-7CB2-DE98-FAC0-28A17062BE8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679162" y="1336112"/>
            <a:ext cx="1865637" cy="144718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047E054-A94C-6E3D-BC03-185280E89E00}"/>
              </a:ext>
            </a:extLst>
          </p:cNvPr>
          <p:cNvCxnSpPr>
            <a:cxnSpLocks/>
          </p:cNvCxnSpPr>
          <p:nvPr/>
        </p:nvCxnSpPr>
        <p:spPr>
          <a:xfrm flipV="1">
            <a:off x="1615736" y="1920551"/>
            <a:ext cx="1719836" cy="10994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47E404D-9D76-E7E3-B43F-486EBC4AFF83}"/>
              </a:ext>
            </a:extLst>
          </p:cNvPr>
          <p:cNvCxnSpPr>
            <a:stCxn id="8" idx="2"/>
            <a:endCxn id="17" idx="1"/>
          </p:cNvCxnSpPr>
          <p:nvPr/>
        </p:nvCxnSpPr>
        <p:spPr>
          <a:xfrm rot="16200000" flipH="1">
            <a:off x="1502968" y="3910409"/>
            <a:ext cx="2218025" cy="144718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8674F49-192D-9528-7D18-CA25BC54C60A}"/>
              </a:ext>
            </a:extLst>
          </p:cNvPr>
          <p:cNvCxnSpPr>
            <a:cxnSpLocks/>
            <a:endCxn id="20" idx="1"/>
          </p:cNvCxnSpPr>
          <p:nvPr/>
        </p:nvCxnSpPr>
        <p:spPr>
          <a:xfrm rot="16200000" flipH="1">
            <a:off x="2059115" y="3659454"/>
            <a:ext cx="1383494" cy="116942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14D3F4D-BC19-55B0-4F32-25EC910F26D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406821" y="3524988"/>
            <a:ext cx="928752" cy="665729"/>
          </a:xfrm>
          <a:prstGeom prst="bentConnector3">
            <a:avLst>
              <a:gd name="adj1" fmla="val 2206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D438585-0EB7-8D8E-1E74-3B4F41097127}"/>
              </a:ext>
            </a:extLst>
          </p:cNvPr>
          <p:cNvSpPr/>
          <p:nvPr/>
        </p:nvSpPr>
        <p:spPr>
          <a:xfrm>
            <a:off x="7429876" y="758285"/>
            <a:ext cx="2270054" cy="5324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FFFF"/>
                </a:solidFill>
              </a:rPr>
              <a:t>Required Parameter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FFEE21D-3A23-58EE-3DE7-A96EA085365F}"/>
              </a:ext>
            </a:extLst>
          </p:cNvPr>
          <p:cNvSpPr/>
          <p:nvPr/>
        </p:nvSpPr>
        <p:spPr>
          <a:xfrm>
            <a:off x="3335573" y="2954608"/>
            <a:ext cx="2472333" cy="59867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Anonymous </a:t>
            </a:r>
            <a:r>
              <a:rPr lang="en-GB" b="1" dirty="0" err="1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Parameterz</a:t>
            </a:r>
            <a:endParaRPr lang="en-GB" b="1" dirty="0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7BE9A7B-B3DA-BFB8-CABA-8A7D4CFF9DA5}"/>
              </a:ext>
            </a:extLst>
          </p:cNvPr>
          <p:cNvSpPr/>
          <p:nvPr/>
        </p:nvSpPr>
        <p:spPr>
          <a:xfrm>
            <a:off x="7429876" y="1424546"/>
            <a:ext cx="2270051" cy="5324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FFFF"/>
                </a:solidFill>
              </a:rPr>
              <a:t>Default Parameter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3CC3AF9-D0E3-FD78-0F45-794013EC8EED}"/>
              </a:ext>
            </a:extLst>
          </p:cNvPr>
          <p:cNvSpPr/>
          <p:nvPr/>
        </p:nvSpPr>
        <p:spPr>
          <a:xfrm>
            <a:off x="7429876" y="2130607"/>
            <a:ext cx="2270051" cy="5324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FFFF"/>
                </a:solidFill>
              </a:rPr>
              <a:t>Keyword Parameter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F398576-EC60-1B57-3824-1B3CCA24B688}"/>
              </a:ext>
            </a:extLst>
          </p:cNvPr>
          <p:cNvSpPr/>
          <p:nvPr/>
        </p:nvSpPr>
        <p:spPr>
          <a:xfrm>
            <a:off x="7429876" y="2858148"/>
            <a:ext cx="2270051" cy="5324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FFFF"/>
                </a:solidFill>
              </a:rPr>
              <a:t>Variable Length Parameter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D83E436-4872-978D-875C-1B61229E340C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5832629" y="1024519"/>
            <a:ext cx="1597247" cy="896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2AAA5F8-8C15-86FF-043C-CBC3A3FBBFBC}"/>
              </a:ext>
            </a:extLst>
          </p:cNvPr>
          <p:cNvCxnSpPr>
            <a:cxnSpLocks/>
            <a:stCxn id="15" idx="3"/>
            <a:endCxn id="35" idx="1"/>
          </p:cNvCxnSpPr>
          <p:nvPr/>
        </p:nvCxnSpPr>
        <p:spPr>
          <a:xfrm flipV="1">
            <a:off x="5832629" y="1690780"/>
            <a:ext cx="1597247" cy="2297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B6B11CB-EA33-71A8-234A-2E057A7A62F1}"/>
              </a:ext>
            </a:extLst>
          </p:cNvPr>
          <p:cNvCxnSpPr>
            <a:cxnSpLocks/>
            <a:stCxn id="15" idx="3"/>
            <a:endCxn id="36" idx="1"/>
          </p:cNvCxnSpPr>
          <p:nvPr/>
        </p:nvCxnSpPr>
        <p:spPr>
          <a:xfrm>
            <a:off x="5832629" y="1920551"/>
            <a:ext cx="1597247" cy="4762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72E4C68-90D5-5B6F-A418-6394DA270843}"/>
              </a:ext>
            </a:extLst>
          </p:cNvPr>
          <p:cNvCxnSpPr>
            <a:cxnSpLocks/>
            <a:stCxn id="15" idx="3"/>
            <a:endCxn id="37" idx="1"/>
          </p:cNvCxnSpPr>
          <p:nvPr/>
        </p:nvCxnSpPr>
        <p:spPr>
          <a:xfrm>
            <a:off x="5832629" y="1920551"/>
            <a:ext cx="1597247" cy="12038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7C1728F-73DB-7F23-5B7E-DEDC57AFBFC2}"/>
              </a:ext>
            </a:extLst>
          </p:cNvPr>
          <p:cNvCxnSpPr>
            <a:stCxn id="8" idx="3"/>
            <a:endCxn id="34" idx="1"/>
          </p:cNvCxnSpPr>
          <p:nvPr/>
        </p:nvCxnSpPr>
        <p:spPr>
          <a:xfrm flipV="1">
            <a:off x="2869191" y="3253947"/>
            <a:ext cx="466382" cy="48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F866B782-63DE-D6DC-CF12-9366EFC7984F}"/>
              </a:ext>
            </a:extLst>
          </p:cNvPr>
          <p:cNvSpPr/>
          <p:nvPr/>
        </p:nvSpPr>
        <p:spPr>
          <a:xfrm>
            <a:off x="7429875" y="4249703"/>
            <a:ext cx="2270051" cy="5324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FFFF"/>
                </a:solidFill>
              </a:rPr>
              <a:t>Lambda Expressions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122504A-BC04-16FF-81E7-ABEA4EE2E4F4}"/>
              </a:ext>
            </a:extLst>
          </p:cNvPr>
          <p:cNvCxnSpPr>
            <a:cxnSpLocks/>
            <a:stCxn id="34" idx="3"/>
            <a:endCxn id="56" idx="1"/>
          </p:cNvCxnSpPr>
          <p:nvPr/>
        </p:nvCxnSpPr>
        <p:spPr>
          <a:xfrm>
            <a:off x="5807906" y="3253947"/>
            <a:ext cx="1621969" cy="12619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259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20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5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32BB-7B50-474E-9D32-BE798944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09" y="22320"/>
            <a:ext cx="10714181" cy="400050"/>
          </a:xfrm>
        </p:spPr>
        <p:txBody>
          <a:bodyPr/>
          <a:lstStyle/>
          <a:p>
            <a:r>
              <a:rPr lang="en-US" b="1" dirty="0"/>
              <a:t>Python Functions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9907C-8B6E-418E-858F-835CDB54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>
                <a:solidFill>
                  <a:schemeClr val="bg1"/>
                </a:solidFill>
              </a:rPr>
              <a:t>Stage 2 | level 13 - Functions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AD4A44D-BB08-4FDD-9E3C-FD1C047AE4DB}"/>
              </a:ext>
            </a:extLst>
          </p:cNvPr>
          <p:cNvSpPr/>
          <p:nvPr/>
        </p:nvSpPr>
        <p:spPr>
          <a:xfrm>
            <a:off x="931328" y="1018866"/>
            <a:ext cx="2763099" cy="525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Build-In Functions</a:t>
            </a:r>
            <a:endParaRPr lang="en-IN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2E036D-71F2-4AEF-A1EB-81DB496B7F6F}"/>
              </a:ext>
            </a:extLst>
          </p:cNvPr>
          <p:cNvSpPr txBox="1"/>
          <p:nvPr/>
        </p:nvSpPr>
        <p:spPr>
          <a:xfrm>
            <a:off x="869184" y="1961900"/>
            <a:ext cx="438639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Built-In or Predefined functions are the functions that are already written or defined in python.</a:t>
            </a:r>
          </a:p>
          <a:p>
            <a:endParaRPr lang="en-US" sz="2400" dirty="0"/>
          </a:p>
          <a:p>
            <a:r>
              <a:rPr lang="en-US" dirty="0"/>
              <a:t>As these functions are already defined so we do not need to define these functions.</a:t>
            </a:r>
            <a:endParaRPr lang="en-US" sz="24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58602A-FA81-BA53-BCB1-1C9836CABAF6}"/>
              </a:ext>
            </a:extLst>
          </p:cNvPr>
          <p:cNvSpPr/>
          <p:nvPr/>
        </p:nvSpPr>
        <p:spPr>
          <a:xfrm>
            <a:off x="8152661" y="1039821"/>
            <a:ext cx="1961606" cy="48406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C4B8A0-3A79-E037-2F13-A1FA9E5A2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858" y="1741155"/>
            <a:ext cx="2927527" cy="40770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0804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32BB-7B50-474E-9D32-BE798944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09" y="22320"/>
            <a:ext cx="10714181" cy="400050"/>
          </a:xfrm>
        </p:spPr>
        <p:txBody>
          <a:bodyPr/>
          <a:lstStyle/>
          <a:p>
            <a:r>
              <a:rPr lang="en-US" b="1" dirty="0"/>
              <a:t>Python Functions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9907C-8B6E-418E-858F-835CDB54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>
                <a:solidFill>
                  <a:schemeClr val="bg1"/>
                </a:solidFill>
              </a:rPr>
              <a:t>Stage 2 | level 13 - Functions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AD4A44D-BB08-4FDD-9E3C-FD1C047AE4DB}"/>
              </a:ext>
            </a:extLst>
          </p:cNvPr>
          <p:cNvSpPr/>
          <p:nvPr/>
        </p:nvSpPr>
        <p:spPr>
          <a:xfrm>
            <a:off x="931328" y="1039821"/>
            <a:ext cx="3571332" cy="6380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User Defined 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2E036D-71F2-4AEF-A1EB-81DB496B7F6F}"/>
              </a:ext>
            </a:extLst>
          </p:cNvPr>
          <p:cNvSpPr txBox="1"/>
          <p:nvPr/>
        </p:nvSpPr>
        <p:spPr>
          <a:xfrm>
            <a:off x="1029822" y="2032665"/>
            <a:ext cx="40570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User Defined functions are created and used by the user itself to do some specific task.</a:t>
            </a:r>
          </a:p>
          <a:p>
            <a:endParaRPr lang="en-US" sz="20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58602A-FA81-BA53-BCB1-1C9836CABAF6}"/>
              </a:ext>
            </a:extLst>
          </p:cNvPr>
          <p:cNvSpPr/>
          <p:nvPr/>
        </p:nvSpPr>
        <p:spPr>
          <a:xfrm>
            <a:off x="8152661" y="1039821"/>
            <a:ext cx="1961606" cy="48406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0B2FEA-B14E-A316-901D-28FF2FB86A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28" t="2072"/>
          <a:stretch/>
        </p:blipFill>
        <p:spPr>
          <a:xfrm>
            <a:off x="7575501" y="0"/>
            <a:ext cx="4616499" cy="6196988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22169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32BB-7B50-474E-9D32-BE798944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09" y="22320"/>
            <a:ext cx="10714181" cy="400050"/>
          </a:xfrm>
        </p:spPr>
        <p:txBody>
          <a:bodyPr/>
          <a:lstStyle/>
          <a:p>
            <a:r>
              <a:rPr lang="en-US" b="1" dirty="0"/>
              <a:t>Python Functions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9907C-8B6E-418E-858F-835CDB54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>
                <a:solidFill>
                  <a:schemeClr val="bg1"/>
                </a:solidFill>
              </a:rPr>
              <a:t>Stage 2 | level 13 - Functions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AD4A44D-BB08-4FDD-9E3C-FD1C047AE4DB}"/>
              </a:ext>
            </a:extLst>
          </p:cNvPr>
          <p:cNvSpPr/>
          <p:nvPr/>
        </p:nvSpPr>
        <p:spPr>
          <a:xfrm>
            <a:off x="931328" y="1039821"/>
            <a:ext cx="3571332" cy="6380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Return Value 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2E036D-71F2-4AEF-A1EB-81DB496B7F6F}"/>
              </a:ext>
            </a:extLst>
          </p:cNvPr>
          <p:cNvSpPr txBox="1"/>
          <p:nvPr/>
        </p:nvSpPr>
        <p:spPr>
          <a:xfrm>
            <a:off x="1029822" y="2032665"/>
            <a:ext cx="4057083" cy="2498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/>
              <a:t>Return value functions return something on function call.</a:t>
            </a:r>
          </a:p>
          <a:p>
            <a:pPr lvl="0"/>
            <a:endParaRPr lang="en-US" sz="2000" dirty="0"/>
          </a:p>
          <a:p>
            <a:pPr lvl="0"/>
            <a:r>
              <a:rPr lang="en-US" sz="2000" dirty="0"/>
              <a:t>The return value can be stored in a variable.</a:t>
            </a:r>
          </a:p>
          <a:p>
            <a:pPr lvl="0">
              <a:lnSpc>
                <a:spcPct val="115000"/>
              </a:lnSpc>
              <a:spcAft>
                <a:spcPts val="1600"/>
              </a:spcAft>
            </a:pPr>
            <a:endParaRPr lang="en-US" sz="2000" dirty="0">
              <a:highlight>
                <a:srgbClr val="FFFFFF"/>
              </a:highlight>
            </a:endParaRPr>
          </a:p>
          <a:p>
            <a:endParaRPr lang="en-US" sz="20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58602A-FA81-BA53-BCB1-1C9836CABAF6}"/>
              </a:ext>
            </a:extLst>
          </p:cNvPr>
          <p:cNvSpPr/>
          <p:nvPr/>
        </p:nvSpPr>
        <p:spPr>
          <a:xfrm>
            <a:off x="8152661" y="789518"/>
            <a:ext cx="1961606" cy="48406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Example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16E1FC-10A8-3908-DBEE-90CB80A69513}"/>
              </a:ext>
            </a:extLst>
          </p:cNvPr>
          <p:cNvSpPr txBox="1"/>
          <p:nvPr/>
        </p:nvSpPr>
        <p:spPr>
          <a:xfrm>
            <a:off x="4676081" y="5571294"/>
            <a:ext cx="34267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CC0000"/>
                </a:solidFill>
              </a:rPr>
              <a:t>Value returned by function is stored in variable.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A1CBEE-41D7-516D-8979-266D8EE23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428" y="63432"/>
            <a:ext cx="4635685" cy="60693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3710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3574</TotalTime>
  <Words>435</Words>
  <Application>Microsoft Office PowerPoint</Application>
  <PresentationFormat>Widescreen</PresentationFormat>
  <Paragraphs>88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Agency FB</vt:lpstr>
      <vt:lpstr>Aharoni</vt:lpstr>
      <vt:lpstr>Arial</vt:lpstr>
      <vt:lpstr>Arial Rounded MT Bold</vt:lpstr>
      <vt:lpstr>Calibri</vt:lpstr>
      <vt:lpstr>Calibri Light</vt:lpstr>
      <vt:lpstr>Nunito</vt:lpstr>
      <vt:lpstr>Office Theme</vt:lpstr>
      <vt:lpstr>PowerPoint Presentation</vt:lpstr>
      <vt:lpstr>PowerPoint Presentation</vt:lpstr>
      <vt:lpstr>PowerPoint Presentation</vt:lpstr>
      <vt:lpstr>Python Functions</vt:lpstr>
      <vt:lpstr>Defining and Calling Functions</vt:lpstr>
      <vt:lpstr>Types of Python Function</vt:lpstr>
      <vt:lpstr>Python Functions</vt:lpstr>
      <vt:lpstr>Python Functions</vt:lpstr>
      <vt:lpstr>Python Functions</vt:lpstr>
      <vt:lpstr>Python Functions</vt:lpstr>
      <vt:lpstr>Python Functions</vt:lpstr>
      <vt:lpstr>Python Functions</vt:lpstr>
      <vt:lpstr>Python Functions</vt:lpstr>
      <vt:lpstr>Python Functions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zaid kamil</dc:creator>
  <cp:lastModifiedBy>Zaid Kamil</cp:lastModifiedBy>
  <cp:revision>141</cp:revision>
  <dcterms:created xsi:type="dcterms:W3CDTF">2020-10-29T10:04:59Z</dcterms:created>
  <dcterms:modified xsi:type="dcterms:W3CDTF">2024-02-17T08:04:47Z</dcterms:modified>
</cp:coreProperties>
</file>