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282" r:id="rId3"/>
    <p:sldId id="304" r:id="rId4"/>
    <p:sldId id="305" r:id="rId5"/>
    <p:sldId id="294" r:id="rId6"/>
    <p:sldId id="306" r:id="rId7"/>
    <p:sldId id="288" r:id="rId8"/>
    <p:sldId id="307" r:id="rId9"/>
    <p:sldId id="308" r:id="rId10"/>
    <p:sldId id="309" r:id="rId11"/>
    <p:sldId id="310" r:id="rId12"/>
    <p:sldId id="312" r:id="rId13"/>
    <p:sldId id="311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C000"/>
    <a:srgbClr val="A86ED4"/>
    <a:srgbClr val="00B0F0"/>
    <a:srgbClr val="00B050"/>
    <a:srgbClr val="FF6161"/>
    <a:srgbClr val="EDDDB9"/>
    <a:srgbClr val="EC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C0F2F-F4B8-4756-B150-0D5AAA1136A9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5DE0899-4FE0-4682-BF45-B82C2A84872D}">
      <dgm:prSet phldrT="[Text]"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Arithmetic operators</a:t>
          </a:r>
          <a:endParaRPr lang="en-US" dirty="0">
            <a:effectLst/>
          </a:endParaRPr>
        </a:p>
      </dgm:t>
    </dgm:pt>
    <dgm:pt modelId="{8FD94588-0E23-43BB-B2EE-E745ED4BBD2E}" type="parTrans" cxnId="{C13E00B0-CF55-4A2A-AFE9-E350C61850E8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87EC5660-7B6D-4C1C-81AA-847C421DD336}" type="sibTrans" cxnId="{C13E00B0-CF55-4A2A-AFE9-E350C61850E8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99BD0090-E53E-4A7C-99BD-FC8F8B601AFD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Assignment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23383038-3C2E-4D4F-A901-052E12BC3E65}" type="parTrans" cxnId="{DF5F0DC3-A626-477B-9508-5F6BADF46DDD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A549AA3E-44D8-4715-B1EA-2C9C067756B6}" type="sibTrans" cxnId="{DF5F0DC3-A626-477B-9508-5F6BADF46DDD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AA19952D-90C1-4A19-8DC4-8DD4142D50DB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Comparison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68DB45F1-2454-4E60-8A22-CAA1BFFCC4EC}" type="parTrans" cxnId="{8CD61712-A2BE-47A2-817B-A4ABDA94C05C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300B2845-2AA3-4900-832F-BB24089E6790}" type="sibTrans" cxnId="{8CD61712-A2BE-47A2-817B-A4ABDA94C05C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66288285-6437-49EC-A115-AACBDB87A93C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Logical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AE8C341D-79BE-4329-898B-377F7FB9D68F}" type="parTrans" cxnId="{6E25CC9C-BB9A-4227-AEAC-A2457678333A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2914159F-C9E8-425A-BD22-F62F7157C5DC}" type="sibTrans" cxnId="{6E25CC9C-BB9A-4227-AEAC-A2457678333A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6AF64239-0F9C-4C70-860B-2D85D9FEC2FB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Identity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F9653A29-AE37-4BFE-B1E6-A76F5C5455A9}" type="parTrans" cxnId="{6A601E0A-4021-498F-8B82-3AA8D2B70BEE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EAFBAC55-B5B1-45A4-9A8B-51B381EB3245}" type="sibTrans" cxnId="{6A601E0A-4021-498F-8B82-3AA8D2B70BEE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8BADD5CD-AAE1-495B-A320-041E66745444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Membership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88E11EFD-86F5-4D17-9C32-D040D540D068}" type="parTrans" cxnId="{07108ECB-CEA2-4FA4-9D4B-726A94D6B0BE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511A893B-F610-44AD-BAA2-3DBE95487FE9}" type="sibTrans" cxnId="{07108ECB-CEA2-4FA4-9D4B-726A94D6B0BE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98F52953-6E99-46F8-8E01-BC553CE4E443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Bitwise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5DAB82FF-3A9A-46DB-956A-607CF6C6F09F}" type="parTrans" cxnId="{3A7D9D1F-C479-48AF-B1DC-C70DD5DF3121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CF5CEF6F-1417-46C7-8078-9B9275EA66FE}" type="sibTrans" cxnId="{3A7D9D1F-C479-48AF-B1DC-C70DD5DF3121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BA6AAE9B-5D83-454E-99C9-364786DFB0ED}" type="pres">
      <dgm:prSet presAssocID="{F58C0F2F-F4B8-4756-B150-0D5AAA1136A9}" presName="diagram" presStyleCnt="0">
        <dgm:presLayoutVars>
          <dgm:dir/>
          <dgm:resizeHandles val="exact"/>
        </dgm:presLayoutVars>
      </dgm:prSet>
      <dgm:spPr/>
    </dgm:pt>
    <dgm:pt modelId="{757BE9D5-43DD-470C-9E72-D028726FBA23}" type="pres">
      <dgm:prSet presAssocID="{A5DE0899-4FE0-4682-BF45-B82C2A84872D}" presName="node" presStyleLbl="node1" presStyleIdx="0" presStyleCnt="7">
        <dgm:presLayoutVars>
          <dgm:bulletEnabled val="1"/>
        </dgm:presLayoutVars>
      </dgm:prSet>
      <dgm:spPr/>
    </dgm:pt>
    <dgm:pt modelId="{48221EE5-5C51-488F-9BF8-CF0A9FE2FA08}" type="pres">
      <dgm:prSet presAssocID="{87EC5660-7B6D-4C1C-81AA-847C421DD336}" presName="sibTrans" presStyleCnt="0"/>
      <dgm:spPr/>
    </dgm:pt>
    <dgm:pt modelId="{BF0476CF-E013-49CD-B644-67D73AFFC115}" type="pres">
      <dgm:prSet presAssocID="{99BD0090-E53E-4A7C-99BD-FC8F8B601AFD}" presName="node" presStyleLbl="node1" presStyleIdx="1" presStyleCnt="7">
        <dgm:presLayoutVars>
          <dgm:bulletEnabled val="1"/>
        </dgm:presLayoutVars>
      </dgm:prSet>
      <dgm:spPr/>
    </dgm:pt>
    <dgm:pt modelId="{A7BA53BA-5F70-4CF6-9200-B7BCD01F5CAF}" type="pres">
      <dgm:prSet presAssocID="{A549AA3E-44D8-4715-B1EA-2C9C067756B6}" presName="sibTrans" presStyleCnt="0"/>
      <dgm:spPr/>
    </dgm:pt>
    <dgm:pt modelId="{1898C0DA-D183-46CF-8896-0C07BDB971C6}" type="pres">
      <dgm:prSet presAssocID="{AA19952D-90C1-4A19-8DC4-8DD4142D50DB}" presName="node" presStyleLbl="node1" presStyleIdx="2" presStyleCnt="7">
        <dgm:presLayoutVars>
          <dgm:bulletEnabled val="1"/>
        </dgm:presLayoutVars>
      </dgm:prSet>
      <dgm:spPr/>
    </dgm:pt>
    <dgm:pt modelId="{7E76F949-32DB-4161-9B08-1E121D85DCA1}" type="pres">
      <dgm:prSet presAssocID="{300B2845-2AA3-4900-832F-BB24089E6790}" presName="sibTrans" presStyleCnt="0"/>
      <dgm:spPr/>
    </dgm:pt>
    <dgm:pt modelId="{231D9D46-310D-4DBA-8D60-17F3C68C8E25}" type="pres">
      <dgm:prSet presAssocID="{66288285-6437-49EC-A115-AACBDB87A93C}" presName="node" presStyleLbl="node1" presStyleIdx="3" presStyleCnt="7">
        <dgm:presLayoutVars>
          <dgm:bulletEnabled val="1"/>
        </dgm:presLayoutVars>
      </dgm:prSet>
      <dgm:spPr/>
    </dgm:pt>
    <dgm:pt modelId="{C3D30473-9AE7-4FD3-88CA-4600B5789524}" type="pres">
      <dgm:prSet presAssocID="{2914159F-C9E8-425A-BD22-F62F7157C5DC}" presName="sibTrans" presStyleCnt="0"/>
      <dgm:spPr/>
    </dgm:pt>
    <dgm:pt modelId="{3BD15571-51CE-453E-A61A-05AAB7D656A8}" type="pres">
      <dgm:prSet presAssocID="{6AF64239-0F9C-4C70-860B-2D85D9FEC2FB}" presName="node" presStyleLbl="node1" presStyleIdx="4" presStyleCnt="7">
        <dgm:presLayoutVars>
          <dgm:bulletEnabled val="1"/>
        </dgm:presLayoutVars>
      </dgm:prSet>
      <dgm:spPr/>
    </dgm:pt>
    <dgm:pt modelId="{9BBA8C7B-DD9E-4140-ADD6-FF87E40F0927}" type="pres">
      <dgm:prSet presAssocID="{EAFBAC55-B5B1-45A4-9A8B-51B381EB3245}" presName="sibTrans" presStyleCnt="0"/>
      <dgm:spPr/>
    </dgm:pt>
    <dgm:pt modelId="{B7583537-8B2D-4BF9-BF14-AB0C1A0DFC27}" type="pres">
      <dgm:prSet presAssocID="{8BADD5CD-AAE1-495B-A320-041E66745444}" presName="node" presStyleLbl="node1" presStyleIdx="5" presStyleCnt="7">
        <dgm:presLayoutVars>
          <dgm:bulletEnabled val="1"/>
        </dgm:presLayoutVars>
      </dgm:prSet>
      <dgm:spPr/>
    </dgm:pt>
    <dgm:pt modelId="{7BEAC9C6-DE1F-4AF2-92DD-0BDC80E67FCF}" type="pres">
      <dgm:prSet presAssocID="{511A893B-F610-44AD-BAA2-3DBE95487FE9}" presName="sibTrans" presStyleCnt="0"/>
      <dgm:spPr/>
    </dgm:pt>
    <dgm:pt modelId="{B9CB26DA-3EC1-4A66-A4B3-EB7B2225200F}" type="pres">
      <dgm:prSet presAssocID="{98F52953-6E99-46F8-8E01-BC553CE4E443}" presName="node" presStyleLbl="node1" presStyleIdx="6" presStyleCnt="7">
        <dgm:presLayoutVars>
          <dgm:bulletEnabled val="1"/>
        </dgm:presLayoutVars>
      </dgm:prSet>
      <dgm:spPr/>
    </dgm:pt>
  </dgm:ptLst>
  <dgm:cxnLst>
    <dgm:cxn modelId="{34625C01-E8F4-443E-8362-849815AC2359}" type="presOf" srcId="{6AF64239-0F9C-4C70-860B-2D85D9FEC2FB}" destId="{3BD15571-51CE-453E-A61A-05AAB7D656A8}" srcOrd="0" destOrd="0" presId="urn:microsoft.com/office/officeart/2005/8/layout/default"/>
    <dgm:cxn modelId="{B9A13609-609E-4505-BCA7-68F5B66AA278}" type="presOf" srcId="{F58C0F2F-F4B8-4756-B150-0D5AAA1136A9}" destId="{BA6AAE9B-5D83-454E-99C9-364786DFB0ED}" srcOrd="0" destOrd="0" presId="urn:microsoft.com/office/officeart/2005/8/layout/default"/>
    <dgm:cxn modelId="{6A601E0A-4021-498F-8B82-3AA8D2B70BEE}" srcId="{F58C0F2F-F4B8-4756-B150-0D5AAA1136A9}" destId="{6AF64239-0F9C-4C70-860B-2D85D9FEC2FB}" srcOrd="4" destOrd="0" parTransId="{F9653A29-AE37-4BFE-B1E6-A76F5C5455A9}" sibTransId="{EAFBAC55-B5B1-45A4-9A8B-51B381EB3245}"/>
    <dgm:cxn modelId="{8CD61712-A2BE-47A2-817B-A4ABDA94C05C}" srcId="{F58C0F2F-F4B8-4756-B150-0D5AAA1136A9}" destId="{AA19952D-90C1-4A19-8DC4-8DD4142D50DB}" srcOrd="2" destOrd="0" parTransId="{68DB45F1-2454-4E60-8A22-CAA1BFFCC4EC}" sibTransId="{300B2845-2AA3-4900-832F-BB24089E6790}"/>
    <dgm:cxn modelId="{3A7D9D1F-C479-48AF-B1DC-C70DD5DF3121}" srcId="{F58C0F2F-F4B8-4756-B150-0D5AAA1136A9}" destId="{98F52953-6E99-46F8-8E01-BC553CE4E443}" srcOrd="6" destOrd="0" parTransId="{5DAB82FF-3A9A-46DB-956A-607CF6C6F09F}" sibTransId="{CF5CEF6F-1417-46C7-8078-9B9275EA66FE}"/>
    <dgm:cxn modelId="{184B4D38-20A2-4541-B5AE-72B6185AD6B0}" type="presOf" srcId="{99BD0090-E53E-4A7C-99BD-FC8F8B601AFD}" destId="{BF0476CF-E013-49CD-B644-67D73AFFC115}" srcOrd="0" destOrd="0" presId="urn:microsoft.com/office/officeart/2005/8/layout/default"/>
    <dgm:cxn modelId="{1933B74C-7955-42F4-9F04-4462D9129E74}" type="presOf" srcId="{98F52953-6E99-46F8-8E01-BC553CE4E443}" destId="{B9CB26DA-3EC1-4A66-A4B3-EB7B2225200F}" srcOrd="0" destOrd="0" presId="urn:microsoft.com/office/officeart/2005/8/layout/default"/>
    <dgm:cxn modelId="{206B2259-24D2-49A1-A599-D587332DC149}" type="presOf" srcId="{66288285-6437-49EC-A115-AACBDB87A93C}" destId="{231D9D46-310D-4DBA-8D60-17F3C68C8E25}" srcOrd="0" destOrd="0" presId="urn:microsoft.com/office/officeart/2005/8/layout/default"/>
    <dgm:cxn modelId="{89F19F7E-6052-4551-9387-3A0063C97BFC}" type="presOf" srcId="{AA19952D-90C1-4A19-8DC4-8DD4142D50DB}" destId="{1898C0DA-D183-46CF-8896-0C07BDB971C6}" srcOrd="0" destOrd="0" presId="urn:microsoft.com/office/officeart/2005/8/layout/default"/>
    <dgm:cxn modelId="{2E2FD098-8E01-415D-88A1-A09A7EFE1D5C}" type="presOf" srcId="{A5DE0899-4FE0-4682-BF45-B82C2A84872D}" destId="{757BE9D5-43DD-470C-9E72-D028726FBA23}" srcOrd="0" destOrd="0" presId="urn:microsoft.com/office/officeart/2005/8/layout/default"/>
    <dgm:cxn modelId="{6E25CC9C-BB9A-4227-AEAC-A2457678333A}" srcId="{F58C0F2F-F4B8-4756-B150-0D5AAA1136A9}" destId="{66288285-6437-49EC-A115-AACBDB87A93C}" srcOrd="3" destOrd="0" parTransId="{AE8C341D-79BE-4329-898B-377F7FB9D68F}" sibTransId="{2914159F-C9E8-425A-BD22-F62F7157C5DC}"/>
    <dgm:cxn modelId="{7CA867A6-B0BB-4597-98BE-C323ABA7AF29}" type="presOf" srcId="{8BADD5CD-AAE1-495B-A320-041E66745444}" destId="{B7583537-8B2D-4BF9-BF14-AB0C1A0DFC27}" srcOrd="0" destOrd="0" presId="urn:microsoft.com/office/officeart/2005/8/layout/default"/>
    <dgm:cxn modelId="{C13E00B0-CF55-4A2A-AFE9-E350C61850E8}" srcId="{F58C0F2F-F4B8-4756-B150-0D5AAA1136A9}" destId="{A5DE0899-4FE0-4682-BF45-B82C2A84872D}" srcOrd="0" destOrd="0" parTransId="{8FD94588-0E23-43BB-B2EE-E745ED4BBD2E}" sibTransId="{87EC5660-7B6D-4C1C-81AA-847C421DD336}"/>
    <dgm:cxn modelId="{DF5F0DC3-A626-477B-9508-5F6BADF46DDD}" srcId="{F58C0F2F-F4B8-4756-B150-0D5AAA1136A9}" destId="{99BD0090-E53E-4A7C-99BD-FC8F8B601AFD}" srcOrd="1" destOrd="0" parTransId="{23383038-3C2E-4D4F-A901-052E12BC3E65}" sibTransId="{A549AA3E-44D8-4715-B1EA-2C9C067756B6}"/>
    <dgm:cxn modelId="{07108ECB-CEA2-4FA4-9D4B-726A94D6B0BE}" srcId="{F58C0F2F-F4B8-4756-B150-0D5AAA1136A9}" destId="{8BADD5CD-AAE1-495B-A320-041E66745444}" srcOrd="5" destOrd="0" parTransId="{88E11EFD-86F5-4D17-9C32-D040D540D068}" sibTransId="{511A893B-F610-44AD-BAA2-3DBE95487FE9}"/>
    <dgm:cxn modelId="{32E54EB8-E57C-4CD3-A976-0BCB282F9FF4}" type="presParOf" srcId="{BA6AAE9B-5D83-454E-99C9-364786DFB0ED}" destId="{757BE9D5-43DD-470C-9E72-D028726FBA23}" srcOrd="0" destOrd="0" presId="urn:microsoft.com/office/officeart/2005/8/layout/default"/>
    <dgm:cxn modelId="{6028FBCE-272E-4C3E-80CC-EFB7B966D11E}" type="presParOf" srcId="{BA6AAE9B-5D83-454E-99C9-364786DFB0ED}" destId="{48221EE5-5C51-488F-9BF8-CF0A9FE2FA08}" srcOrd="1" destOrd="0" presId="urn:microsoft.com/office/officeart/2005/8/layout/default"/>
    <dgm:cxn modelId="{547E8306-3280-497F-9915-1DD6C841D879}" type="presParOf" srcId="{BA6AAE9B-5D83-454E-99C9-364786DFB0ED}" destId="{BF0476CF-E013-49CD-B644-67D73AFFC115}" srcOrd="2" destOrd="0" presId="urn:microsoft.com/office/officeart/2005/8/layout/default"/>
    <dgm:cxn modelId="{CE98972D-BFCF-45B1-91DD-F8D375EAE7DC}" type="presParOf" srcId="{BA6AAE9B-5D83-454E-99C9-364786DFB0ED}" destId="{A7BA53BA-5F70-4CF6-9200-B7BCD01F5CAF}" srcOrd="3" destOrd="0" presId="urn:microsoft.com/office/officeart/2005/8/layout/default"/>
    <dgm:cxn modelId="{5939E738-C19E-424F-9DF5-4170C33766EB}" type="presParOf" srcId="{BA6AAE9B-5D83-454E-99C9-364786DFB0ED}" destId="{1898C0DA-D183-46CF-8896-0C07BDB971C6}" srcOrd="4" destOrd="0" presId="urn:microsoft.com/office/officeart/2005/8/layout/default"/>
    <dgm:cxn modelId="{24654370-C142-469E-8CE3-BE8729DDB742}" type="presParOf" srcId="{BA6AAE9B-5D83-454E-99C9-364786DFB0ED}" destId="{7E76F949-32DB-4161-9B08-1E121D85DCA1}" srcOrd="5" destOrd="0" presId="urn:microsoft.com/office/officeart/2005/8/layout/default"/>
    <dgm:cxn modelId="{7FB7519E-DA4C-47C9-A013-D474D195713E}" type="presParOf" srcId="{BA6AAE9B-5D83-454E-99C9-364786DFB0ED}" destId="{231D9D46-310D-4DBA-8D60-17F3C68C8E25}" srcOrd="6" destOrd="0" presId="urn:microsoft.com/office/officeart/2005/8/layout/default"/>
    <dgm:cxn modelId="{1CCEE295-51A8-4B66-8D44-78C25644195A}" type="presParOf" srcId="{BA6AAE9B-5D83-454E-99C9-364786DFB0ED}" destId="{C3D30473-9AE7-4FD3-88CA-4600B5789524}" srcOrd="7" destOrd="0" presId="urn:microsoft.com/office/officeart/2005/8/layout/default"/>
    <dgm:cxn modelId="{D3AB840A-D17B-4C31-ABC6-BD206F1B2168}" type="presParOf" srcId="{BA6AAE9B-5D83-454E-99C9-364786DFB0ED}" destId="{3BD15571-51CE-453E-A61A-05AAB7D656A8}" srcOrd="8" destOrd="0" presId="urn:microsoft.com/office/officeart/2005/8/layout/default"/>
    <dgm:cxn modelId="{060607AE-BB3C-4BB3-ABEF-4DE8296238DE}" type="presParOf" srcId="{BA6AAE9B-5D83-454E-99C9-364786DFB0ED}" destId="{9BBA8C7B-DD9E-4140-ADD6-FF87E40F0927}" srcOrd="9" destOrd="0" presId="urn:microsoft.com/office/officeart/2005/8/layout/default"/>
    <dgm:cxn modelId="{B35F8ADF-91A5-4476-805D-184C340A0F8D}" type="presParOf" srcId="{BA6AAE9B-5D83-454E-99C9-364786DFB0ED}" destId="{B7583537-8B2D-4BF9-BF14-AB0C1A0DFC27}" srcOrd="10" destOrd="0" presId="urn:microsoft.com/office/officeart/2005/8/layout/default"/>
    <dgm:cxn modelId="{E9A6A385-3ABA-4E19-9418-E37857A2B924}" type="presParOf" srcId="{BA6AAE9B-5D83-454E-99C9-364786DFB0ED}" destId="{7BEAC9C6-DE1F-4AF2-92DD-0BDC80E67FCF}" srcOrd="11" destOrd="0" presId="urn:microsoft.com/office/officeart/2005/8/layout/default"/>
    <dgm:cxn modelId="{FE95C13E-65FA-4589-9F86-BE6FA94D2A86}" type="presParOf" srcId="{BA6AAE9B-5D83-454E-99C9-364786DFB0ED}" destId="{B9CB26DA-3EC1-4A66-A4B3-EB7B2225200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E9D5-43DD-470C-9E72-D028726FBA23}">
      <dsp:nvSpPr>
        <dsp:cNvPr id="0" name=""/>
        <dsp:cNvSpPr/>
      </dsp:nvSpPr>
      <dsp:spPr>
        <a:xfrm>
          <a:off x="45689" y="535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Arithmetic operators</a:t>
          </a:r>
          <a:endParaRPr lang="en-US" sz="1500" kern="1200" dirty="0">
            <a:effectLst/>
          </a:endParaRPr>
        </a:p>
      </dsp:txBody>
      <dsp:txXfrm>
        <a:off x="45689" y="535"/>
        <a:ext cx="1471777" cy="883066"/>
      </dsp:txXfrm>
    </dsp:sp>
    <dsp:sp modelId="{BF0476CF-E013-49CD-B644-67D73AFFC115}">
      <dsp:nvSpPr>
        <dsp:cNvPr id="0" name=""/>
        <dsp:cNvSpPr/>
      </dsp:nvSpPr>
      <dsp:spPr>
        <a:xfrm>
          <a:off x="1664644" y="535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Assignment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1664644" y="535"/>
        <a:ext cx="1471777" cy="883066"/>
      </dsp:txXfrm>
    </dsp:sp>
    <dsp:sp modelId="{1898C0DA-D183-46CF-8896-0C07BDB971C6}">
      <dsp:nvSpPr>
        <dsp:cNvPr id="0" name=""/>
        <dsp:cNvSpPr/>
      </dsp:nvSpPr>
      <dsp:spPr>
        <a:xfrm>
          <a:off x="3283600" y="535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Comparison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3283600" y="535"/>
        <a:ext cx="1471777" cy="883066"/>
      </dsp:txXfrm>
    </dsp:sp>
    <dsp:sp modelId="{231D9D46-310D-4DBA-8D60-17F3C68C8E25}">
      <dsp:nvSpPr>
        <dsp:cNvPr id="0" name=""/>
        <dsp:cNvSpPr/>
      </dsp:nvSpPr>
      <dsp:spPr>
        <a:xfrm>
          <a:off x="4902555" y="535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Logical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4902555" y="535"/>
        <a:ext cx="1471777" cy="883066"/>
      </dsp:txXfrm>
    </dsp:sp>
    <dsp:sp modelId="{3BD15571-51CE-453E-A61A-05AAB7D656A8}">
      <dsp:nvSpPr>
        <dsp:cNvPr id="0" name=""/>
        <dsp:cNvSpPr/>
      </dsp:nvSpPr>
      <dsp:spPr>
        <a:xfrm>
          <a:off x="855167" y="1030779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Identity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855167" y="1030779"/>
        <a:ext cx="1471777" cy="883066"/>
      </dsp:txXfrm>
    </dsp:sp>
    <dsp:sp modelId="{B7583537-8B2D-4BF9-BF14-AB0C1A0DFC27}">
      <dsp:nvSpPr>
        <dsp:cNvPr id="0" name=""/>
        <dsp:cNvSpPr/>
      </dsp:nvSpPr>
      <dsp:spPr>
        <a:xfrm>
          <a:off x="2474122" y="1030779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Membership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2474122" y="1030779"/>
        <a:ext cx="1471777" cy="883066"/>
      </dsp:txXfrm>
    </dsp:sp>
    <dsp:sp modelId="{B9CB26DA-3EC1-4A66-A4B3-EB7B2225200F}">
      <dsp:nvSpPr>
        <dsp:cNvPr id="0" name=""/>
        <dsp:cNvSpPr/>
      </dsp:nvSpPr>
      <dsp:spPr>
        <a:xfrm>
          <a:off x="4093078" y="1030779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Bitwise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4093078" y="1030779"/>
        <a:ext cx="1471777" cy="883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7D7-6161-4148-9CDB-A3ECDA1E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EF53-15AC-4031-8FCB-28763DFF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3893-B342-46D2-8FB9-8537D19A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05D4-4642-43E8-9D68-C2A13C2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D393-679F-42C4-B023-309EF032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BD7-639D-464F-8115-5CC20EA6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F0C9-3715-474A-B5DE-A0EBE9F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ECEE-8924-425C-AA71-FA92400B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1267-63ED-4AE3-9E22-797D5F0C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E54F-CAD5-4EAB-B84F-2496F185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DE69-83AC-48C6-874F-57E6715D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582D5-114F-427C-A44C-B1DF431C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05E5-5E59-4DA4-B6CD-AC407D0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F3CF-EF85-4FE5-9D6B-800F24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B364-710F-4EE3-8F87-87AA316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2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56FE5A-4920-4D71-B962-719ED9EF46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91" y="6448236"/>
            <a:ext cx="1524738" cy="426092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8DD747-EB01-4833-A28A-98A27B02E91D}"/>
              </a:ext>
            </a:extLst>
          </p:cNvPr>
          <p:cNvCxnSpPr>
            <a:cxnSpLocks/>
          </p:cNvCxnSpPr>
          <p:nvPr userDrawn="1"/>
        </p:nvCxnSpPr>
        <p:spPr>
          <a:xfrm>
            <a:off x="10502900" y="6448236"/>
            <a:ext cx="0" cy="4097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9243857" y="6468452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F1BE9-AB84-4F96-B5D8-F4BD93F81DAB}"/>
              </a:ext>
            </a:extLst>
          </p:cNvPr>
          <p:cNvCxnSpPr>
            <a:cxnSpLocks/>
          </p:cNvCxnSpPr>
          <p:nvPr userDrawn="1"/>
        </p:nvCxnSpPr>
        <p:spPr>
          <a:xfrm>
            <a:off x="-25720" y="701623"/>
            <a:ext cx="122177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F002AE-5A45-453E-A58C-2A75A2606372}"/>
              </a:ext>
            </a:extLst>
          </p:cNvPr>
          <p:cNvSpPr txBox="1"/>
          <p:nvPr userDrawn="1"/>
        </p:nvSpPr>
        <p:spPr>
          <a:xfrm rot="19092505">
            <a:off x="656534" y="137886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9B131-100B-41C0-A66F-B0B61D108E97}"/>
              </a:ext>
            </a:extLst>
          </p:cNvPr>
          <p:cNvSpPr txBox="1"/>
          <p:nvPr userDrawn="1"/>
        </p:nvSpPr>
        <p:spPr>
          <a:xfrm rot="19092505">
            <a:off x="3475935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E6EDF-C1B1-4435-8CB4-0945C8DC78EF}"/>
              </a:ext>
            </a:extLst>
          </p:cNvPr>
          <p:cNvSpPr txBox="1"/>
          <p:nvPr userDrawn="1"/>
        </p:nvSpPr>
        <p:spPr>
          <a:xfrm rot="19092505">
            <a:off x="2066237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BBAE-F357-4846-B631-A3C8E034546A}"/>
              </a:ext>
            </a:extLst>
          </p:cNvPr>
          <p:cNvSpPr txBox="1"/>
          <p:nvPr userDrawn="1"/>
        </p:nvSpPr>
        <p:spPr>
          <a:xfrm rot="19092505">
            <a:off x="4885636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D7AF0-BEC8-45D5-8BFD-7058D79384DA}"/>
              </a:ext>
            </a:extLst>
          </p:cNvPr>
          <p:cNvSpPr txBox="1"/>
          <p:nvPr userDrawn="1"/>
        </p:nvSpPr>
        <p:spPr>
          <a:xfrm rot="19092505">
            <a:off x="656530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BD770-7714-4BD0-9B59-655EC28DCA4F}"/>
              </a:ext>
            </a:extLst>
          </p:cNvPr>
          <p:cNvSpPr txBox="1"/>
          <p:nvPr userDrawn="1"/>
        </p:nvSpPr>
        <p:spPr>
          <a:xfrm rot="19092505">
            <a:off x="3475931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FCA3D-16EF-4577-AC7C-050BA83C0AB4}"/>
              </a:ext>
            </a:extLst>
          </p:cNvPr>
          <p:cNvSpPr txBox="1"/>
          <p:nvPr userDrawn="1"/>
        </p:nvSpPr>
        <p:spPr>
          <a:xfrm rot="19092505">
            <a:off x="2066233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73C92-8D28-4F8D-A381-B5A14DC59DD3}"/>
              </a:ext>
            </a:extLst>
          </p:cNvPr>
          <p:cNvSpPr txBox="1"/>
          <p:nvPr userDrawn="1"/>
        </p:nvSpPr>
        <p:spPr>
          <a:xfrm rot="19092505">
            <a:off x="4885632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54EE44-08E4-4513-A0F6-798D439B5A1D}"/>
              </a:ext>
            </a:extLst>
          </p:cNvPr>
          <p:cNvSpPr txBox="1"/>
          <p:nvPr userDrawn="1"/>
        </p:nvSpPr>
        <p:spPr>
          <a:xfrm rot="19092505">
            <a:off x="6236176" y="1363471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30AA-1BA9-47E2-8109-AAABD8A7F60D}"/>
              </a:ext>
            </a:extLst>
          </p:cNvPr>
          <p:cNvSpPr txBox="1"/>
          <p:nvPr userDrawn="1"/>
        </p:nvSpPr>
        <p:spPr>
          <a:xfrm rot="19092505">
            <a:off x="9114727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CB10B-6A62-47F2-838B-3C54967D52FF}"/>
              </a:ext>
            </a:extLst>
          </p:cNvPr>
          <p:cNvSpPr txBox="1"/>
          <p:nvPr userDrawn="1"/>
        </p:nvSpPr>
        <p:spPr>
          <a:xfrm rot="19092505">
            <a:off x="7705029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04D95A-54A3-4EBE-BF86-55526697D37D}"/>
              </a:ext>
            </a:extLst>
          </p:cNvPr>
          <p:cNvSpPr txBox="1"/>
          <p:nvPr userDrawn="1"/>
        </p:nvSpPr>
        <p:spPr>
          <a:xfrm rot="19092505">
            <a:off x="10524428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1943B8-BFD5-421C-B0CF-DE3864D3020F}"/>
              </a:ext>
            </a:extLst>
          </p:cNvPr>
          <p:cNvSpPr txBox="1"/>
          <p:nvPr userDrawn="1"/>
        </p:nvSpPr>
        <p:spPr>
          <a:xfrm rot="19092505">
            <a:off x="6295322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D3676A-5837-4FF7-9581-8D3EDE450F94}"/>
              </a:ext>
            </a:extLst>
          </p:cNvPr>
          <p:cNvSpPr txBox="1"/>
          <p:nvPr userDrawn="1"/>
        </p:nvSpPr>
        <p:spPr>
          <a:xfrm rot="19092505">
            <a:off x="9114723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77502-49A3-4444-9F8F-73D5C11EE027}"/>
              </a:ext>
            </a:extLst>
          </p:cNvPr>
          <p:cNvSpPr txBox="1"/>
          <p:nvPr userDrawn="1"/>
        </p:nvSpPr>
        <p:spPr>
          <a:xfrm rot="19092505">
            <a:off x="7705025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E9EBA1-E131-4755-8C0D-3F6766CFCFED}"/>
              </a:ext>
            </a:extLst>
          </p:cNvPr>
          <p:cNvSpPr txBox="1"/>
          <p:nvPr userDrawn="1"/>
        </p:nvSpPr>
        <p:spPr>
          <a:xfrm rot="19092505">
            <a:off x="10524424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3627C9-77E5-47E7-92D5-585C85BFDA1F}"/>
              </a:ext>
            </a:extLst>
          </p:cNvPr>
          <p:cNvSpPr txBox="1"/>
          <p:nvPr userDrawn="1"/>
        </p:nvSpPr>
        <p:spPr>
          <a:xfrm rot="19092505">
            <a:off x="796560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A94615-BF33-406A-8237-83A6B5D5D3C1}"/>
              </a:ext>
            </a:extLst>
          </p:cNvPr>
          <p:cNvSpPr txBox="1"/>
          <p:nvPr userDrawn="1"/>
        </p:nvSpPr>
        <p:spPr>
          <a:xfrm rot="19092505">
            <a:off x="3615961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811D70-23A8-40B2-BB14-094CD8469782}"/>
              </a:ext>
            </a:extLst>
          </p:cNvPr>
          <p:cNvSpPr txBox="1"/>
          <p:nvPr userDrawn="1"/>
        </p:nvSpPr>
        <p:spPr>
          <a:xfrm rot="19092505">
            <a:off x="6435352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17A6C9-191C-44CC-8197-7AD7F947E2C1}"/>
              </a:ext>
            </a:extLst>
          </p:cNvPr>
          <p:cNvSpPr txBox="1"/>
          <p:nvPr userDrawn="1"/>
        </p:nvSpPr>
        <p:spPr>
          <a:xfrm rot="19092505">
            <a:off x="9254753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D82FC7-CB52-49DF-BBF5-41D0195AC48B}"/>
              </a:ext>
            </a:extLst>
          </p:cNvPr>
          <p:cNvGrpSpPr/>
          <p:nvPr userDrawn="1"/>
        </p:nvGrpSpPr>
        <p:grpSpPr>
          <a:xfrm>
            <a:off x="0" y="5988186"/>
            <a:ext cx="12192000" cy="609600"/>
            <a:chOff x="0" y="694468"/>
            <a:chExt cx="12192000" cy="6096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65A063A-C56D-4C38-96BD-D475E472D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94468"/>
              <a:ext cx="609600" cy="609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65C782F-8552-4BE1-851E-9AA7B52E3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694468"/>
              <a:ext cx="609600" cy="6096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A8E015A-6B1D-4836-B0B6-B2E319B36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694468"/>
              <a:ext cx="609600" cy="6096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DDD0124-FCC3-4B82-9075-B1C08508D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110" y="694468"/>
              <a:ext cx="609600" cy="6096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7B5435-32CD-4986-B6A8-5980ABE8E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710" y="694468"/>
              <a:ext cx="609600" cy="6096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868C1F9-8308-4C90-84C7-26261969D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310" y="694468"/>
              <a:ext cx="609600" cy="6096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48AA80E-D35B-4E7A-AB28-230C4133B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220" y="694468"/>
              <a:ext cx="609600" cy="6096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640EF3-B200-4A32-B22F-27AE06B5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820" y="694468"/>
              <a:ext cx="609600" cy="6096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042B8BC-3235-4A98-AFD9-4318736CE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420" y="694468"/>
              <a:ext cx="609600" cy="609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80F2365-65FF-4C21-9637-AA3ABBC57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330" y="694468"/>
              <a:ext cx="609600" cy="609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FA08568-5330-4953-896B-B6190D109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930" y="694468"/>
              <a:ext cx="609600" cy="6096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84B7DBD-5B84-432F-B238-D2E41C0EA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530" y="694468"/>
              <a:ext cx="609600" cy="6096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FE02796-1965-4963-85BB-8C1229AA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40" y="694468"/>
              <a:ext cx="609600" cy="6096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1CB1DF1-8C52-4EBE-BE21-3FB471A41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6040" y="694468"/>
              <a:ext cx="609600" cy="6096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E2F982B-5513-45C0-A6BD-1E09D510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5640" y="694468"/>
              <a:ext cx="609600" cy="6096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A48A252-D257-4DE3-9BC5-1FC2B89FC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50" y="694468"/>
              <a:ext cx="609600" cy="6096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4383EAB-8ED9-45E6-B194-5E57BE66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5150" y="694468"/>
              <a:ext cx="609600" cy="6096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883433C-70A1-45C4-A11F-6488D62E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750" y="694468"/>
              <a:ext cx="609600" cy="6096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343CB92-0489-449F-B71B-0ADB0013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4660" y="694468"/>
              <a:ext cx="609600" cy="6096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77D8B80-B0EF-439E-8AE2-C7C88378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4260" y="694468"/>
              <a:ext cx="667740" cy="609600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06AB-3AFC-452F-B35B-E552A6FB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620-A431-4331-859E-432F0CBD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87BE-21D6-4BDD-9FFB-EE8CED00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E43-994E-4350-9702-3DD5B8D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5A02-61EA-4CB5-B0E4-27F049B8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4EC9-8CC2-4258-922F-FB331ACE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FEEA-44CD-4E75-846A-3273B3CE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5C06-FEA7-4BF5-A333-C852147E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462-55F1-4A83-B442-047A1B86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FECD-A79A-44B5-A130-31E24C8F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296E-33E1-40B0-A363-9B7DE83F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107D-79E8-47D5-93C1-6A58015A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36810-6522-4F74-8396-EBB1FCE3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57F7-887C-43D1-932E-D5C8BD74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6088-36A3-463C-A992-38B5E3B5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A121-484D-4342-B544-5376A44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472E-AB4A-418F-8689-32850CE0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507-112C-448A-A799-190E818F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37FE4-0D9A-4BFA-ACDB-86864F8D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78A1-34E1-4578-8314-C7F4D8AB9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C1680-185F-4832-9F85-D2CF6600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57A9-9019-46A2-8440-49DD6FBD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08B87-E123-4F2B-8DB4-9C032BC7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F367C-B3DE-4313-8C3F-BC129083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CB6E-DAEE-4A1F-93C9-0F847754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9559D-ADB7-4FEA-93A6-65B436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2FCDD-DF3E-4E8B-95FE-4F90DC8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F547F-D446-4267-BF77-C3F23F12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959AD-9A43-4939-B189-CAD9E933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0FDC-397C-4457-A16D-B317AAF5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39B25-3AAD-407F-8673-2C56EA72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9262-E0F2-4637-9394-214159A5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35E3-FE5F-4AB9-81E9-1D56E559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14A0-A23E-4B61-8DFA-80C87CA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E5ED-0A21-42DB-BB2A-C91BE8E2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3E821-4736-4562-A65C-B7ECEC11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B663-E486-49DE-9C43-A33ED330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BCA4-B8B0-48D4-B1F4-13147178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2DBDD-A3B1-4C34-8688-C41FEBE6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F844-0557-43CB-9CCB-4A5B335B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DC4F-AECE-4D9D-9807-2FD4ACDC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3DA3-0BA4-4CFB-9057-2ED37606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8F1C-DE52-421D-A3F7-5ED681A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rms.gle/8srzACeeRHAGgKsL6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reference/lexical_analysis.html#keywords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Keywords &amp; operators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2 – Keywords &amp; operators</a:t>
            </a: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A86E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  <a:ln>
            <a:solidFill>
              <a:srgbClr val="A86ED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Logical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755537"/>
            <a:ext cx="91089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Logical operators are used to combine conditional statements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72685"/>
              </p:ext>
            </p:extLst>
          </p:nvPr>
        </p:nvGraphicFramePr>
        <p:xfrm>
          <a:off x="1541503" y="2221092"/>
          <a:ext cx="9108992" cy="37431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2305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868369341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</a:tblGrid>
              <a:tr h="70180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A86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A86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A86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101376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and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&lt; 5 and x &lt;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101376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or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&lt; 5 or x &lt;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101376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not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the result, returns False if the result is true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not(x &lt; 5 and x &lt; 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2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Identity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513205"/>
            <a:ext cx="9108992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Identity operators are used to compare the objects, not if they are equal, but if they are actually the same object, with the same memory location (works with </a:t>
            </a:r>
            <a:r>
              <a:rPr lang="en-US" sz="2400" b="1" i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collections mostly)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37616"/>
              </p:ext>
            </p:extLst>
          </p:nvPr>
        </p:nvGraphicFramePr>
        <p:xfrm>
          <a:off x="1541503" y="2713534"/>
          <a:ext cx="9108992" cy="278567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2305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868369341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</a:tblGrid>
              <a:tr h="716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is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variables are the same object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is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is not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variables are not the same object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is not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3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  <a:ln>
            <a:solidFill>
              <a:srgbClr val="2E75B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Membership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868942"/>
            <a:ext cx="9108992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Membership operators are used to test if a sequence is presented in an object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45663"/>
              </p:ext>
            </p:extLst>
          </p:nvPr>
        </p:nvGraphicFramePr>
        <p:xfrm>
          <a:off x="1541503" y="2713534"/>
          <a:ext cx="9108992" cy="278567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2305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868369341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</a:tblGrid>
              <a:tr h="716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sequence with the specified value is present in the object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in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not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sequence with the specified value is not present in the object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not in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327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Bitwise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514571"/>
            <a:ext cx="91089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Bitwise operators are used to compare (binary) numbers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27239"/>
              </p:ext>
            </p:extLst>
          </p:nvPr>
        </p:nvGraphicFramePr>
        <p:xfrm>
          <a:off x="1541503" y="1976236"/>
          <a:ext cx="9108991" cy="406522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77200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2084173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  <a:gridCol w="5147618">
                  <a:extLst>
                    <a:ext uri="{9D8B030D-6E8A-4147-A177-3AD203B41FA5}">
                      <a16:colId xmlns:a16="http://schemas.microsoft.com/office/drawing/2014/main" val="2107607893"/>
                    </a:ext>
                  </a:extLst>
                </a:gridCol>
              </a:tblGrid>
              <a:tr h="421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507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both bits are 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507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one of two bits is 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507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only one of two bits is 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  <a:tr h="507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Inverts all the bits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28659"/>
                  </a:ext>
                </a:extLst>
              </a:tr>
              <a:tr h="6652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Zero fill 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left by pushing zeros in from the right and let the leftmost bits fall off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2984"/>
                  </a:ext>
                </a:extLst>
              </a:tr>
              <a:tr h="9504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Signed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right by pushing copies of the leftmost bit in from the left, and let the rightmost bits fall off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23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83BA-EBC1-4A7C-A8C6-734F5AD6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9363C-FC20-48B3-9CAC-4716A5EF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2 – Keywords &amp;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9A371-24C2-4BFA-924D-A9BD3C472C13}"/>
              </a:ext>
            </a:extLst>
          </p:cNvPr>
          <p:cNvSpPr/>
          <p:nvPr/>
        </p:nvSpPr>
        <p:spPr>
          <a:xfrm>
            <a:off x="-11195" y="0"/>
            <a:ext cx="12203195" cy="6376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Activity</a:t>
            </a:r>
          </a:p>
          <a:p>
            <a:pPr algn="ctr"/>
            <a:r>
              <a:rPr lang="en-US" sz="13800" dirty="0"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198161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6B52-C91D-4178-8FFA-EFCF9269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839200"/>
            <a:ext cx="10714181" cy="3179600"/>
          </a:xfrm>
        </p:spPr>
        <p:txBody>
          <a:bodyPr/>
          <a:lstStyle/>
          <a:p>
            <a:r>
              <a:rPr lang="en-US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Assignment for </a:t>
            </a:r>
            <a:br>
              <a:rPr lang="en-US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66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level 2</a:t>
            </a:r>
            <a:br>
              <a:rPr lang="en-US" sz="166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3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6600" dirty="0">
              <a:solidFill>
                <a:srgbClr val="0070C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78BE-5953-47F2-ADBE-69A0ACD4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2 – Keywords &amp;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065FC-9E20-4E43-B26E-71FC4C04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03" y="4409200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AAD6C-2FAD-4B78-BED8-DA63B7D734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97" y="4409200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A95E0-69D8-480C-9913-5C1D3A54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97" y="4409200"/>
            <a:ext cx="6096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60E17-765D-4BA1-86FC-39D5B9494E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97" y="440920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BC3C3-DBC2-4ACF-8654-96219BD18D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3" y="4409200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9BEC41-644C-4814-943B-F38854D445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76" y="4409200"/>
            <a:ext cx="6096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052B8F-88F1-490B-BA53-D95204771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59" y="838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4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2 – Keywords &amp;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-11195" y="0"/>
            <a:ext cx="12203195" cy="6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9089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 blocks of 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473144" y="239999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668162" y="3432399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587578" y="342900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506994" y="3429001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426410" y="3431677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345826" y="3429000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650083" y="1748483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611490" y="2706492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571198" y="2632350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529568" y="1673980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490615" y="712933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5E1304-6AD4-4779-BABC-6D37C8B5B20C}"/>
              </a:ext>
            </a:extLst>
          </p:cNvPr>
          <p:cNvGrpSpPr/>
          <p:nvPr/>
        </p:nvGrpSpPr>
        <p:grpSpPr>
          <a:xfrm>
            <a:off x="1688378" y="523823"/>
            <a:ext cx="8815241" cy="1432458"/>
            <a:chOff x="1745435" y="880285"/>
            <a:chExt cx="8815241" cy="14324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7BAD0-BF7E-4A21-9E7C-ED92141E13D9}"/>
                </a:ext>
              </a:extLst>
            </p:cNvPr>
            <p:cNvSpPr/>
            <p:nvPr/>
          </p:nvSpPr>
          <p:spPr>
            <a:xfrm>
              <a:off x="4550417" y="880285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Coding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9BC8F5-6037-4521-823E-DA81D5FBFF19}"/>
                </a:ext>
              </a:extLst>
            </p:cNvPr>
            <p:cNvSpPr/>
            <p:nvPr/>
          </p:nvSpPr>
          <p:spPr>
            <a:xfrm>
              <a:off x="1745435" y="1912692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9426DD-8A57-42B3-94FB-8722A0000910}"/>
                </a:ext>
              </a:extLst>
            </p:cNvPr>
            <p:cNvSpPr/>
            <p:nvPr/>
          </p:nvSpPr>
          <p:spPr>
            <a:xfrm>
              <a:off x="3664851" y="1909295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Datatypes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955449-DFAE-43EA-A331-1C80D5EA2D39}"/>
                </a:ext>
              </a:extLst>
            </p:cNvPr>
            <p:cNvSpPr/>
            <p:nvPr/>
          </p:nvSpPr>
          <p:spPr>
            <a:xfrm>
              <a:off x="5584267" y="1909294"/>
              <a:ext cx="1137577" cy="400051"/>
            </a:xfrm>
            <a:prstGeom prst="roundRect">
              <a:avLst>
                <a:gd name="adj" fmla="val 403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Keywords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1D9A284-E1EF-4DB4-ACF0-7C24E3827CDA}"/>
                </a:ext>
              </a:extLst>
            </p:cNvPr>
            <p:cNvSpPr/>
            <p:nvPr/>
          </p:nvSpPr>
          <p:spPr>
            <a:xfrm>
              <a:off x="7503683" y="1911970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861BD1-ADD6-4F5C-99F3-DDD15C63716B}"/>
                </a:ext>
              </a:extLst>
            </p:cNvPr>
            <p:cNvSpPr/>
            <p:nvPr/>
          </p:nvSpPr>
          <p:spPr>
            <a:xfrm>
              <a:off x="9423099" y="1909293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Operators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0C21431-A3BE-4CBA-A972-2AF6527BC62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3400537" y="194023"/>
              <a:ext cx="632356" cy="2804982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DF6108-9D3C-4732-A7BE-104130C212CF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4361944" y="1152032"/>
              <a:ext cx="628959" cy="885566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45A17D2-5DD9-4E54-A1FE-8075EE08548E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5321652" y="1077890"/>
              <a:ext cx="628958" cy="1033850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9D8D14B-A0BA-4B9E-AE75-FC3BA746A895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rot="16200000" flipH="1">
              <a:off x="6280022" y="119520"/>
              <a:ext cx="631634" cy="2953266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06BB1A5-4EDE-4BA0-8AE7-3771BD7C40F9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rot="16200000" flipH="1">
              <a:off x="7241069" y="-841527"/>
              <a:ext cx="628957" cy="4872682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846431C-2F24-49E6-B4D3-AA810F16FB25}"/>
              </a:ext>
            </a:extLst>
          </p:cNvPr>
          <p:cNvSpPr txBox="1"/>
          <p:nvPr/>
        </p:nvSpPr>
        <p:spPr>
          <a:xfrm>
            <a:off x="2767346" y="2473125"/>
            <a:ext cx="6657306" cy="83099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70707"/>
                </a:solidFill>
                <a:effectLst/>
                <a:latin typeface="Agency FB" panose="020B0503020202020204" pitchFamily="34" charset="0"/>
              </a:rPr>
              <a:t>Every computer language has a number of keywords that you will need to learn along with their meanings.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535D8E-D3C0-47B7-BDA2-E2677AB76F1E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095999" y="1952883"/>
            <a:ext cx="0" cy="520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7CB0F8-9BD8-44EC-91E2-94E495A00122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6095994" y="3304122"/>
            <a:ext cx="5" cy="1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337F3-C411-4CCE-9785-ADFA75541980}"/>
              </a:ext>
            </a:extLst>
          </p:cNvPr>
          <p:cNvSpPr txBox="1"/>
          <p:nvPr/>
        </p:nvSpPr>
        <p:spPr>
          <a:xfrm>
            <a:off x="2767345" y="3482133"/>
            <a:ext cx="6657297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b="0" i="0">
                <a:solidFill>
                  <a:srgbClr val="070707"/>
                </a:solidFill>
                <a:effectLst/>
                <a:latin typeface="Georgia" panose="02040502050405020303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400" b="1" dirty="0">
                <a:latin typeface="Agency FB" panose="020B0503020202020204" pitchFamily="34" charset="0"/>
              </a:rPr>
              <a:t>keywords are special reserved words that have specific meanings and purposes and can’t be used for anything but those specific purposes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EF0D1F-BF21-46A2-BF5C-3BF6B19C69D9}"/>
              </a:ext>
            </a:extLst>
          </p:cNvPr>
          <p:cNvSpPr txBox="1"/>
          <p:nvPr/>
        </p:nvSpPr>
        <p:spPr>
          <a:xfrm>
            <a:off x="2767345" y="4798918"/>
            <a:ext cx="6657296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b="0" i="0">
                <a:solidFill>
                  <a:srgbClr val="070707"/>
                </a:solidFill>
                <a:effectLst/>
                <a:latin typeface="Georgia" panose="02040502050405020303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400" b="1" dirty="0">
                <a:latin typeface="Agency FB" panose="020B0503020202020204" pitchFamily="34" charset="0"/>
              </a:rPr>
              <a:t>there are </a:t>
            </a:r>
            <a:r>
              <a:rPr lang="en-US" sz="2400" b="1" dirty="0">
                <a:latin typeface="Agency FB" panose="020B0503020202020204" pitchFamily="34" charset="0"/>
                <a:hlinkClick r:id="rId2"/>
              </a:rPr>
              <a:t>thirty-five keywords</a:t>
            </a:r>
            <a:r>
              <a:rPr lang="en-US" sz="2400" b="1" dirty="0">
                <a:latin typeface="Agency FB" panose="020B0503020202020204" pitchFamily="34" charset="0"/>
              </a:rPr>
              <a:t> (35) in Python.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191411-BC5F-47EA-8B68-959AE5742CE9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6095993" y="4682462"/>
            <a:ext cx="1" cy="116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09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5E1304-6AD4-4779-BABC-6D37C8B5B20C}"/>
              </a:ext>
            </a:extLst>
          </p:cNvPr>
          <p:cNvGrpSpPr/>
          <p:nvPr/>
        </p:nvGrpSpPr>
        <p:grpSpPr>
          <a:xfrm>
            <a:off x="1688378" y="523823"/>
            <a:ext cx="8815241" cy="1432458"/>
            <a:chOff x="1745435" y="880285"/>
            <a:chExt cx="8815241" cy="14324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7BAD0-BF7E-4A21-9E7C-ED92141E13D9}"/>
                </a:ext>
              </a:extLst>
            </p:cNvPr>
            <p:cNvSpPr/>
            <p:nvPr/>
          </p:nvSpPr>
          <p:spPr>
            <a:xfrm>
              <a:off x="4550417" y="880285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Coding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9BC8F5-6037-4521-823E-DA81D5FBFF19}"/>
                </a:ext>
              </a:extLst>
            </p:cNvPr>
            <p:cNvSpPr/>
            <p:nvPr/>
          </p:nvSpPr>
          <p:spPr>
            <a:xfrm>
              <a:off x="1745435" y="1912692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9426DD-8A57-42B3-94FB-8722A0000910}"/>
                </a:ext>
              </a:extLst>
            </p:cNvPr>
            <p:cNvSpPr/>
            <p:nvPr/>
          </p:nvSpPr>
          <p:spPr>
            <a:xfrm>
              <a:off x="3664851" y="1909295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Datatypes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955449-DFAE-43EA-A331-1C80D5EA2D39}"/>
                </a:ext>
              </a:extLst>
            </p:cNvPr>
            <p:cNvSpPr/>
            <p:nvPr/>
          </p:nvSpPr>
          <p:spPr>
            <a:xfrm>
              <a:off x="5584267" y="1909294"/>
              <a:ext cx="1137577" cy="400051"/>
            </a:xfrm>
            <a:prstGeom prst="roundRect">
              <a:avLst>
                <a:gd name="adj" fmla="val 403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Keywords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1D9A284-E1EF-4DB4-ACF0-7C24E3827CDA}"/>
                </a:ext>
              </a:extLst>
            </p:cNvPr>
            <p:cNvSpPr/>
            <p:nvPr/>
          </p:nvSpPr>
          <p:spPr>
            <a:xfrm>
              <a:off x="7503683" y="1911970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861BD1-ADD6-4F5C-99F3-DDD15C63716B}"/>
                </a:ext>
              </a:extLst>
            </p:cNvPr>
            <p:cNvSpPr/>
            <p:nvPr/>
          </p:nvSpPr>
          <p:spPr>
            <a:xfrm>
              <a:off x="9423099" y="1909293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Operators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0C21431-A3BE-4CBA-A972-2AF6527BC62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3400537" y="194023"/>
              <a:ext cx="632356" cy="2804982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DF6108-9D3C-4732-A7BE-104130C212CF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4361944" y="1152032"/>
              <a:ext cx="628959" cy="885566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45A17D2-5DD9-4E54-A1FE-8075EE08548E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5321652" y="1077890"/>
              <a:ext cx="628958" cy="1033850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9D8D14B-A0BA-4B9E-AE75-FC3BA746A895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rot="16200000" flipH="1">
              <a:off x="6280022" y="119520"/>
              <a:ext cx="631634" cy="2953266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06BB1A5-4EDE-4BA0-8AE7-3771BD7C40F9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rot="16200000" flipH="1">
              <a:off x="7241069" y="-841527"/>
              <a:ext cx="628957" cy="4872682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E607BE1-3CC4-47EA-BBEA-F40B4D9E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2572"/>
              </p:ext>
            </p:extLst>
          </p:nvPr>
        </p:nvGraphicFramePr>
        <p:xfrm>
          <a:off x="1688378" y="2217705"/>
          <a:ext cx="8815240" cy="3745546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763048">
                  <a:extLst>
                    <a:ext uri="{9D8B030D-6E8A-4147-A177-3AD203B41FA5}">
                      <a16:colId xmlns:a16="http://schemas.microsoft.com/office/drawing/2014/main" val="1582196565"/>
                    </a:ext>
                  </a:extLst>
                </a:gridCol>
                <a:gridCol w="1763048">
                  <a:extLst>
                    <a:ext uri="{9D8B030D-6E8A-4147-A177-3AD203B41FA5}">
                      <a16:colId xmlns:a16="http://schemas.microsoft.com/office/drawing/2014/main" val="3040828898"/>
                    </a:ext>
                  </a:extLst>
                </a:gridCol>
                <a:gridCol w="1763048">
                  <a:extLst>
                    <a:ext uri="{9D8B030D-6E8A-4147-A177-3AD203B41FA5}">
                      <a16:colId xmlns:a16="http://schemas.microsoft.com/office/drawing/2014/main" val="1407459822"/>
                    </a:ext>
                  </a:extLst>
                </a:gridCol>
                <a:gridCol w="1763048">
                  <a:extLst>
                    <a:ext uri="{9D8B030D-6E8A-4147-A177-3AD203B41FA5}">
                      <a16:colId xmlns:a16="http://schemas.microsoft.com/office/drawing/2014/main" val="2837234490"/>
                    </a:ext>
                  </a:extLst>
                </a:gridCol>
                <a:gridCol w="1763048">
                  <a:extLst>
                    <a:ext uri="{9D8B030D-6E8A-4147-A177-3AD203B41FA5}">
                      <a16:colId xmlns:a16="http://schemas.microsoft.com/office/drawing/2014/main" val="104579059"/>
                    </a:ext>
                  </a:extLst>
                </a:gridCol>
              </a:tblGrid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False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await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else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import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pass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43943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None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break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except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in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raise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08742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True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class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finally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is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return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824423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and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continue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for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lambda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try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759993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as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def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from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nonlocal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while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94514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assert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del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global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not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with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48071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async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elif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if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or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yield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38206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5BE98-2B0F-4C91-972A-3D909DC53083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6095998" y="1952883"/>
            <a:ext cx="1" cy="264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4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6DC1-9283-4A0D-8C0F-72AB1955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4FAD9-5A81-43BA-B1CA-6C114592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2 – Keywords &amp;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8F3EB-7DAE-40E1-A100-CEAFE9FA6C0F}"/>
              </a:ext>
            </a:extLst>
          </p:cNvPr>
          <p:cNvSpPr/>
          <p:nvPr/>
        </p:nvSpPr>
        <p:spPr>
          <a:xfrm>
            <a:off x="-11195" y="0"/>
            <a:ext cx="12203195" cy="6021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74711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1845545"/>
            <a:ext cx="12203195" cy="4195918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Operators are used to perform operations on variables and values</a:t>
            </a:r>
          </a:p>
          <a:p>
            <a:pPr algn="ctr"/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Python divides the operators in the following groups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604950" y="816537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799968" y="1848944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719384" y="1845547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638800" y="1845546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558216" y="1848222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477632" y="1845545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10298" y="130275"/>
            <a:ext cx="632356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471705" y="1088284"/>
            <a:ext cx="628959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31413" y="1014142"/>
            <a:ext cx="628958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389783" y="55772"/>
            <a:ext cx="631634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50830" y="-905275"/>
            <a:ext cx="628957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E5A5D31-D036-41CF-A462-7BF81B915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970922"/>
              </p:ext>
            </p:extLst>
          </p:nvPr>
        </p:nvGraphicFramePr>
        <p:xfrm>
          <a:off x="2885987" y="3727030"/>
          <a:ext cx="6420023" cy="19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05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Arithmetic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821011"/>
            <a:ext cx="9108992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Used with numeric values to perform common mathematical operations</a:t>
            </a:r>
            <a:endParaRPr lang="en-US" sz="20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28313"/>
              </p:ext>
            </p:extLst>
          </p:nvPr>
        </p:nvGraphicFramePr>
        <p:xfrm>
          <a:off x="1541503" y="2221090"/>
          <a:ext cx="9108992" cy="371839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7724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2277248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  <a:gridCol w="1630063">
                  <a:extLst>
                    <a:ext uri="{9D8B030D-6E8A-4147-A177-3AD203B41FA5}">
                      <a16:colId xmlns:a16="http://schemas.microsoft.com/office/drawing/2014/main" val="2107607893"/>
                    </a:ext>
                  </a:extLst>
                </a:gridCol>
                <a:gridCol w="2924433">
                  <a:extLst>
                    <a:ext uri="{9D8B030D-6E8A-4147-A177-3AD203B41FA5}">
                      <a16:colId xmlns:a16="http://schemas.microsoft.com/office/drawing/2014/main" val="2155900873"/>
                    </a:ext>
                  </a:extLst>
                </a:gridCol>
              </a:tblGrid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Symbol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Result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10 + 20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*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28659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10 %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57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//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2984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**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4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Assignment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755537"/>
            <a:ext cx="91089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Assignment operators are used to assign values to variables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22602"/>
              </p:ext>
            </p:extLst>
          </p:nvPr>
        </p:nvGraphicFramePr>
        <p:xfrm>
          <a:off x="1541503" y="2221090"/>
          <a:ext cx="9108991" cy="372663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19751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476368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  <a:gridCol w="3112872">
                  <a:extLst>
                    <a:ext uri="{9D8B030D-6E8A-4147-A177-3AD203B41FA5}">
                      <a16:colId xmlns:a16="http://schemas.microsoft.com/office/drawing/2014/main" val="2107607893"/>
                    </a:ext>
                  </a:extLst>
                </a:gridCol>
              </a:tblGrid>
              <a:tr h="3952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 as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+=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+ 5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-=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*=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28659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/=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57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//=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//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2984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**=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**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70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FF61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Comparison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755537"/>
            <a:ext cx="91089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Comparison operators are used to compare two values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65539"/>
              </p:ext>
            </p:extLst>
          </p:nvPr>
        </p:nvGraphicFramePr>
        <p:xfrm>
          <a:off x="1541503" y="2221091"/>
          <a:ext cx="9108992" cy="371838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2305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868369341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</a:tblGrid>
              <a:tr h="4521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==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Not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!=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&lt;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628659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&gt;=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6457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&lt;=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82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7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810</Words>
  <Application>Microsoft Office PowerPoint</Application>
  <PresentationFormat>Widescreen</PresentationFormat>
  <Paragraphs>250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Aharoni</vt:lpstr>
      <vt:lpstr>Arial</vt:lpstr>
      <vt:lpstr>Arial Rounded MT Bold</vt:lpstr>
      <vt:lpstr>Calibri</vt:lpstr>
      <vt:lpstr>Calibri Light</vt:lpstr>
      <vt:lpstr>Verdana</vt:lpstr>
      <vt:lpstr>Office Theme</vt:lpstr>
      <vt:lpstr>PowerPoint Presentation</vt:lpstr>
      <vt:lpstr>The basics blocks of coding</vt:lpstr>
      <vt:lpstr>KEYWORDS</vt:lpstr>
      <vt:lpstr>KEYWORDS</vt:lpstr>
      <vt:lpstr>PowerPoint Presentation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PowerPoint Presentation</vt:lpstr>
      <vt:lpstr>Assignment for  level 2 click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Kamil</cp:lastModifiedBy>
  <cp:revision>53</cp:revision>
  <dcterms:created xsi:type="dcterms:W3CDTF">2020-10-29T10:04:59Z</dcterms:created>
  <dcterms:modified xsi:type="dcterms:W3CDTF">2022-06-03T08:24:50Z</dcterms:modified>
</cp:coreProperties>
</file>