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25829"/>
            <a:ext cx="2136140" cy="1055370"/>
          </a:xfrm>
          <a:custGeom>
            <a:avLst/>
            <a:gdLst/>
            <a:ahLst/>
            <a:cxnLst/>
            <a:rect l="l" t="t" r="r" b="b"/>
            <a:pathLst>
              <a:path w="2136140" h="1055370">
                <a:moveTo>
                  <a:pt x="2136140" y="381"/>
                </a:moveTo>
                <a:lnTo>
                  <a:pt x="1118870" y="215"/>
                </a:lnTo>
                <a:lnTo>
                  <a:pt x="1017270" y="190"/>
                </a:lnTo>
                <a:lnTo>
                  <a:pt x="0" y="0"/>
                </a:lnTo>
                <a:lnTo>
                  <a:pt x="0" y="1055370"/>
                </a:lnTo>
                <a:lnTo>
                  <a:pt x="1017270" y="972375"/>
                </a:lnTo>
                <a:lnTo>
                  <a:pt x="2136140" y="881087"/>
                </a:lnTo>
                <a:lnTo>
                  <a:pt x="2136140" y="381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34539" y="926192"/>
            <a:ext cx="1120140" cy="889000"/>
          </a:xfrm>
          <a:custGeom>
            <a:avLst/>
            <a:gdLst/>
            <a:ahLst/>
            <a:cxnLst/>
            <a:rect l="l" t="t" r="r" b="b"/>
            <a:pathLst>
              <a:path w="1120139" h="889000">
                <a:moveTo>
                  <a:pt x="0" y="0"/>
                </a:moveTo>
                <a:lnTo>
                  <a:pt x="0" y="889003"/>
                </a:lnTo>
                <a:lnTo>
                  <a:pt x="1120140" y="797608"/>
                </a:lnTo>
                <a:lnTo>
                  <a:pt x="112014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7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53079" y="926374"/>
            <a:ext cx="1118870" cy="805815"/>
          </a:xfrm>
          <a:custGeom>
            <a:avLst/>
            <a:gdLst/>
            <a:ahLst/>
            <a:cxnLst/>
            <a:rect l="l" t="t" r="r" b="b"/>
            <a:pathLst>
              <a:path w="1118870" h="805814">
                <a:moveTo>
                  <a:pt x="0" y="0"/>
                </a:moveTo>
                <a:lnTo>
                  <a:pt x="0" y="805716"/>
                </a:lnTo>
                <a:lnTo>
                  <a:pt x="1118870" y="714425"/>
                </a:lnTo>
                <a:lnTo>
                  <a:pt x="111887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070350" y="926555"/>
            <a:ext cx="1120140" cy="722630"/>
          </a:xfrm>
          <a:custGeom>
            <a:avLst/>
            <a:gdLst/>
            <a:ahLst/>
            <a:cxnLst/>
            <a:rect l="l" t="t" r="r" b="b"/>
            <a:pathLst>
              <a:path w="1120139" h="722630">
                <a:moveTo>
                  <a:pt x="0" y="0"/>
                </a:moveTo>
                <a:lnTo>
                  <a:pt x="0" y="722533"/>
                </a:lnTo>
                <a:lnTo>
                  <a:pt x="1120139" y="631138"/>
                </a:lnTo>
                <a:lnTo>
                  <a:pt x="1120139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088890" y="926737"/>
            <a:ext cx="1118870" cy="639445"/>
          </a:xfrm>
          <a:custGeom>
            <a:avLst/>
            <a:gdLst/>
            <a:ahLst/>
            <a:cxnLst/>
            <a:rect l="l" t="t" r="r" b="b"/>
            <a:pathLst>
              <a:path w="1118870" h="639444">
                <a:moveTo>
                  <a:pt x="0" y="0"/>
                </a:moveTo>
                <a:lnTo>
                  <a:pt x="0" y="639246"/>
                </a:lnTo>
                <a:lnTo>
                  <a:pt x="1118870" y="547955"/>
                </a:lnTo>
                <a:lnTo>
                  <a:pt x="111887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106159" y="926918"/>
            <a:ext cx="1016000" cy="556260"/>
          </a:xfrm>
          <a:custGeom>
            <a:avLst/>
            <a:gdLst/>
            <a:ahLst/>
            <a:cxnLst/>
            <a:rect l="l" t="t" r="r" b="b"/>
            <a:pathLst>
              <a:path w="1016000" h="556260">
                <a:moveTo>
                  <a:pt x="0" y="0"/>
                </a:moveTo>
                <a:lnTo>
                  <a:pt x="0" y="556063"/>
                </a:lnTo>
                <a:lnTo>
                  <a:pt x="1007110" y="473891"/>
                </a:lnTo>
                <a:lnTo>
                  <a:pt x="1007110" y="241481"/>
                </a:lnTo>
                <a:lnTo>
                  <a:pt x="1015999" y="181"/>
                </a:lnTo>
                <a:lnTo>
                  <a:pt x="0" y="0"/>
                </a:lnTo>
                <a:close/>
              </a:path>
            </a:pathLst>
          </a:custGeom>
          <a:solidFill>
            <a:srgbClr val="6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0"/>
            <a:ext cx="584200" cy="1903730"/>
          </a:xfrm>
          <a:custGeom>
            <a:avLst/>
            <a:gdLst/>
            <a:ahLst/>
            <a:cxnLst/>
            <a:rect l="l" t="t" r="r" b="b"/>
            <a:pathLst>
              <a:path w="584200" h="1903730">
                <a:moveTo>
                  <a:pt x="584200" y="0"/>
                </a:moveTo>
                <a:lnTo>
                  <a:pt x="304800" y="0"/>
                </a:lnTo>
                <a:lnTo>
                  <a:pt x="278130" y="0"/>
                </a:lnTo>
                <a:lnTo>
                  <a:pt x="0" y="0"/>
                </a:lnTo>
                <a:lnTo>
                  <a:pt x="0" y="1903730"/>
                </a:lnTo>
                <a:lnTo>
                  <a:pt x="278130" y="1887435"/>
                </a:lnTo>
                <a:lnTo>
                  <a:pt x="304800" y="1885873"/>
                </a:lnTo>
                <a:lnTo>
                  <a:pt x="584200" y="1869503"/>
                </a:lnTo>
                <a:lnTo>
                  <a:pt x="584200" y="0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56259" y="0"/>
            <a:ext cx="306070" cy="1871345"/>
          </a:xfrm>
          <a:custGeom>
            <a:avLst/>
            <a:gdLst/>
            <a:ahLst/>
            <a:cxnLst/>
            <a:rect l="l" t="t" r="r" b="b"/>
            <a:pathLst>
              <a:path w="306069" h="1871345">
                <a:moveTo>
                  <a:pt x="306070" y="0"/>
                </a:moveTo>
                <a:lnTo>
                  <a:pt x="0" y="0"/>
                </a:lnTo>
                <a:lnTo>
                  <a:pt x="0" y="1871135"/>
                </a:lnTo>
                <a:lnTo>
                  <a:pt x="306070" y="1853200"/>
                </a:lnTo>
                <a:lnTo>
                  <a:pt x="306070" y="0"/>
                </a:lnTo>
                <a:close/>
              </a:path>
            </a:pathLst>
          </a:custGeom>
          <a:solidFill>
            <a:srgbClr val="7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34389" y="0"/>
            <a:ext cx="307340" cy="1854835"/>
          </a:xfrm>
          <a:custGeom>
            <a:avLst/>
            <a:gdLst/>
            <a:ahLst/>
            <a:cxnLst/>
            <a:rect l="l" t="t" r="r" b="b"/>
            <a:pathLst>
              <a:path w="307340" h="1854835">
                <a:moveTo>
                  <a:pt x="307340" y="0"/>
                </a:moveTo>
                <a:lnTo>
                  <a:pt x="0" y="0"/>
                </a:lnTo>
                <a:lnTo>
                  <a:pt x="0" y="1854837"/>
                </a:lnTo>
                <a:lnTo>
                  <a:pt x="307340" y="1836828"/>
                </a:lnTo>
                <a:lnTo>
                  <a:pt x="307340" y="0"/>
                </a:lnTo>
                <a:close/>
              </a:path>
            </a:pathLst>
          </a:custGeom>
          <a:solidFill>
            <a:srgbClr val="7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113789" y="0"/>
            <a:ext cx="306070" cy="1838960"/>
          </a:xfrm>
          <a:custGeom>
            <a:avLst/>
            <a:gdLst/>
            <a:ahLst/>
            <a:cxnLst/>
            <a:rect l="l" t="t" r="r" b="b"/>
            <a:pathLst>
              <a:path w="306069" h="1838960">
                <a:moveTo>
                  <a:pt x="306069" y="0"/>
                </a:moveTo>
                <a:lnTo>
                  <a:pt x="0" y="0"/>
                </a:lnTo>
                <a:lnTo>
                  <a:pt x="0" y="1838465"/>
                </a:lnTo>
                <a:lnTo>
                  <a:pt x="306069" y="1820531"/>
                </a:lnTo>
                <a:lnTo>
                  <a:pt x="306069" y="0"/>
                </a:lnTo>
                <a:close/>
              </a:path>
            </a:pathLst>
          </a:custGeom>
          <a:solidFill>
            <a:srgbClr val="7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391919" y="0"/>
            <a:ext cx="306070" cy="1822450"/>
          </a:xfrm>
          <a:custGeom>
            <a:avLst/>
            <a:gdLst/>
            <a:ahLst/>
            <a:cxnLst/>
            <a:rect l="l" t="t" r="r" b="b"/>
            <a:pathLst>
              <a:path w="306069" h="1822450">
                <a:moveTo>
                  <a:pt x="306069" y="0"/>
                </a:moveTo>
                <a:lnTo>
                  <a:pt x="0" y="0"/>
                </a:lnTo>
                <a:lnTo>
                  <a:pt x="0" y="1822168"/>
                </a:lnTo>
                <a:lnTo>
                  <a:pt x="306069" y="1804233"/>
                </a:lnTo>
                <a:lnTo>
                  <a:pt x="306069" y="0"/>
                </a:lnTo>
                <a:close/>
              </a:path>
            </a:pathLst>
          </a:custGeom>
          <a:solidFill>
            <a:srgbClr val="75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671320" y="0"/>
            <a:ext cx="306070" cy="1805939"/>
          </a:xfrm>
          <a:custGeom>
            <a:avLst/>
            <a:gdLst/>
            <a:ahLst/>
            <a:cxnLst/>
            <a:rect l="l" t="t" r="r" b="b"/>
            <a:pathLst>
              <a:path w="306069" h="1805939">
                <a:moveTo>
                  <a:pt x="306069" y="0"/>
                </a:moveTo>
                <a:lnTo>
                  <a:pt x="0" y="0"/>
                </a:lnTo>
                <a:lnTo>
                  <a:pt x="0" y="1805796"/>
                </a:lnTo>
                <a:lnTo>
                  <a:pt x="306069" y="1787861"/>
                </a:lnTo>
                <a:lnTo>
                  <a:pt x="306069" y="0"/>
                </a:lnTo>
                <a:close/>
              </a:path>
            </a:pathLst>
          </a:custGeom>
          <a:solidFill>
            <a:srgbClr val="7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949450" y="0"/>
            <a:ext cx="306070" cy="1790064"/>
          </a:xfrm>
          <a:custGeom>
            <a:avLst/>
            <a:gdLst/>
            <a:ahLst/>
            <a:cxnLst/>
            <a:rect l="l" t="t" r="r" b="b"/>
            <a:pathLst>
              <a:path w="306069" h="1790064">
                <a:moveTo>
                  <a:pt x="306069" y="0"/>
                </a:moveTo>
                <a:lnTo>
                  <a:pt x="0" y="0"/>
                </a:lnTo>
                <a:lnTo>
                  <a:pt x="0" y="1789499"/>
                </a:lnTo>
                <a:lnTo>
                  <a:pt x="306069" y="1771564"/>
                </a:lnTo>
                <a:lnTo>
                  <a:pt x="306069" y="0"/>
                </a:lnTo>
                <a:close/>
              </a:path>
            </a:pathLst>
          </a:custGeom>
          <a:solidFill>
            <a:srgbClr val="7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227579" y="0"/>
            <a:ext cx="307340" cy="1773555"/>
          </a:xfrm>
          <a:custGeom>
            <a:avLst/>
            <a:gdLst/>
            <a:ahLst/>
            <a:cxnLst/>
            <a:rect l="l" t="t" r="r" b="b"/>
            <a:pathLst>
              <a:path w="307339" h="1773555">
                <a:moveTo>
                  <a:pt x="307339" y="0"/>
                </a:moveTo>
                <a:lnTo>
                  <a:pt x="0" y="0"/>
                </a:lnTo>
                <a:lnTo>
                  <a:pt x="0" y="1773201"/>
                </a:lnTo>
                <a:lnTo>
                  <a:pt x="307339" y="1755192"/>
                </a:lnTo>
                <a:lnTo>
                  <a:pt x="307339" y="0"/>
                </a:lnTo>
                <a:close/>
              </a:path>
            </a:pathLst>
          </a:custGeom>
          <a:solidFill>
            <a:srgbClr val="7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506979" y="0"/>
            <a:ext cx="306070" cy="1757045"/>
          </a:xfrm>
          <a:custGeom>
            <a:avLst/>
            <a:gdLst/>
            <a:ahLst/>
            <a:cxnLst/>
            <a:rect l="l" t="t" r="r" b="b"/>
            <a:pathLst>
              <a:path w="306069" h="1757045">
                <a:moveTo>
                  <a:pt x="306069" y="0"/>
                </a:moveTo>
                <a:lnTo>
                  <a:pt x="0" y="0"/>
                </a:lnTo>
                <a:lnTo>
                  <a:pt x="0" y="1756829"/>
                </a:lnTo>
                <a:lnTo>
                  <a:pt x="306069" y="1738895"/>
                </a:lnTo>
                <a:lnTo>
                  <a:pt x="306069" y="0"/>
                </a:lnTo>
                <a:close/>
              </a:path>
            </a:pathLst>
          </a:custGeom>
          <a:solidFill>
            <a:srgbClr val="7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785110" y="0"/>
            <a:ext cx="306070" cy="1740535"/>
          </a:xfrm>
          <a:custGeom>
            <a:avLst/>
            <a:gdLst/>
            <a:ahLst/>
            <a:cxnLst/>
            <a:rect l="l" t="t" r="r" b="b"/>
            <a:pathLst>
              <a:path w="306069" h="1740535">
                <a:moveTo>
                  <a:pt x="306069" y="0"/>
                </a:moveTo>
                <a:lnTo>
                  <a:pt x="0" y="0"/>
                </a:lnTo>
                <a:lnTo>
                  <a:pt x="0" y="1740532"/>
                </a:lnTo>
                <a:lnTo>
                  <a:pt x="306069" y="1722597"/>
                </a:lnTo>
                <a:lnTo>
                  <a:pt x="306069" y="0"/>
                </a:lnTo>
                <a:close/>
              </a:path>
            </a:pathLst>
          </a:custGeom>
          <a:solidFill>
            <a:srgbClr val="7A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063239" y="0"/>
            <a:ext cx="307340" cy="1724660"/>
          </a:xfrm>
          <a:custGeom>
            <a:avLst/>
            <a:gdLst/>
            <a:ahLst/>
            <a:cxnLst/>
            <a:rect l="l" t="t" r="r" b="b"/>
            <a:pathLst>
              <a:path w="307339" h="1724660">
                <a:moveTo>
                  <a:pt x="307339" y="0"/>
                </a:moveTo>
                <a:lnTo>
                  <a:pt x="0" y="0"/>
                </a:lnTo>
                <a:lnTo>
                  <a:pt x="0" y="1724234"/>
                </a:lnTo>
                <a:lnTo>
                  <a:pt x="307339" y="1706225"/>
                </a:lnTo>
                <a:lnTo>
                  <a:pt x="307339" y="0"/>
                </a:lnTo>
                <a:close/>
              </a:path>
            </a:pathLst>
          </a:custGeom>
          <a:solidFill>
            <a:srgbClr val="7B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342640" y="0"/>
            <a:ext cx="306070" cy="1708150"/>
          </a:xfrm>
          <a:custGeom>
            <a:avLst/>
            <a:gdLst/>
            <a:ahLst/>
            <a:cxnLst/>
            <a:rect l="l" t="t" r="r" b="b"/>
            <a:pathLst>
              <a:path w="306070" h="1708150">
                <a:moveTo>
                  <a:pt x="306070" y="0"/>
                </a:moveTo>
                <a:lnTo>
                  <a:pt x="0" y="0"/>
                </a:lnTo>
                <a:lnTo>
                  <a:pt x="0" y="1707863"/>
                </a:lnTo>
                <a:lnTo>
                  <a:pt x="306070" y="1689928"/>
                </a:lnTo>
                <a:lnTo>
                  <a:pt x="306070" y="0"/>
                </a:lnTo>
                <a:close/>
              </a:path>
            </a:pathLst>
          </a:custGeom>
          <a:solidFill>
            <a:srgbClr val="7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620770" y="0"/>
            <a:ext cx="306070" cy="1691639"/>
          </a:xfrm>
          <a:custGeom>
            <a:avLst/>
            <a:gdLst/>
            <a:ahLst/>
            <a:cxnLst/>
            <a:rect l="l" t="t" r="r" b="b"/>
            <a:pathLst>
              <a:path w="306070" h="1691639">
                <a:moveTo>
                  <a:pt x="306069" y="0"/>
                </a:moveTo>
                <a:lnTo>
                  <a:pt x="0" y="0"/>
                </a:lnTo>
                <a:lnTo>
                  <a:pt x="0" y="1691565"/>
                </a:lnTo>
                <a:lnTo>
                  <a:pt x="306069" y="1673630"/>
                </a:lnTo>
                <a:lnTo>
                  <a:pt x="306069" y="0"/>
                </a:lnTo>
                <a:close/>
              </a:path>
            </a:pathLst>
          </a:custGeom>
          <a:solidFill>
            <a:srgbClr val="7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3898900" y="0"/>
            <a:ext cx="307340" cy="1675764"/>
          </a:xfrm>
          <a:custGeom>
            <a:avLst/>
            <a:gdLst/>
            <a:ahLst/>
            <a:cxnLst/>
            <a:rect l="l" t="t" r="r" b="b"/>
            <a:pathLst>
              <a:path w="307339" h="1675764">
                <a:moveTo>
                  <a:pt x="307339" y="0"/>
                </a:moveTo>
                <a:lnTo>
                  <a:pt x="0" y="0"/>
                </a:lnTo>
                <a:lnTo>
                  <a:pt x="0" y="1675268"/>
                </a:lnTo>
                <a:lnTo>
                  <a:pt x="307339" y="1657259"/>
                </a:lnTo>
                <a:lnTo>
                  <a:pt x="307339" y="0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4178300" y="0"/>
            <a:ext cx="306070" cy="1659255"/>
          </a:xfrm>
          <a:custGeom>
            <a:avLst/>
            <a:gdLst/>
            <a:ahLst/>
            <a:cxnLst/>
            <a:rect l="l" t="t" r="r" b="b"/>
            <a:pathLst>
              <a:path w="306070" h="1659255">
                <a:moveTo>
                  <a:pt x="306070" y="0"/>
                </a:moveTo>
                <a:lnTo>
                  <a:pt x="0" y="0"/>
                </a:lnTo>
                <a:lnTo>
                  <a:pt x="0" y="1658896"/>
                </a:lnTo>
                <a:lnTo>
                  <a:pt x="306070" y="1640961"/>
                </a:lnTo>
                <a:lnTo>
                  <a:pt x="30607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4456429" y="0"/>
            <a:ext cx="307340" cy="1642745"/>
          </a:xfrm>
          <a:custGeom>
            <a:avLst/>
            <a:gdLst/>
            <a:ahLst/>
            <a:cxnLst/>
            <a:rect l="l" t="t" r="r" b="b"/>
            <a:pathLst>
              <a:path w="307339" h="1642745">
                <a:moveTo>
                  <a:pt x="307340" y="0"/>
                </a:moveTo>
                <a:lnTo>
                  <a:pt x="0" y="0"/>
                </a:lnTo>
                <a:lnTo>
                  <a:pt x="0" y="1642598"/>
                </a:lnTo>
                <a:lnTo>
                  <a:pt x="307340" y="1624589"/>
                </a:lnTo>
                <a:lnTo>
                  <a:pt x="3073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4735829" y="0"/>
            <a:ext cx="306070" cy="1626235"/>
          </a:xfrm>
          <a:custGeom>
            <a:avLst/>
            <a:gdLst/>
            <a:ahLst/>
            <a:cxnLst/>
            <a:rect l="l" t="t" r="r" b="b"/>
            <a:pathLst>
              <a:path w="306070" h="1626235">
                <a:moveTo>
                  <a:pt x="306070" y="0"/>
                </a:moveTo>
                <a:lnTo>
                  <a:pt x="0" y="0"/>
                </a:lnTo>
                <a:lnTo>
                  <a:pt x="0" y="1626226"/>
                </a:lnTo>
                <a:lnTo>
                  <a:pt x="306070" y="1608292"/>
                </a:lnTo>
                <a:lnTo>
                  <a:pt x="306070" y="0"/>
                </a:lnTo>
                <a:close/>
              </a:path>
            </a:pathLst>
          </a:custGeom>
          <a:solidFill>
            <a:srgbClr val="8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013959" y="0"/>
            <a:ext cx="306070" cy="1610360"/>
          </a:xfrm>
          <a:custGeom>
            <a:avLst/>
            <a:gdLst/>
            <a:ahLst/>
            <a:cxnLst/>
            <a:rect l="l" t="t" r="r" b="b"/>
            <a:pathLst>
              <a:path w="306070" h="1610360">
                <a:moveTo>
                  <a:pt x="306069" y="0"/>
                </a:moveTo>
                <a:lnTo>
                  <a:pt x="0" y="0"/>
                </a:lnTo>
                <a:lnTo>
                  <a:pt x="0" y="1609929"/>
                </a:lnTo>
                <a:lnTo>
                  <a:pt x="306069" y="1591994"/>
                </a:lnTo>
                <a:lnTo>
                  <a:pt x="306069" y="0"/>
                </a:lnTo>
                <a:close/>
              </a:path>
            </a:pathLst>
          </a:custGeom>
          <a:solidFill>
            <a:srgbClr val="8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292090" y="0"/>
            <a:ext cx="307340" cy="1593850"/>
          </a:xfrm>
          <a:custGeom>
            <a:avLst/>
            <a:gdLst/>
            <a:ahLst/>
            <a:cxnLst/>
            <a:rect l="l" t="t" r="r" b="b"/>
            <a:pathLst>
              <a:path w="307339" h="1593850">
                <a:moveTo>
                  <a:pt x="307339" y="0"/>
                </a:moveTo>
                <a:lnTo>
                  <a:pt x="0" y="0"/>
                </a:lnTo>
                <a:lnTo>
                  <a:pt x="0" y="1593632"/>
                </a:lnTo>
                <a:lnTo>
                  <a:pt x="307339" y="1575623"/>
                </a:lnTo>
                <a:lnTo>
                  <a:pt x="307339" y="0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571490" y="0"/>
            <a:ext cx="306070" cy="1577340"/>
          </a:xfrm>
          <a:custGeom>
            <a:avLst/>
            <a:gdLst/>
            <a:ahLst/>
            <a:cxnLst/>
            <a:rect l="l" t="t" r="r" b="b"/>
            <a:pathLst>
              <a:path w="306070" h="1577340">
                <a:moveTo>
                  <a:pt x="306070" y="0"/>
                </a:moveTo>
                <a:lnTo>
                  <a:pt x="0" y="0"/>
                </a:lnTo>
                <a:lnTo>
                  <a:pt x="0" y="1577260"/>
                </a:lnTo>
                <a:lnTo>
                  <a:pt x="306070" y="1559325"/>
                </a:lnTo>
                <a:lnTo>
                  <a:pt x="306070" y="0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49620" y="0"/>
            <a:ext cx="307340" cy="1561465"/>
          </a:xfrm>
          <a:custGeom>
            <a:avLst/>
            <a:gdLst/>
            <a:ahLst/>
            <a:cxnLst/>
            <a:rect l="l" t="t" r="r" b="b"/>
            <a:pathLst>
              <a:path w="307339" h="1561465">
                <a:moveTo>
                  <a:pt x="307339" y="0"/>
                </a:moveTo>
                <a:lnTo>
                  <a:pt x="0" y="0"/>
                </a:lnTo>
                <a:lnTo>
                  <a:pt x="0" y="1560962"/>
                </a:lnTo>
                <a:lnTo>
                  <a:pt x="307339" y="1542953"/>
                </a:lnTo>
                <a:lnTo>
                  <a:pt x="307339" y="0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129020" y="0"/>
            <a:ext cx="306070" cy="1544955"/>
          </a:xfrm>
          <a:custGeom>
            <a:avLst/>
            <a:gdLst/>
            <a:ahLst/>
            <a:cxnLst/>
            <a:rect l="l" t="t" r="r" b="b"/>
            <a:pathLst>
              <a:path w="306070" h="1544955">
                <a:moveTo>
                  <a:pt x="306069" y="0"/>
                </a:moveTo>
                <a:lnTo>
                  <a:pt x="0" y="0"/>
                </a:lnTo>
                <a:lnTo>
                  <a:pt x="0" y="1544590"/>
                </a:lnTo>
                <a:lnTo>
                  <a:pt x="306069" y="1526656"/>
                </a:lnTo>
                <a:lnTo>
                  <a:pt x="306069" y="0"/>
                </a:lnTo>
                <a:close/>
              </a:path>
            </a:pathLst>
          </a:custGeom>
          <a:solidFill>
            <a:srgbClr val="8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407150" y="0"/>
            <a:ext cx="306070" cy="1528445"/>
          </a:xfrm>
          <a:custGeom>
            <a:avLst/>
            <a:gdLst/>
            <a:ahLst/>
            <a:cxnLst/>
            <a:rect l="l" t="t" r="r" b="b"/>
            <a:pathLst>
              <a:path w="306070" h="1528445">
                <a:moveTo>
                  <a:pt x="306070" y="0"/>
                </a:moveTo>
                <a:lnTo>
                  <a:pt x="0" y="0"/>
                </a:lnTo>
                <a:lnTo>
                  <a:pt x="0" y="1528293"/>
                </a:lnTo>
                <a:lnTo>
                  <a:pt x="306070" y="1510358"/>
                </a:lnTo>
                <a:lnTo>
                  <a:pt x="306070" y="0"/>
                </a:lnTo>
                <a:close/>
              </a:path>
            </a:pathLst>
          </a:custGeom>
          <a:solidFill>
            <a:srgbClr val="8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686550" y="0"/>
            <a:ext cx="306070" cy="1511935"/>
          </a:xfrm>
          <a:custGeom>
            <a:avLst/>
            <a:gdLst/>
            <a:ahLst/>
            <a:cxnLst/>
            <a:rect l="l" t="t" r="r" b="b"/>
            <a:pathLst>
              <a:path w="306070" h="1511935">
                <a:moveTo>
                  <a:pt x="306070" y="0"/>
                </a:moveTo>
                <a:lnTo>
                  <a:pt x="0" y="0"/>
                </a:lnTo>
                <a:lnTo>
                  <a:pt x="0" y="1511921"/>
                </a:lnTo>
                <a:lnTo>
                  <a:pt x="306070" y="1493987"/>
                </a:lnTo>
                <a:lnTo>
                  <a:pt x="306070" y="0"/>
                </a:lnTo>
                <a:close/>
              </a:path>
            </a:pathLst>
          </a:custGeom>
          <a:solidFill>
            <a:srgbClr val="8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964680" y="0"/>
            <a:ext cx="276860" cy="1496060"/>
          </a:xfrm>
          <a:custGeom>
            <a:avLst/>
            <a:gdLst/>
            <a:ahLst/>
            <a:cxnLst/>
            <a:rect l="l" t="t" r="r" b="b"/>
            <a:pathLst>
              <a:path w="276859" h="1496060">
                <a:moveTo>
                  <a:pt x="276860" y="0"/>
                </a:moveTo>
                <a:lnTo>
                  <a:pt x="0" y="0"/>
                </a:lnTo>
                <a:lnTo>
                  <a:pt x="0" y="1495624"/>
                </a:lnTo>
                <a:lnTo>
                  <a:pt x="274320" y="1479550"/>
                </a:lnTo>
                <a:lnTo>
                  <a:pt x="276860" y="0"/>
                </a:lnTo>
                <a:close/>
              </a:path>
            </a:pathLst>
          </a:custGeom>
          <a:solidFill>
            <a:srgbClr val="8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2929" y="497840"/>
            <a:ext cx="54381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EDDF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EDDF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25829"/>
            <a:ext cx="2136140" cy="1055370"/>
          </a:xfrm>
          <a:custGeom>
            <a:avLst/>
            <a:gdLst/>
            <a:ahLst/>
            <a:cxnLst/>
            <a:rect l="l" t="t" r="r" b="b"/>
            <a:pathLst>
              <a:path w="2136140" h="1055370">
                <a:moveTo>
                  <a:pt x="2136140" y="381"/>
                </a:moveTo>
                <a:lnTo>
                  <a:pt x="1118870" y="215"/>
                </a:lnTo>
                <a:lnTo>
                  <a:pt x="1017270" y="190"/>
                </a:lnTo>
                <a:lnTo>
                  <a:pt x="0" y="0"/>
                </a:lnTo>
                <a:lnTo>
                  <a:pt x="0" y="1055370"/>
                </a:lnTo>
                <a:lnTo>
                  <a:pt x="1017270" y="972375"/>
                </a:lnTo>
                <a:lnTo>
                  <a:pt x="2136140" y="881087"/>
                </a:lnTo>
                <a:lnTo>
                  <a:pt x="2136140" y="381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34539" y="926192"/>
            <a:ext cx="1120140" cy="889000"/>
          </a:xfrm>
          <a:custGeom>
            <a:avLst/>
            <a:gdLst/>
            <a:ahLst/>
            <a:cxnLst/>
            <a:rect l="l" t="t" r="r" b="b"/>
            <a:pathLst>
              <a:path w="1120139" h="889000">
                <a:moveTo>
                  <a:pt x="0" y="0"/>
                </a:moveTo>
                <a:lnTo>
                  <a:pt x="0" y="889003"/>
                </a:lnTo>
                <a:lnTo>
                  <a:pt x="1120140" y="797608"/>
                </a:lnTo>
                <a:lnTo>
                  <a:pt x="112014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7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53079" y="926374"/>
            <a:ext cx="1118870" cy="805815"/>
          </a:xfrm>
          <a:custGeom>
            <a:avLst/>
            <a:gdLst/>
            <a:ahLst/>
            <a:cxnLst/>
            <a:rect l="l" t="t" r="r" b="b"/>
            <a:pathLst>
              <a:path w="1118870" h="805814">
                <a:moveTo>
                  <a:pt x="0" y="0"/>
                </a:moveTo>
                <a:lnTo>
                  <a:pt x="0" y="805716"/>
                </a:lnTo>
                <a:lnTo>
                  <a:pt x="1118870" y="714425"/>
                </a:lnTo>
                <a:lnTo>
                  <a:pt x="111887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070350" y="926555"/>
            <a:ext cx="1120140" cy="722630"/>
          </a:xfrm>
          <a:custGeom>
            <a:avLst/>
            <a:gdLst/>
            <a:ahLst/>
            <a:cxnLst/>
            <a:rect l="l" t="t" r="r" b="b"/>
            <a:pathLst>
              <a:path w="1120139" h="722630">
                <a:moveTo>
                  <a:pt x="0" y="0"/>
                </a:moveTo>
                <a:lnTo>
                  <a:pt x="0" y="722533"/>
                </a:lnTo>
                <a:lnTo>
                  <a:pt x="1120139" y="631138"/>
                </a:lnTo>
                <a:lnTo>
                  <a:pt x="1120139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088890" y="926737"/>
            <a:ext cx="1118870" cy="639445"/>
          </a:xfrm>
          <a:custGeom>
            <a:avLst/>
            <a:gdLst/>
            <a:ahLst/>
            <a:cxnLst/>
            <a:rect l="l" t="t" r="r" b="b"/>
            <a:pathLst>
              <a:path w="1118870" h="639444">
                <a:moveTo>
                  <a:pt x="0" y="0"/>
                </a:moveTo>
                <a:lnTo>
                  <a:pt x="0" y="639246"/>
                </a:lnTo>
                <a:lnTo>
                  <a:pt x="1118870" y="547955"/>
                </a:lnTo>
                <a:lnTo>
                  <a:pt x="111887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106159" y="926918"/>
            <a:ext cx="1016000" cy="556260"/>
          </a:xfrm>
          <a:custGeom>
            <a:avLst/>
            <a:gdLst/>
            <a:ahLst/>
            <a:cxnLst/>
            <a:rect l="l" t="t" r="r" b="b"/>
            <a:pathLst>
              <a:path w="1016000" h="556260">
                <a:moveTo>
                  <a:pt x="0" y="0"/>
                </a:moveTo>
                <a:lnTo>
                  <a:pt x="0" y="556063"/>
                </a:lnTo>
                <a:lnTo>
                  <a:pt x="1007110" y="473891"/>
                </a:lnTo>
                <a:lnTo>
                  <a:pt x="1007110" y="241481"/>
                </a:lnTo>
                <a:lnTo>
                  <a:pt x="1015999" y="181"/>
                </a:lnTo>
                <a:lnTo>
                  <a:pt x="0" y="0"/>
                </a:lnTo>
                <a:close/>
              </a:path>
            </a:pathLst>
          </a:custGeom>
          <a:solidFill>
            <a:srgbClr val="6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0"/>
            <a:ext cx="584200" cy="1903730"/>
          </a:xfrm>
          <a:custGeom>
            <a:avLst/>
            <a:gdLst/>
            <a:ahLst/>
            <a:cxnLst/>
            <a:rect l="l" t="t" r="r" b="b"/>
            <a:pathLst>
              <a:path w="584200" h="1903730">
                <a:moveTo>
                  <a:pt x="584200" y="0"/>
                </a:moveTo>
                <a:lnTo>
                  <a:pt x="304800" y="0"/>
                </a:lnTo>
                <a:lnTo>
                  <a:pt x="278130" y="0"/>
                </a:lnTo>
                <a:lnTo>
                  <a:pt x="0" y="0"/>
                </a:lnTo>
                <a:lnTo>
                  <a:pt x="0" y="1903730"/>
                </a:lnTo>
                <a:lnTo>
                  <a:pt x="278130" y="1887435"/>
                </a:lnTo>
                <a:lnTo>
                  <a:pt x="304800" y="1885873"/>
                </a:lnTo>
                <a:lnTo>
                  <a:pt x="584200" y="1869503"/>
                </a:lnTo>
                <a:lnTo>
                  <a:pt x="584200" y="0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56259" y="0"/>
            <a:ext cx="306070" cy="1871345"/>
          </a:xfrm>
          <a:custGeom>
            <a:avLst/>
            <a:gdLst/>
            <a:ahLst/>
            <a:cxnLst/>
            <a:rect l="l" t="t" r="r" b="b"/>
            <a:pathLst>
              <a:path w="306069" h="1871345">
                <a:moveTo>
                  <a:pt x="306070" y="0"/>
                </a:moveTo>
                <a:lnTo>
                  <a:pt x="0" y="0"/>
                </a:lnTo>
                <a:lnTo>
                  <a:pt x="0" y="1871135"/>
                </a:lnTo>
                <a:lnTo>
                  <a:pt x="306070" y="1853200"/>
                </a:lnTo>
                <a:lnTo>
                  <a:pt x="306070" y="0"/>
                </a:lnTo>
                <a:close/>
              </a:path>
            </a:pathLst>
          </a:custGeom>
          <a:solidFill>
            <a:srgbClr val="7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34389" y="0"/>
            <a:ext cx="307340" cy="1854835"/>
          </a:xfrm>
          <a:custGeom>
            <a:avLst/>
            <a:gdLst/>
            <a:ahLst/>
            <a:cxnLst/>
            <a:rect l="l" t="t" r="r" b="b"/>
            <a:pathLst>
              <a:path w="307340" h="1854835">
                <a:moveTo>
                  <a:pt x="307340" y="0"/>
                </a:moveTo>
                <a:lnTo>
                  <a:pt x="0" y="0"/>
                </a:lnTo>
                <a:lnTo>
                  <a:pt x="0" y="1854837"/>
                </a:lnTo>
                <a:lnTo>
                  <a:pt x="307340" y="1836828"/>
                </a:lnTo>
                <a:lnTo>
                  <a:pt x="307340" y="0"/>
                </a:lnTo>
                <a:close/>
              </a:path>
            </a:pathLst>
          </a:custGeom>
          <a:solidFill>
            <a:srgbClr val="7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113789" y="0"/>
            <a:ext cx="306070" cy="1838960"/>
          </a:xfrm>
          <a:custGeom>
            <a:avLst/>
            <a:gdLst/>
            <a:ahLst/>
            <a:cxnLst/>
            <a:rect l="l" t="t" r="r" b="b"/>
            <a:pathLst>
              <a:path w="306069" h="1838960">
                <a:moveTo>
                  <a:pt x="306069" y="0"/>
                </a:moveTo>
                <a:lnTo>
                  <a:pt x="0" y="0"/>
                </a:lnTo>
                <a:lnTo>
                  <a:pt x="0" y="1838465"/>
                </a:lnTo>
                <a:lnTo>
                  <a:pt x="306069" y="1820531"/>
                </a:lnTo>
                <a:lnTo>
                  <a:pt x="306069" y="0"/>
                </a:lnTo>
                <a:close/>
              </a:path>
            </a:pathLst>
          </a:custGeom>
          <a:solidFill>
            <a:srgbClr val="7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391919" y="0"/>
            <a:ext cx="306070" cy="1822450"/>
          </a:xfrm>
          <a:custGeom>
            <a:avLst/>
            <a:gdLst/>
            <a:ahLst/>
            <a:cxnLst/>
            <a:rect l="l" t="t" r="r" b="b"/>
            <a:pathLst>
              <a:path w="306069" h="1822450">
                <a:moveTo>
                  <a:pt x="306069" y="0"/>
                </a:moveTo>
                <a:lnTo>
                  <a:pt x="0" y="0"/>
                </a:lnTo>
                <a:lnTo>
                  <a:pt x="0" y="1822168"/>
                </a:lnTo>
                <a:lnTo>
                  <a:pt x="306069" y="1804233"/>
                </a:lnTo>
                <a:lnTo>
                  <a:pt x="306069" y="0"/>
                </a:lnTo>
                <a:close/>
              </a:path>
            </a:pathLst>
          </a:custGeom>
          <a:solidFill>
            <a:srgbClr val="75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671320" y="0"/>
            <a:ext cx="306070" cy="1805939"/>
          </a:xfrm>
          <a:custGeom>
            <a:avLst/>
            <a:gdLst/>
            <a:ahLst/>
            <a:cxnLst/>
            <a:rect l="l" t="t" r="r" b="b"/>
            <a:pathLst>
              <a:path w="306069" h="1805939">
                <a:moveTo>
                  <a:pt x="306069" y="0"/>
                </a:moveTo>
                <a:lnTo>
                  <a:pt x="0" y="0"/>
                </a:lnTo>
                <a:lnTo>
                  <a:pt x="0" y="1805796"/>
                </a:lnTo>
                <a:lnTo>
                  <a:pt x="306069" y="1787861"/>
                </a:lnTo>
                <a:lnTo>
                  <a:pt x="306069" y="0"/>
                </a:lnTo>
                <a:close/>
              </a:path>
            </a:pathLst>
          </a:custGeom>
          <a:solidFill>
            <a:srgbClr val="7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949450" y="0"/>
            <a:ext cx="306070" cy="1790064"/>
          </a:xfrm>
          <a:custGeom>
            <a:avLst/>
            <a:gdLst/>
            <a:ahLst/>
            <a:cxnLst/>
            <a:rect l="l" t="t" r="r" b="b"/>
            <a:pathLst>
              <a:path w="306069" h="1790064">
                <a:moveTo>
                  <a:pt x="306069" y="0"/>
                </a:moveTo>
                <a:lnTo>
                  <a:pt x="0" y="0"/>
                </a:lnTo>
                <a:lnTo>
                  <a:pt x="0" y="1789499"/>
                </a:lnTo>
                <a:lnTo>
                  <a:pt x="306069" y="1771564"/>
                </a:lnTo>
                <a:lnTo>
                  <a:pt x="306069" y="0"/>
                </a:lnTo>
                <a:close/>
              </a:path>
            </a:pathLst>
          </a:custGeom>
          <a:solidFill>
            <a:srgbClr val="7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227579" y="0"/>
            <a:ext cx="307340" cy="1773555"/>
          </a:xfrm>
          <a:custGeom>
            <a:avLst/>
            <a:gdLst/>
            <a:ahLst/>
            <a:cxnLst/>
            <a:rect l="l" t="t" r="r" b="b"/>
            <a:pathLst>
              <a:path w="307339" h="1773555">
                <a:moveTo>
                  <a:pt x="307339" y="0"/>
                </a:moveTo>
                <a:lnTo>
                  <a:pt x="0" y="0"/>
                </a:lnTo>
                <a:lnTo>
                  <a:pt x="0" y="1773201"/>
                </a:lnTo>
                <a:lnTo>
                  <a:pt x="307339" y="1755192"/>
                </a:lnTo>
                <a:lnTo>
                  <a:pt x="307339" y="0"/>
                </a:lnTo>
                <a:close/>
              </a:path>
            </a:pathLst>
          </a:custGeom>
          <a:solidFill>
            <a:srgbClr val="7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506979" y="0"/>
            <a:ext cx="306070" cy="1757045"/>
          </a:xfrm>
          <a:custGeom>
            <a:avLst/>
            <a:gdLst/>
            <a:ahLst/>
            <a:cxnLst/>
            <a:rect l="l" t="t" r="r" b="b"/>
            <a:pathLst>
              <a:path w="306069" h="1757045">
                <a:moveTo>
                  <a:pt x="306069" y="0"/>
                </a:moveTo>
                <a:lnTo>
                  <a:pt x="0" y="0"/>
                </a:lnTo>
                <a:lnTo>
                  <a:pt x="0" y="1756829"/>
                </a:lnTo>
                <a:lnTo>
                  <a:pt x="306069" y="1738895"/>
                </a:lnTo>
                <a:lnTo>
                  <a:pt x="306069" y="0"/>
                </a:lnTo>
                <a:close/>
              </a:path>
            </a:pathLst>
          </a:custGeom>
          <a:solidFill>
            <a:srgbClr val="7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785110" y="0"/>
            <a:ext cx="306070" cy="1740535"/>
          </a:xfrm>
          <a:custGeom>
            <a:avLst/>
            <a:gdLst/>
            <a:ahLst/>
            <a:cxnLst/>
            <a:rect l="l" t="t" r="r" b="b"/>
            <a:pathLst>
              <a:path w="306069" h="1740535">
                <a:moveTo>
                  <a:pt x="306069" y="0"/>
                </a:moveTo>
                <a:lnTo>
                  <a:pt x="0" y="0"/>
                </a:lnTo>
                <a:lnTo>
                  <a:pt x="0" y="1740532"/>
                </a:lnTo>
                <a:lnTo>
                  <a:pt x="306069" y="1722597"/>
                </a:lnTo>
                <a:lnTo>
                  <a:pt x="306069" y="0"/>
                </a:lnTo>
                <a:close/>
              </a:path>
            </a:pathLst>
          </a:custGeom>
          <a:solidFill>
            <a:srgbClr val="7A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063239" y="0"/>
            <a:ext cx="307340" cy="1724660"/>
          </a:xfrm>
          <a:custGeom>
            <a:avLst/>
            <a:gdLst/>
            <a:ahLst/>
            <a:cxnLst/>
            <a:rect l="l" t="t" r="r" b="b"/>
            <a:pathLst>
              <a:path w="307339" h="1724660">
                <a:moveTo>
                  <a:pt x="307339" y="0"/>
                </a:moveTo>
                <a:lnTo>
                  <a:pt x="0" y="0"/>
                </a:lnTo>
                <a:lnTo>
                  <a:pt x="0" y="1724234"/>
                </a:lnTo>
                <a:lnTo>
                  <a:pt x="307339" y="1706225"/>
                </a:lnTo>
                <a:lnTo>
                  <a:pt x="307339" y="0"/>
                </a:lnTo>
                <a:close/>
              </a:path>
            </a:pathLst>
          </a:custGeom>
          <a:solidFill>
            <a:srgbClr val="7B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342640" y="0"/>
            <a:ext cx="306070" cy="1708150"/>
          </a:xfrm>
          <a:custGeom>
            <a:avLst/>
            <a:gdLst/>
            <a:ahLst/>
            <a:cxnLst/>
            <a:rect l="l" t="t" r="r" b="b"/>
            <a:pathLst>
              <a:path w="306070" h="1708150">
                <a:moveTo>
                  <a:pt x="306070" y="0"/>
                </a:moveTo>
                <a:lnTo>
                  <a:pt x="0" y="0"/>
                </a:lnTo>
                <a:lnTo>
                  <a:pt x="0" y="1707863"/>
                </a:lnTo>
                <a:lnTo>
                  <a:pt x="306070" y="1689928"/>
                </a:lnTo>
                <a:lnTo>
                  <a:pt x="306070" y="0"/>
                </a:lnTo>
                <a:close/>
              </a:path>
            </a:pathLst>
          </a:custGeom>
          <a:solidFill>
            <a:srgbClr val="7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620770" y="0"/>
            <a:ext cx="306070" cy="1691639"/>
          </a:xfrm>
          <a:custGeom>
            <a:avLst/>
            <a:gdLst/>
            <a:ahLst/>
            <a:cxnLst/>
            <a:rect l="l" t="t" r="r" b="b"/>
            <a:pathLst>
              <a:path w="306070" h="1691639">
                <a:moveTo>
                  <a:pt x="306069" y="0"/>
                </a:moveTo>
                <a:lnTo>
                  <a:pt x="0" y="0"/>
                </a:lnTo>
                <a:lnTo>
                  <a:pt x="0" y="1691565"/>
                </a:lnTo>
                <a:lnTo>
                  <a:pt x="306069" y="1673630"/>
                </a:lnTo>
                <a:lnTo>
                  <a:pt x="306069" y="0"/>
                </a:lnTo>
                <a:close/>
              </a:path>
            </a:pathLst>
          </a:custGeom>
          <a:solidFill>
            <a:srgbClr val="7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3898900" y="0"/>
            <a:ext cx="307340" cy="1675764"/>
          </a:xfrm>
          <a:custGeom>
            <a:avLst/>
            <a:gdLst/>
            <a:ahLst/>
            <a:cxnLst/>
            <a:rect l="l" t="t" r="r" b="b"/>
            <a:pathLst>
              <a:path w="307339" h="1675764">
                <a:moveTo>
                  <a:pt x="307339" y="0"/>
                </a:moveTo>
                <a:lnTo>
                  <a:pt x="0" y="0"/>
                </a:lnTo>
                <a:lnTo>
                  <a:pt x="0" y="1675268"/>
                </a:lnTo>
                <a:lnTo>
                  <a:pt x="307339" y="1657259"/>
                </a:lnTo>
                <a:lnTo>
                  <a:pt x="307339" y="0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4178300" y="0"/>
            <a:ext cx="306070" cy="1659255"/>
          </a:xfrm>
          <a:custGeom>
            <a:avLst/>
            <a:gdLst/>
            <a:ahLst/>
            <a:cxnLst/>
            <a:rect l="l" t="t" r="r" b="b"/>
            <a:pathLst>
              <a:path w="306070" h="1659255">
                <a:moveTo>
                  <a:pt x="306070" y="0"/>
                </a:moveTo>
                <a:lnTo>
                  <a:pt x="0" y="0"/>
                </a:lnTo>
                <a:lnTo>
                  <a:pt x="0" y="1658896"/>
                </a:lnTo>
                <a:lnTo>
                  <a:pt x="306070" y="1640961"/>
                </a:lnTo>
                <a:lnTo>
                  <a:pt x="30607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4456429" y="0"/>
            <a:ext cx="307340" cy="1642745"/>
          </a:xfrm>
          <a:custGeom>
            <a:avLst/>
            <a:gdLst/>
            <a:ahLst/>
            <a:cxnLst/>
            <a:rect l="l" t="t" r="r" b="b"/>
            <a:pathLst>
              <a:path w="307339" h="1642745">
                <a:moveTo>
                  <a:pt x="307340" y="0"/>
                </a:moveTo>
                <a:lnTo>
                  <a:pt x="0" y="0"/>
                </a:lnTo>
                <a:lnTo>
                  <a:pt x="0" y="1642598"/>
                </a:lnTo>
                <a:lnTo>
                  <a:pt x="307340" y="1624589"/>
                </a:lnTo>
                <a:lnTo>
                  <a:pt x="3073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4735829" y="0"/>
            <a:ext cx="306070" cy="1626235"/>
          </a:xfrm>
          <a:custGeom>
            <a:avLst/>
            <a:gdLst/>
            <a:ahLst/>
            <a:cxnLst/>
            <a:rect l="l" t="t" r="r" b="b"/>
            <a:pathLst>
              <a:path w="306070" h="1626235">
                <a:moveTo>
                  <a:pt x="306070" y="0"/>
                </a:moveTo>
                <a:lnTo>
                  <a:pt x="0" y="0"/>
                </a:lnTo>
                <a:lnTo>
                  <a:pt x="0" y="1626226"/>
                </a:lnTo>
                <a:lnTo>
                  <a:pt x="306070" y="1608292"/>
                </a:lnTo>
                <a:lnTo>
                  <a:pt x="306070" y="0"/>
                </a:lnTo>
                <a:close/>
              </a:path>
            </a:pathLst>
          </a:custGeom>
          <a:solidFill>
            <a:srgbClr val="8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013959" y="0"/>
            <a:ext cx="306070" cy="1610360"/>
          </a:xfrm>
          <a:custGeom>
            <a:avLst/>
            <a:gdLst/>
            <a:ahLst/>
            <a:cxnLst/>
            <a:rect l="l" t="t" r="r" b="b"/>
            <a:pathLst>
              <a:path w="306070" h="1610360">
                <a:moveTo>
                  <a:pt x="306069" y="0"/>
                </a:moveTo>
                <a:lnTo>
                  <a:pt x="0" y="0"/>
                </a:lnTo>
                <a:lnTo>
                  <a:pt x="0" y="1609929"/>
                </a:lnTo>
                <a:lnTo>
                  <a:pt x="306069" y="1591994"/>
                </a:lnTo>
                <a:lnTo>
                  <a:pt x="306069" y="0"/>
                </a:lnTo>
                <a:close/>
              </a:path>
            </a:pathLst>
          </a:custGeom>
          <a:solidFill>
            <a:srgbClr val="8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292090" y="0"/>
            <a:ext cx="307340" cy="1593850"/>
          </a:xfrm>
          <a:custGeom>
            <a:avLst/>
            <a:gdLst/>
            <a:ahLst/>
            <a:cxnLst/>
            <a:rect l="l" t="t" r="r" b="b"/>
            <a:pathLst>
              <a:path w="307339" h="1593850">
                <a:moveTo>
                  <a:pt x="307339" y="0"/>
                </a:moveTo>
                <a:lnTo>
                  <a:pt x="0" y="0"/>
                </a:lnTo>
                <a:lnTo>
                  <a:pt x="0" y="1593632"/>
                </a:lnTo>
                <a:lnTo>
                  <a:pt x="307339" y="1575623"/>
                </a:lnTo>
                <a:lnTo>
                  <a:pt x="307339" y="0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571490" y="0"/>
            <a:ext cx="306070" cy="1577340"/>
          </a:xfrm>
          <a:custGeom>
            <a:avLst/>
            <a:gdLst/>
            <a:ahLst/>
            <a:cxnLst/>
            <a:rect l="l" t="t" r="r" b="b"/>
            <a:pathLst>
              <a:path w="306070" h="1577340">
                <a:moveTo>
                  <a:pt x="306070" y="0"/>
                </a:moveTo>
                <a:lnTo>
                  <a:pt x="0" y="0"/>
                </a:lnTo>
                <a:lnTo>
                  <a:pt x="0" y="1577260"/>
                </a:lnTo>
                <a:lnTo>
                  <a:pt x="306070" y="1559325"/>
                </a:lnTo>
                <a:lnTo>
                  <a:pt x="306070" y="0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49620" y="0"/>
            <a:ext cx="307340" cy="1561465"/>
          </a:xfrm>
          <a:custGeom>
            <a:avLst/>
            <a:gdLst/>
            <a:ahLst/>
            <a:cxnLst/>
            <a:rect l="l" t="t" r="r" b="b"/>
            <a:pathLst>
              <a:path w="307339" h="1561465">
                <a:moveTo>
                  <a:pt x="307339" y="0"/>
                </a:moveTo>
                <a:lnTo>
                  <a:pt x="0" y="0"/>
                </a:lnTo>
                <a:lnTo>
                  <a:pt x="0" y="1560962"/>
                </a:lnTo>
                <a:lnTo>
                  <a:pt x="307339" y="1542953"/>
                </a:lnTo>
                <a:lnTo>
                  <a:pt x="307339" y="0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129020" y="0"/>
            <a:ext cx="306070" cy="1544955"/>
          </a:xfrm>
          <a:custGeom>
            <a:avLst/>
            <a:gdLst/>
            <a:ahLst/>
            <a:cxnLst/>
            <a:rect l="l" t="t" r="r" b="b"/>
            <a:pathLst>
              <a:path w="306070" h="1544955">
                <a:moveTo>
                  <a:pt x="306069" y="0"/>
                </a:moveTo>
                <a:lnTo>
                  <a:pt x="0" y="0"/>
                </a:lnTo>
                <a:lnTo>
                  <a:pt x="0" y="1544590"/>
                </a:lnTo>
                <a:lnTo>
                  <a:pt x="306069" y="1526656"/>
                </a:lnTo>
                <a:lnTo>
                  <a:pt x="306069" y="0"/>
                </a:lnTo>
                <a:close/>
              </a:path>
            </a:pathLst>
          </a:custGeom>
          <a:solidFill>
            <a:srgbClr val="8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407150" y="0"/>
            <a:ext cx="306070" cy="1528445"/>
          </a:xfrm>
          <a:custGeom>
            <a:avLst/>
            <a:gdLst/>
            <a:ahLst/>
            <a:cxnLst/>
            <a:rect l="l" t="t" r="r" b="b"/>
            <a:pathLst>
              <a:path w="306070" h="1528445">
                <a:moveTo>
                  <a:pt x="306070" y="0"/>
                </a:moveTo>
                <a:lnTo>
                  <a:pt x="0" y="0"/>
                </a:lnTo>
                <a:lnTo>
                  <a:pt x="0" y="1528293"/>
                </a:lnTo>
                <a:lnTo>
                  <a:pt x="306070" y="1510358"/>
                </a:lnTo>
                <a:lnTo>
                  <a:pt x="306070" y="0"/>
                </a:lnTo>
                <a:close/>
              </a:path>
            </a:pathLst>
          </a:custGeom>
          <a:solidFill>
            <a:srgbClr val="8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686550" y="0"/>
            <a:ext cx="306070" cy="1511935"/>
          </a:xfrm>
          <a:custGeom>
            <a:avLst/>
            <a:gdLst/>
            <a:ahLst/>
            <a:cxnLst/>
            <a:rect l="l" t="t" r="r" b="b"/>
            <a:pathLst>
              <a:path w="306070" h="1511935">
                <a:moveTo>
                  <a:pt x="306070" y="0"/>
                </a:moveTo>
                <a:lnTo>
                  <a:pt x="0" y="0"/>
                </a:lnTo>
                <a:lnTo>
                  <a:pt x="0" y="1511921"/>
                </a:lnTo>
                <a:lnTo>
                  <a:pt x="306070" y="1493987"/>
                </a:lnTo>
                <a:lnTo>
                  <a:pt x="306070" y="0"/>
                </a:lnTo>
                <a:close/>
              </a:path>
            </a:pathLst>
          </a:custGeom>
          <a:solidFill>
            <a:srgbClr val="8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964680" y="0"/>
            <a:ext cx="276860" cy="1496060"/>
          </a:xfrm>
          <a:custGeom>
            <a:avLst/>
            <a:gdLst/>
            <a:ahLst/>
            <a:cxnLst/>
            <a:rect l="l" t="t" r="r" b="b"/>
            <a:pathLst>
              <a:path w="276859" h="1496060">
                <a:moveTo>
                  <a:pt x="276860" y="0"/>
                </a:moveTo>
                <a:lnTo>
                  <a:pt x="0" y="0"/>
                </a:lnTo>
                <a:lnTo>
                  <a:pt x="0" y="1495624"/>
                </a:lnTo>
                <a:lnTo>
                  <a:pt x="274320" y="1479550"/>
                </a:lnTo>
                <a:lnTo>
                  <a:pt x="276860" y="0"/>
                </a:lnTo>
                <a:close/>
              </a:path>
            </a:pathLst>
          </a:custGeom>
          <a:solidFill>
            <a:srgbClr val="8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EDDF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25829"/>
            <a:ext cx="2136140" cy="1055370"/>
          </a:xfrm>
          <a:custGeom>
            <a:avLst/>
            <a:gdLst/>
            <a:ahLst/>
            <a:cxnLst/>
            <a:rect l="l" t="t" r="r" b="b"/>
            <a:pathLst>
              <a:path w="2136140" h="1055370">
                <a:moveTo>
                  <a:pt x="2136140" y="381"/>
                </a:moveTo>
                <a:lnTo>
                  <a:pt x="1118870" y="215"/>
                </a:lnTo>
                <a:lnTo>
                  <a:pt x="1017270" y="190"/>
                </a:lnTo>
                <a:lnTo>
                  <a:pt x="0" y="0"/>
                </a:lnTo>
                <a:lnTo>
                  <a:pt x="0" y="1055370"/>
                </a:lnTo>
                <a:lnTo>
                  <a:pt x="1017270" y="972375"/>
                </a:lnTo>
                <a:lnTo>
                  <a:pt x="2136140" y="881087"/>
                </a:lnTo>
                <a:lnTo>
                  <a:pt x="2136140" y="381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34539" y="926192"/>
            <a:ext cx="1120140" cy="889000"/>
          </a:xfrm>
          <a:custGeom>
            <a:avLst/>
            <a:gdLst/>
            <a:ahLst/>
            <a:cxnLst/>
            <a:rect l="l" t="t" r="r" b="b"/>
            <a:pathLst>
              <a:path w="1120139" h="889000">
                <a:moveTo>
                  <a:pt x="0" y="0"/>
                </a:moveTo>
                <a:lnTo>
                  <a:pt x="0" y="889003"/>
                </a:lnTo>
                <a:lnTo>
                  <a:pt x="1120140" y="797608"/>
                </a:lnTo>
                <a:lnTo>
                  <a:pt x="112014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7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53079" y="926374"/>
            <a:ext cx="1118870" cy="805815"/>
          </a:xfrm>
          <a:custGeom>
            <a:avLst/>
            <a:gdLst/>
            <a:ahLst/>
            <a:cxnLst/>
            <a:rect l="l" t="t" r="r" b="b"/>
            <a:pathLst>
              <a:path w="1118870" h="805814">
                <a:moveTo>
                  <a:pt x="0" y="0"/>
                </a:moveTo>
                <a:lnTo>
                  <a:pt x="0" y="805716"/>
                </a:lnTo>
                <a:lnTo>
                  <a:pt x="1118870" y="714425"/>
                </a:lnTo>
                <a:lnTo>
                  <a:pt x="111887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070350" y="926555"/>
            <a:ext cx="1120140" cy="722630"/>
          </a:xfrm>
          <a:custGeom>
            <a:avLst/>
            <a:gdLst/>
            <a:ahLst/>
            <a:cxnLst/>
            <a:rect l="l" t="t" r="r" b="b"/>
            <a:pathLst>
              <a:path w="1120139" h="722630">
                <a:moveTo>
                  <a:pt x="0" y="0"/>
                </a:moveTo>
                <a:lnTo>
                  <a:pt x="0" y="722533"/>
                </a:lnTo>
                <a:lnTo>
                  <a:pt x="1120139" y="631138"/>
                </a:lnTo>
                <a:lnTo>
                  <a:pt x="1120139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088890" y="926737"/>
            <a:ext cx="1118870" cy="639445"/>
          </a:xfrm>
          <a:custGeom>
            <a:avLst/>
            <a:gdLst/>
            <a:ahLst/>
            <a:cxnLst/>
            <a:rect l="l" t="t" r="r" b="b"/>
            <a:pathLst>
              <a:path w="1118870" h="639444">
                <a:moveTo>
                  <a:pt x="0" y="0"/>
                </a:moveTo>
                <a:lnTo>
                  <a:pt x="0" y="639246"/>
                </a:lnTo>
                <a:lnTo>
                  <a:pt x="1118870" y="547955"/>
                </a:lnTo>
                <a:lnTo>
                  <a:pt x="111887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6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106159" y="926918"/>
            <a:ext cx="1016000" cy="556260"/>
          </a:xfrm>
          <a:custGeom>
            <a:avLst/>
            <a:gdLst/>
            <a:ahLst/>
            <a:cxnLst/>
            <a:rect l="l" t="t" r="r" b="b"/>
            <a:pathLst>
              <a:path w="1016000" h="556260">
                <a:moveTo>
                  <a:pt x="0" y="0"/>
                </a:moveTo>
                <a:lnTo>
                  <a:pt x="0" y="556063"/>
                </a:lnTo>
                <a:lnTo>
                  <a:pt x="1007110" y="473891"/>
                </a:lnTo>
                <a:lnTo>
                  <a:pt x="1007110" y="241481"/>
                </a:lnTo>
                <a:lnTo>
                  <a:pt x="1015999" y="181"/>
                </a:lnTo>
                <a:lnTo>
                  <a:pt x="0" y="0"/>
                </a:lnTo>
                <a:close/>
              </a:path>
            </a:pathLst>
          </a:custGeom>
          <a:solidFill>
            <a:srgbClr val="6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0"/>
            <a:ext cx="584200" cy="1903730"/>
          </a:xfrm>
          <a:custGeom>
            <a:avLst/>
            <a:gdLst/>
            <a:ahLst/>
            <a:cxnLst/>
            <a:rect l="l" t="t" r="r" b="b"/>
            <a:pathLst>
              <a:path w="584200" h="1903730">
                <a:moveTo>
                  <a:pt x="584200" y="0"/>
                </a:moveTo>
                <a:lnTo>
                  <a:pt x="304800" y="0"/>
                </a:lnTo>
                <a:lnTo>
                  <a:pt x="278130" y="0"/>
                </a:lnTo>
                <a:lnTo>
                  <a:pt x="0" y="0"/>
                </a:lnTo>
                <a:lnTo>
                  <a:pt x="0" y="1903730"/>
                </a:lnTo>
                <a:lnTo>
                  <a:pt x="278130" y="1887435"/>
                </a:lnTo>
                <a:lnTo>
                  <a:pt x="304800" y="1885873"/>
                </a:lnTo>
                <a:lnTo>
                  <a:pt x="584200" y="1869503"/>
                </a:lnTo>
                <a:lnTo>
                  <a:pt x="584200" y="0"/>
                </a:lnTo>
                <a:close/>
              </a:path>
            </a:pathLst>
          </a:custGeom>
          <a:solidFill>
            <a:srgbClr val="7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56259" y="0"/>
            <a:ext cx="306070" cy="1871345"/>
          </a:xfrm>
          <a:custGeom>
            <a:avLst/>
            <a:gdLst/>
            <a:ahLst/>
            <a:cxnLst/>
            <a:rect l="l" t="t" r="r" b="b"/>
            <a:pathLst>
              <a:path w="306069" h="1871345">
                <a:moveTo>
                  <a:pt x="306070" y="0"/>
                </a:moveTo>
                <a:lnTo>
                  <a:pt x="0" y="0"/>
                </a:lnTo>
                <a:lnTo>
                  <a:pt x="0" y="1871135"/>
                </a:lnTo>
                <a:lnTo>
                  <a:pt x="306070" y="1853200"/>
                </a:lnTo>
                <a:lnTo>
                  <a:pt x="306070" y="0"/>
                </a:lnTo>
                <a:close/>
              </a:path>
            </a:pathLst>
          </a:custGeom>
          <a:solidFill>
            <a:srgbClr val="7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34389" y="0"/>
            <a:ext cx="307340" cy="1854835"/>
          </a:xfrm>
          <a:custGeom>
            <a:avLst/>
            <a:gdLst/>
            <a:ahLst/>
            <a:cxnLst/>
            <a:rect l="l" t="t" r="r" b="b"/>
            <a:pathLst>
              <a:path w="307340" h="1854835">
                <a:moveTo>
                  <a:pt x="307340" y="0"/>
                </a:moveTo>
                <a:lnTo>
                  <a:pt x="0" y="0"/>
                </a:lnTo>
                <a:lnTo>
                  <a:pt x="0" y="1854837"/>
                </a:lnTo>
                <a:lnTo>
                  <a:pt x="307340" y="1836828"/>
                </a:lnTo>
                <a:lnTo>
                  <a:pt x="307340" y="0"/>
                </a:lnTo>
                <a:close/>
              </a:path>
            </a:pathLst>
          </a:custGeom>
          <a:solidFill>
            <a:srgbClr val="7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113789" y="0"/>
            <a:ext cx="306070" cy="1838960"/>
          </a:xfrm>
          <a:custGeom>
            <a:avLst/>
            <a:gdLst/>
            <a:ahLst/>
            <a:cxnLst/>
            <a:rect l="l" t="t" r="r" b="b"/>
            <a:pathLst>
              <a:path w="306069" h="1838960">
                <a:moveTo>
                  <a:pt x="306069" y="0"/>
                </a:moveTo>
                <a:lnTo>
                  <a:pt x="0" y="0"/>
                </a:lnTo>
                <a:lnTo>
                  <a:pt x="0" y="1838465"/>
                </a:lnTo>
                <a:lnTo>
                  <a:pt x="306069" y="1820531"/>
                </a:lnTo>
                <a:lnTo>
                  <a:pt x="306069" y="0"/>
                </a:lnTo>
                <a:close/>
              </a:path>
            </a:pathLst>
          </a:custGeom>
          <a:solidFill>
            <a:srgbClr val="7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391919" y="0"/>
            <a:ext cx="306070" cy="1822450"/>
          </a:xfrm>
          <a:custGeom>
            <a:avLst/>
            <a:gdLst/>
            <a:ahLst/>
            <a:cxnLst/>
            <a:rect l="l" t="t" r="r" b="b"/>
            <a:pathLst>
              <a:path w="306069" h="1822450">
                <a:moveTo>
                  <a:pt x="306069" y="0"/>
                </a:moveTo>
                <a:lnTo>
                  <a:pt x="0" y="0"/>
                </a:lnTo>
                <a:lnTo>
                  <a:pt x="0" y="1822168"/>
                </a:lnTo>
                <a:lnTo>
                  <a:pt x="306069" y="1804233"/>
                </a:lnTo>
                <a:lnTo>
                  <a:pt x="306069" y="0"/>
                </a:lnTo>
                <a:close/>
              </a:path>
            </a:pathLst>
          </a:custGeom>
          <a:solidFill>
            <a:srgbClr val="75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671320" y="0"/>
            <a:ext cx="306070" cy="1805939"/>
          </a:xfrm>
          <a:custGeom>
            <a:avLst/>
            <a:gdLst/>
            <a:ahLst/>
            <a:cxnLst/>
            <a:rect l="l" t="t" r="r" b="b"/>
            <a:pathLst>
              <a:path w="306069" h="1805939">
                <a:moveTo>
                  <a:pt x="306069" y="0"/>
                </a:moveTo>
                <a:lnTo>
                  <a:pt x="0" y="0"/>
                </a:lnTo>
                <a:lnTo>
                  <a:pt x="0" y="1805796"/>
                </a:lnTo>
                <a:lnTo>
                  <a:pt x="306069" y="1787861"/>
                </a:lnTo>
                <a:lnTo>
                  <a:pt x="306069" y="0"/>
                </a:lnTo>
                <a:close/>
              </a:path>
            </a:pathLst>
          </a:custGeom>
          <a:solidFill>
            <a:srgbClr val="7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949450" y="0"/>
            <a:ext cx="306070" cy="1790064"/>
          </a:xfrm>
          <a:custGeom>
            <a:avLst/>
            <a:gdLst/>
            <a:ahLst/>
            <a:cxnLst/>
            <a:rect l="l" t="t" r="r" b="b"/>
            <a:pathLst>
              <a:path w="306069" h="1790064">
                <a:moveTo>
                  <a:pt x="306069" y="0"/>
                </a:moveTo>
                <a:lnTo>
                  <a:pt x="0" y="0"/>
                </a:lnTo>
                <a:lnTo>
                  <a:pt x="0" y="1789499"/>
                </a:lnTo>
                <a:lnTo>
                  <a:pt x="306069" y="1771564"/>
                </a:lnTo>
                <a:lnTo>
                  <a:pt x="306069" y="0"/>
                </a:lnTo>
                <a:close/>
              </a:path>
            </a:pathLst>
          </a:custGeom>
          <a:solidFill>
            <a:srgbClr val="7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227579" y="0"/>
            <a:ext cx="307340" cy="1773555"/>
          </a:xfrm>
          <a:custGeom>
            <a:avLst/>
            <a:gdLst/>
            <a:ahLst/>
            <a:cxnLst/>
            <a:rect l="l" t="t" r="r" b="b"/>
            <a:pathLst>
              <a:path w="307339" h="1773555">
                <a:moveTo>
                  <a:pt x="307339" y="0"/>
                </a:moveTo>
                <a:lnTo>
                  <a:pt x="0" y="0"/>
                </a:lnTo>
                <a:lnTo>
                  <a:pt x="0" y="1773201"/>
                </a:lnTo>
                <a:lnTo>
                  <a:pt x="307339" y="1755192"/>
                </a:lnTo>
                <a:lnTo>
                  <a:pt x="307339" y="0"/>
                </a:lnTo>
                <a:close/>
              </a:path>
            </a:pathLst>
          </a:custGeom>
          <a:solidFill>
            <a:srgbClr val="7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506979" y="0"/>
            <a:ext cx="306070" cy="1757045"/>
          </a:xfrm>
          <a:custGeom>
            <a:avLst/>
            <a:gdLst/>
            <a:ahLst/>
            <a:cxnLst/>
            <a:rect l="l" t="t" r="r" b="b"/>
            <a:pathLst>
              <a:path w="306069" h="1757045">
                <a:moveTo>
                  <a:pt x="306069" y="0"/>
                </a:moveTo>
                <a:lnTo>
                  <a:pt x="0" y="0"/>
                </a:lnTo>
                <a:lnTo>
                  <a:pt x="0" y="1756829"/>
                </a:lnTo>
                <a:lnTo>
                  <a:pt x="306069" y="1738895"/>
                </a:lnTo>
                <a:lnTo>
                  <a:pt x="306069" y="0"/>
                </a:lnTo>
                <a:close/>
              </a:path>
            </a:pathLst>
          </a:custGeom>
          <a:solidFill>
            <a:srgbClr val="7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785110" y="0"/>
            <a:ext cx="306070" cy="1740535"/>
          </a:xfrm>
          <a:custGeom>
            <a:avLst/>
            <a:gdLst/>
            <a:ahLst/>
            <a:cxnLst/>
            <a:rect l="l" t="t" r="r" b="b"/>
            <a:pathLst>
              <a:path w="306069" h="1740535">
                <a:moveTo>
                  <a:pt x="306069" y="0"/>
                </a:moveTo>
                <a:lnTo>
                  <a:pt x="0" y="0"/>
                </a:lnTo>
                <a:lnTo>
                  <a:pt x="0" y="1740532"/>
                </a:lnTo>
                <a:lnTo>
                  <a:pt x="306069" y="1722597"/>
                </a:lnTo>
                <a:lnTo>
                  <a:pt x="306069" y="0"/>
                </a:lnTo>
                <a:close/>
              </a:path>
            </a:pathLst>
          </a:custGeom>
          <a:solidFill>
            <a:srgbClr val="7A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063239" y="0"/>
            <a:ext cx="307340" cy="1724660"/>
          </a:xfrm>
          <a:custGeom>
            <a:avLst/>
            <a:gdLst/>
            <a:ahLst/>
            <a:cxnLst/>
            <a:rect l="l" t="t" r="r" b="b"/>
            <a:pathLst>
              <a:path w="307339" h="1724660">
                <a:moveTo>
                  <a:pt x="307339" y="0"/>
                </a:moveTo>
                <a:lnTo>
                  <a:pt x="0" y="0"/>
                </a:lnTo>
                <a:lnTo>
                  <a:pt x="0" y="1724234"/>
                </a:lnTo>
                <a:lnTo>
                  <a:pt x="307339" y="1706225"/>
                </a:lnTo>
                <a:lnTo>
                  <a:pt x="307339" y="0"/>
                </a:lnTo>
                <a:close/>
              </a:path>
            </a:pathLst>
          </a:custGeom>
          <a:solidFill>
            <a:srgbClr val="7B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342640" y="0"/>
            <a:ext cx="306070" cy="1708150"/>
          </a:xfrm>
          <a:custGeom>
            <a:avLst/>
            <a:gdLst/>
            <a:ahLst/>
            <a:cxnLst/>
            <a:rect l="l" t="t" r="r" b="b"/>
            <a:pathLst>
              <a:path w="306070" h="1708150">
                <a:moveTo>
                  <a:pt x="306070" y="0"/>
                </a:moveTo>
                <a:lnTo>
                  <a:pt x="0" y="0"/>
                </a:lnTo>
                <a:lnTo>
                  <a:pt x="0" y="1707863"/>
                </a:lnTo>
                <a:lnTo>
                  <a:pt x="306070" y="1689928"/>
                </a:lnTo>
                <a:lnTo>
                  <a:pt x="306070" y="0"/>
                </a:lnTo>
                <a:close/>
              </a:path>
            </a:pathLst>
          </a:custGeom>
          <a:solidFill>
            <a:srgbClr val="7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620770" y="0"/>
            <a:ext cx="306070" cy="1691639"/>
          </a:xfrm>
          <a:custGeom>
            <a:avLst/>
            <a:gdLst/>
            <a:ahLst/>
            <a:cxnLst/>
            <a:rect l="l" t="t" r="r" b="b"/>
            <a:pathLst>
              <a:path w="306070" h="1691639">
                <a:moveTo>
                  <a:pt x="306069" y="0"/>
                </a:moveTo>
                <a:lnTo>
                  <a:pt x="0" y="0"/>
                </a:lnTo>
                <a:lnTo>
                  <a:pt x="0" y="1691565"/>
                </a:lnTo>
                <a:lnTo>
                  <a:pt x="306069" y="1673630"/>
                </a:lnTo>
                <a:lnTo>
                  <a:pt x="306069" y="0"/>
                </a:lnTo>
                <a:close/>
              </a:path>
            </a:pathLst>
          </a:custGeom>
          <a:solidFill>
            <a:srgbClr val="7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3898900" y="0"/>
            <a:ext cx="307340" cy="1675764"/>
          </a:xfrm>
          <a:custGeom>
            <a:avLst/>
            <a:gdLst/>
            <a:ahLst/>
            <a:cxnLst/>
            <a:rect l="l" t="t" r="r" b="b"/>
            <a:pathLst>
              <a:path w="307339" h="1675764">
                <a:moveTo>
                  <a:pt x="307339" y="0"/>
                </a:moveTo>
                <a:lnTo>
                  <a:pt x="0" y="0"/>
                </a:lnTo>
                <a:lnTo>
                  <a:pt x="0" y="1675268"/>
                </a:lnTo>
                <a:lnTo>
                  <a:pt x="307339" y="1657259"/>
                </a:lnTo>
                <a:lnTo>
                  <a:pt x="307339" y="0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4178300" y="0"/>
            <a:ext cx="306070" cy="1659255"/>
          </a:xfrm>
          <a:custGeom>
            <a:avLst/>
            <a:gdLst/>
            <a:ahLst/>
            <a:cxnLst/>
            <a:rect l="l" t="t" r="r" b="b"/>
            <a:pathLst>
              <a:path w="306070" h="1659255">
                <a:moveTo>
                  <a:pt x="306070" y="0"/>
                </a:moveTo>
                <a:lnTo>
                  <a:pt x="0" y="0"/>
                </a:lnTo>
                <a:lnTo>
                  <a:pt x="0" y="1658896"/>
                </a:lnTo>
                <a:lnTo>
                  <a:pt x="306070" y="1640961"/>
                </a:lnTo>
                <a:lnTo>
                  <a:pt x="30607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4456429" y="0"/>
            <a:ext cx="307340" cy="1642745"/>
          </a:xfrm>
          <a:custGeom>
            <a:avLst/>
            <a:gdLst/>
            <a:ahLst/>
            <a:cxnLst/>
            <a:rect l="l" t="t" r="r" b="b"/>
            <a:pathLst>
              <a:path w="307339" h="1642745">
                <a:moveTo>
                  <a:pt x="307340" y="0"/>
                </a:moveTo>
                <a:lnTo>
                  <a:pt x="0" y="0"/>
                </a:lnTo>
                <a:lnTo>
                  <a:pt x="0" y="1642598"/>
                </a:lnTo>
                <a:lnTo>
                  <a:pt x="307340" y="1624589"/>
                </a:lnTo>
                <a:lnTo>
                  <a:pt x="3073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4735829" y="0"/>
            <a:ext cx="306070" cy="1626235"/>
          </a:xfrm>
          <a:custGeom>
            <a:avLst/>
            <a:gdLst/>
            <a:ahLst/>
            <a:cxnLst/>
            <a:rect l="l" t="t" r="r" b="b"/>
            <a:pathLst>
              <a:path w="306070" h="1626235">
                <a:moveTo>
                  <a:pt x="306070" y="0"/>
                </a:moveTo>
                <a:lnTo>
                  <a:pt x="0" y="0"/>
                </a:lnTo>
                <a:lnTo>
                  <a:pt x="0" y="1626226"/>
                </a:lnTo>
                <a:lnTo>
                  <a:pt x="306070" y="1608292"/>
                </a:lnTo>
                <a:lnTo>
                  <a:pt x="306070" y="0"/>
                </a:lnTo>
                <a:close/>
              </a:path>
            </a:pathLst>
          </a:custGeom>
          <a:solidFill>
            <a:srgbClr val="81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013959" y="0"/>
            <a:ext cx="306070" cy="1610360"/>
          </a:xfrm>
          <a:custGeom>
            <a:avLst/>
            <a:gdLst/>
            <a:ahLst/>
            <a:cxnLst/>
            <a:rect l="l" t="t" r="r" b="b"/>
            <a:pathLst>
              <a:path w="306070" h="1610360">
                <a:moveTo>
                  <a:pt x="306069" y="0"/>
                </a:moveTo>
                <a:lnTo>
                  <a:pt x="0" y="0"/>
                </a:lnTo>
                <a:lnTo>
                  <a:pt x="0" y="1609929"/>
                </a:lnTo>
                <a:lnTo>
                  <a:pt x="306069" y="1591994"/>
                </a:lnTo>
                <a:lnTo>
                  <a:pt x="306069" y="0"/>
                </a:lnTo>
                <a:close/>
              </a:path>
            </a:pathLst>
          </a:custGeom>
          <a:solidFill>
            <a:srgbClr val="8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292090" y="0"/>
            <a:ext cx="307340" cy="1593850"/>
          </a:xfrm>
          <a:custGeom>
            <a:avLst/>
            <a:gdLst/>
            <a:ahLst/>
            <a:cxnLst/>
            <a:rect l="l" t="t" r="r" b="b"/>
            <a:pathLst>
              <a:path w="307339" h="1593850">
                <a:moveTo>
                  <a:pt x="307339" y="0"/>
                </a:moveTo>
                <a:lnTo>
                  <a:pt x="0" y="0"/>
                </a:lnTo>
                <a:lnTo>
                  <a:pt x="0" y="1593632"/>
                </a:lnTo>
                <a:lnTo>
                  <a:pt x="307339" y="1575623"/>
                </a:lnTo>
                <a:lnTo>
                  <a:pt x="307339" y="0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571490" y="0"/>
            <a:ext cx="306070" cy="1577340"/>
          </a:xfrm>
          <a:custGeom>
            <a:avLst/>
            <a:gdLst/>
            <a:ahLst/>
            <a:cxnLst/>
            <a:rect l="l" t="t" r="r" b="b"/>
            <a:pathLst>
              <a:path w="306070" h="1577340">
                <a:moveTo>
                  <a:pt x="306070" y="0"/>
                </a:moveTo>
                <a:lnTo>
                  <a:pt x="0" y="0"/>
                </a:lnTo>
                <a:lnTo>
                  <a:pt x="0" y="1577260"/>
                </a:lnTo>
                <a:lnTo>
                  <a:pt x="306070" y="1559325"/>
                </a:lnTo>
                <a:lnTo>
                  <a:pt x="306070" y="0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49620" y="0"/>
            <a:ext cx="307340" cy="1561465"/>
          </a:xfrm>
          <a:custGeom>
            <a:avLst/>
            <a:gdLst/>
            <a:ahLst/>
            <a:cxnLst/>
            <a:rect l="l" t="t" r="r" b="b"/>
            <a:pathLst>
              <a:path w="307339" h="1561465">
                <a:moveTo>
                  <a:pt x="307339" y="0"/>
                </a:moveTo>
                <a:lnTo>
                  <a:pt x="0" y="0"/>
                </a:lnTo>
                <a:lnTo>
                  <a:pt x="0" y="1560962"/>
                </a:lnTo>
                <a:lnTo>
                  <a:pt x="307339" y="1542953"/>
                </a:lnTo>
                <a:lnTo>
                  <a:pt x="307339" y="0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129020" y="0"/>
            <a:ext cx="306070" cy="1544955"/>
          </a:xfrm>
          <a:custGeom>
            <a:avLst/>
            <a:gdLst/>
            <a:ahLst/>
            <a:cxnLst/>
            <a:rect l="l" t="t" r="r" b="b"/>
            <a:pathLst>
              <a:path w="306070" h="1544955">
                <a:moveTo>
                  <a:pt x="306069" y="0"/>
                </a:moveTo>
                <a:lnTo>
                  <a:pt x="0" y="0"/>
                </a:lnTo>
                <a:lnTo>
                  <a:pt x="0" y="1544590"/>
                </a:lnTo>
                <a:lnTo>
                  <a:pt x="306069" y="1526656"/>
                </a:lnTo>
                <a:lnTo>
                  <a:pt x="306069" y="0"/>
                </a:lnTo>
                <a:close/>
              </a:path>
            </a:pathLst>
          </a:custGeom>
          <a:solidFill>
            <a:srgbClr val="8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407150" y="0"/>
            <a:ext cx="306070" cy="1528445"/>
          </a:xfrm>
          <a:custGeom>
            <a:avLst/>
            <a:gdLst/>
            <a:ahLst/>
            <a:cxnLst/>
            <a:rect l="l" t="t" r="r" b="b"/>
            <a:pathLst>
              <a:path w="306070" h="1528445">
                <a:moveTo>
                  <a:pt x="306070" y="0"/>
                </a:moveTo>
                <a:lnTo>
                  <a:pt x="0" y="0"/>
                </a:lnTo>
                <a:lnTo>
                  <a:pt x="0" y="1528293"/>
                </a:lnTo>
                <a:lnTo>
                  <a:pt x="306070" y="1510358"/>
                </a:lnTo>
                <a:lnTo>
                  <a:pt x="306070" y="0"/>
                </a:lnTo>
                <a:close/>
              </a:path>
            </a:pathLst>
          </a:custGeom>
          <a:solidFill>
            <a:srgbClr val="8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686550" y="0"/>
            <a:ext cx="306070" cy="1511935"/>
          </a:xfrm>
          <a:custGeom>
            <a:avLst/>
            <a:gdLst/>
            <a:ahLst/>
            <a:cxnLst/>
            <a:rect l="l" t="t" r="r" b="b"/>
            <a:pathLst>
              <a:path w="306070" h="1511935">
                <a:moveTo>
                  <a:pt x="306070" y="0"/>
                </a:moveTo>
                <a:lnTo>
                  <a:pt x="0" y="0"/>
                </a:lnTo>
                <a:lnTo>
                  <a:pt x="0" y="1511921"/>
                </a:lnTo>
                <a:lnTo>
                  <a:pt x="306070" y="1493987"/>
                </a:lnTo>
                <a:lnTo>
                  <a:pt x="306070" y="0"/>
                </a:lnTo>
                <a:close/>
              </a:path>
            </a:pathLst>
          </a:custGeom>
          <a:solidFill>
            <a:srgbClr val="8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964680" y="0"/>
            <a:ext cx="276860" cy="1496060"/>
          </a:xfrm>
          <a:custGeom>
            <a:avLst/>
            <a:gdLst/>
            <a:ahLst/>
            <a:cxnLst/>
            <a:rect l="l" t="t" r="r" b="b"/>
            <a:pathLst>
              <a:path w="276859" h="1496060">
                <a:moveTo>
                  <a:pt x="276860" y="0"/>
                </a:moveTo>
                <a:lnTo>
                  <a:pt x="0" y="0"/>
                </a:lnTo>
                <a:lnTo>
                  <a:pt x="0" y="1495624"/>
                </a:lnTo>
                <a:lnTo>
                  <a:pt x="274320" y="1479550"/>
                </a:lnTo>
                <a:lnTo>
                  <a:pt x="276860" y="0"/>
                </a:lnTo>
                <a:close/>
              </a:path>
            </a:pathLst>
          </a:custGeom>
          <a:solidFill>
            <a:srgbClr val="8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5800" y="0"/>
            <a:ext cx="7658100" cy="6657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07670" cy="407670"/>
          </a:xfrm>
          <a:custGeom>
            <a:avLst/>
            <a:gdLst/>
            <a:ahLst/>
            <a:cxnLst/>
            <a:rect l="l" t="t" r="r" b="b"/>
            <a:pathLst>
              <a:path w="407670" h="407670">
                <a:moveTo>
                  <a:pt x="407670" y="0"/>
                </a:moveTo>
                <a:lnTo>
                  <a:pt x="213347" y="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lnTo>
                  <a:pt x="0" y="213360"/>
                </a:lnTo>
                <a:lnTo>
                  <a:pt x="0" y="407670"/>
                </a:lnTo>
                <a:lnTo>
                  <a:pt x="407670" y="0"/>
                </a:lnTo>
                <a:close/>
              </a:path>
            </a:pathLst>
          </a:custGeom>
          <a:solidFill>
            <a:srgbClr val="2E2E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603250" cy="603250"/>
          </a:xfrm>
          <a:custGeom>
            <a:avLst/>
            <a:gdLst/>
            <a:ahLst/>
            <a:cxnLst/>
            <a:rect l="l" t="t" r="r" b="b"/>
            <a:pathLst>
              <a:path w="603250" h="603250">
                <a:moveTo>
                  <a:pt x="603250" y="0"/>
                </a:moveTo>
                <a:lnTo>
                  <a:pt x="389889" y="0"/>
                </a:lnTo>
                <a:lnTo>
                  <a:pt x="0" y="389889"/>
                </a:lnTo>
                <a:lnTo>
                  <a:pt x="0" y="603250"/>
                </a:lnTo>
                <a:lnTo>
                  <a:pt x="603250" y="0"/>
                </a:lnTo>
                <a:close/>
              </a:path>
            </a:pathLst>
          </a:custGeom>
          <a:solidFill>
            <a:srgbClr val="2F2F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98830" cy="798830"/>
          </a:xfrm>
          <a:custGeom>
            <a:avLst/>
            <a:gdLst/>
            <a:ahLst/>
            <a:cxnLst/>
            <a:rect l="l" t="t" r="r" b="b"/>
            <a:pathLst>
              <a:path w="798830" h="798830">
                <a:moveTo>
                  <a:pt x="798829" y="0"/>
                </a:moveTo>
                <a:lnTo>
                  <a:pt x="585469" y="0"/>
                </a:lnTo>
                <a:lnTo>
                  <a:pt x="0" y="585469"/>
                </a:lnTo>
                <a:lnTo>
                  <a:pt x="0" y="798829"/>
                </a:lnTo>
                <a:lnTo>
                  <a:pt x="798829" y="0"/>
                </a:lnTo>
                <a:close/>
              </a:path>
            </a:pathLst>
          </a:custGeom>
          <a:solidFill>
            <a:srgbClr val="2F2F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94410" cy="994410"/>
          </a:xfrm>
          <a:custGeom>
            <a:avLst/>
            <a:gdLst/>
            <a:ahLst/>
            <a:cxnLst/>
            <a:rect l="l" t="t" r="r" b="b"/>
            <a:pathLst>
              <a:path w="994410" h="994410">
                <a:moveTo>
                  <a:pt x="994409" y="0"/>
                </a:moveTo>
                <a:lnTo>
                  <a:pt x="779779" y="0"/>
                </a:lnTo>
                <a:lnTo>
                  <a:pt x="0" y="779779"/>
                </a:lnTo>
                <a:lnTo>
                  <a:pt x="0" y="994409"/>
                </a:lnTo>
                <a:lnTo>
                  <a:pt x="994409" y="0"/>
                </a:lnTo>
                <a:close/>
              </a:path>
            </a:pathLst>
          </a:custGeom>
          <a:solidFill>
            <a:srgbClr val="3030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90" h="1189990">
                <a:moveTo>
                  <a:pt x="1189989" y="0"/>
                </a:moveTo>
                <a:lnTo>
                  <a:pt x="974089" y="0"/>
                </a:lnTo>
                <a:lnTo>
                  <a:pt x="0" y="974089"/>
                </a:lnTo>
                <a:lnTo>
                  <a:pt x="0" y="1189989"/>
                </a:lnTo>
                <a:lnTo>
                  <a:pt x="1189989" y="0"/>
                </a:lnTo>
                <a:close/>
              </a:path>
            </a:pathLst>
          </a:custGeom>
          <a:solidFill>
            <a:srgbClr val="3131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1385570" cy="1385570"/>
          </a:xfrm>
          <a:custGeom>
            <a:avLst/>
            <a:gdLst/>
            <a:ahLst/>
            <a:cxnLst/>
            <a:rect l="l" t="t" r="r" b="b"/>
            <a:pathLst>
              <a:path w="1385570" h="1385570">
                <a:moveTo>
                  <a:pt x="1385570" y="0"/>
                </a:moveTo>
                <a:lnTo>
                  <a:pt x="1169669" y="0"/>
                </a:lnTo>
                <a:lnTo>
                  <a:pt x="0" y="1169670"/>
                </a:lnTo>
                <a:lnTo>
                  <a:pt x="0" y="1385569"/>
                </a:lnTo>
                <a:lnTo>
                  <a:pt x="1385570" y="0"/>
                </a:lnTo>
                <a:close/>
              </a:path>
            </a:pathLst>
          </a:custGeom>
          <a:solidFill>
            <a:srgbClr val="3131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579880" cy="1579880"/>
          </a:xfrm>
          <a:custGeom>
            <a:avLst/>
            <a:gdLst/>
            <a:ahLst/>
            <a:cxnLst/>
            <a:rect l="l" t="t" r="r" b="b"/>
            <a:pathLst>
              <a:path w="1579880" h="1579880">
                <a:moveTo>
                  <a:pt x="1579880" y="0"/>
                </a:moveTo>
                <a:lnTo>
                  <a:pt x="1365250" y="0"/>
                </a:lnTo>
                <a:lnTo>
                  <a:pt x="0" y="1365250"/>
                </a:lnTo>
                <a:lnTo>
                  <a:pt x="0" y="1579880"/>
                </a:lnTo>
                <a:lnTo>
                  <a:pt x="1579880" y="0"/>
                </a:lnTo>
                <a:close/>
              </a:path>
            </a:pathLst>
          </a:custGeom>
          <a:solidFill>
            <a:srgbClr val="3333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0"/>
            <a:ext cx="1774189" cy="1774189"/>
          </a:xfrm>
          <a:custGeom>
            <a:avLst/>
            <a:gdLst/>
            <a:ahLst/>
            <a:cxnLst/>
            <a:rect l="l" t="t" r="r" b="b"/>
            <a:pathLst>
              <a:path w="1774189" h="1774189">
                <a:moveTo>
                  <a:pt x="1774190" y="0"/>
                </a:moveTo>
                <a:lnTo>
                  <a:pt x="1560830" y="0"/>
                </a:lnTo>
                <a:lnTo>
                  <a:pt x="0" y="1560829"/>
                </a:lnTo>
                <a:lnTo>
                  <a:pt x="0" y="1774190"/>
                </a:lnTo>
                <a:lnTo>
                  <a:pt x="1774190" y="0"/>
                </a:lnTo>
                <a:close/>
              </a:path>
            </a:pathLst>
          </a:custGeom>
          <a:solidFill>
            <a:srgbClr val="33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0"/>
            <a:ext cx="1969770" cy="1969770"/>
          </a:xfrm>
          <a:custGeom>
            <a:avLst/>
            <a:gdLst/>
            <a:ahLst/>
            <a:cxnLst/>
            <a:rect l="l" t="t" r="r" b="b"/>
            <a:pathLst>
              <a:path w="1969770" h="1969770">
                <a:moveTo>
                  <a:pt x="1969770" y="0"/>
                </a:moveTo>
                <a:lnTo>
                  <a:pt x="1756410" y="0"/>
                </a:lnTo>
                <a:lnTo>
                  <a:pt x="0" y="1756410"/>
                </a:lnTo>
                <a:lnTo>
                  <a:pt x="0" y="1969770"/>
                </a:lnTo>
                <a:lnTo>
                  <a:pt x="1969770" y="0"/>
                </a:lnTo>
                <a:close/>
              </a:path>
            </a:pathLst>
          </a:custGeom>
          <a:solidFill>
            <a:srgbClr val="3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2165350" cy="2165350"/>
          </a:xfrm>
          <a:custGeom>
            <a:avLst/>
            <a:gdLst/>
            <a:ahLst/>
            <a:cxnLst/>
            <a:rect l="l" t="t" r="r" b="b"/>
            <a:pathLst>
              <a:path w="2165350" h="2165350">
                <a:moveTo>
                  <a:pt x="2165350" y="0"/>
                </a:moveTo>
                <a:lnTo>
                  <a:pt x="1949450" y="0"/>
                </a:lnTo>
                <a:lnTo>
                  <a:pt x="0" y="1949450"/>
                </a:lnTo>
                <a:lnTo>
                  <a:pt x="0" y="2165350"/>
                </a:lnTo>
                <a:lnTo>
                  <a:pt x="2165350" y="0"/>
                </a:lnTo>
                <a:close/>
              </a:path>
            </a:pathLst>
          </a:custGeom>
          <a:solidFill>
            <a:srgbClr val="3434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0"/>
            <a:ext cx="2360930" cy="2360930"/>
          </a:xfrm>
          <a:custGeom>
            <a:avLst/>
            <a:gdLst/>
            <a:ahLst/>
            <a:cxnLst/>
            <a:rect l="l" t="t" r="r" b="b"/>
            <a:pathLst>
              <a:path w="2360930" h="2360930">
                <a:moveTo>
                  <a:pt x="2360929" y="0"/>
                </a:moveTo>
                <a:lnTo>
                  <a:pt x="2146299" y="0"/>
                </a:lnTo>
                <a:lnTo>
                  <a:pt x="0" y="2146300"/>
                </a:lnTo>
                <a:lnTo>
                  <a:pt x="0" y="2360929"/>
                </a:lnTo>
                <a:lnTo>
                  <a:pt x="2360929" y="0"/>
                </a:lnTo>
                <a:close/>
              </a:path>
            </a:pathLst>
          </a:custGeom>
          <a:solidFill>
            <a:srgbClr val="353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0"/>
            <a:ext cx="2555240" cy="2555240"/>
          </a:xfrm>
          <a:custGeom>
            <a:avLst/>
            <a:gdLst/>
            <a:ahLst/>
            <a:cxnLst/>
            <a:rect l="l" t="t" r="r" b="b"/>
            <a:pathLst>
              <a:path w="2555240" h="2555240">
                <a:moveTo>
                  <a:pt x="2555240" y="0"/>
                </a:moveTo>
                <a:lnTo>
                  <a:pt x="2340610" y="0"/>
                </a:lnTo>
                <a:lnTo>
                  <a:pt x="0" y="2340610"/>
                </a:lnTo>
                <a:lnTo>
                  <a:pt x="0" y="2555240"/>
                </a:lnTo>
                <a:lnTo>
                  <a:pt x="2555240" y="0"/>
                </a:lnTo>
                <a:close/>
              </a:path>
            </a:pathLst>
          </a:custGeom>
          <a:solidFill>
            <a:srgbClr val="3535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0"/>
            <a:ext cx="2752090" cy="2752090"/>
          </a:xfrm>
          <a:custGeom>
            <a:avLst/>
            <a:gdLst/>
            <a:ahLst/>
            <a:cxnLst/>
            <a:rect l="l" t="t" r="r" b="b"/>
            <a:pathLst>
              <a:path w="2752090" h="2752090">
                <a:moveTo>
                  <a:pt x="2752090" y="0"/>
                </a:moveTo>
                <a:lnTo>
                  <a:pt x="2536190" y="0"/>
                </a:lnTo>
                <a:lnTo>
                  <a:pt x="0" y="2536189"/>
                </a:lnTo>
                <a:lnTo>
                  <a:pt x="0" y="2752090"/>
                </a:lnTo>
                <a:lnTo>
                  <a:pt x="2752090" y="0"/>
                </a:lnTo>
                <a:close/>
              </a:path>
            </a:pathLst>
          </a:custGeom>
          <a:solidFill>
            <a:srgbClr val="363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0"/>
            <a:ext cx="2945130" cy="2945130"/>
          </a:xfrm>
          <a:custGeom>
            <a:avLst/>
            <a:gdLst/>
            <a:ahLst/>
            <a:cxnLst/>
            <a:rect l="l" t="t" r="r" b="b"/>
            <a:pathLst>
              <a:path w="2945130" h="2945130">
                <a:moveTo>
                  <a:pt x="2945129" y="0"/>
                </a:moveTo>
                <a:lnTo>
                  <a:pt x="2731770" y="0"/>
                </a:lnTo>
                <a:lnTo>
                  <a:pt x="0" y="2731769"/>
                </a:lnTo>
                <a:lnTo>
                  <a:pt x="0" y="2945129"/>
                </a:lnTo>
                <a:lnTo>
                  <a:pt x="2945129" y="0"/>
                </a:lnTo>
                <a:close/>
              </a:path>
            </a:pathLst>
          </a:custGeom>
          <a:solidFill>
            <a:srgbClr val="373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0"/>
            <a:ext cx="3140710" cy="3140710"/>
          </a:xfrm>
          <a:custGeom>
            <a:avLst/>
            <a:gdLst/>
            <a:ahLst/>
            <a:cxnLst/>
            <a:rect l="l" t="t" r="r" b="b"/>
            <a:pathLst>
              <a:path w="3140710" h="3140710">
                <a:moveTo>
                  <a:pt x="3140710" y="0"/>
                </a:moveTo>
                <a:lnTo>
                  <a:pt x="2927350" y="0"/>
                </a:lnTo>
                <a:lnTo>
                  <a:pt x="0" y="2927350"/>
                </a:lnTo>
                <a:lnTo>
                  <a:pt x="0" y="3140709"/>
                </a:lnTo>
                <a:lnTo>
                  <a:pt x="3140710" y="0"/>
                </a:lnTo>
                <a:close/>
              </a:path>
            </a:pathLst>
          </a:custGeom>
          <a:solidFill>
            <a:srgbClr val="3737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3336290" cy="3336290"/>
          </a:xfrm>
          <a:custGeom>
            <a:avLst/>
            <a:gdLst/>
            <a:ahLst/>
            <a:cxnLst/>
            <a:rect l="l" t="t" r="r" b="b"/>
            <a:pathLst>
              <a:path w="3336290" h="3336290">
                <a:moveTo>
                  <a:pt x="3336290" y="0"/>
                </a:moveTo>
                <a:lnTo>
                  <a:pt x="3122930" y="0"/>
                </a:lnTo>
                <a:lnTo>
                  <a:pt x="0" y="3122929"/>
                </a:lnTo>
                <a:lnTo>
                  <a:pt x="0" y="3336290"/>
                </a:lnTo>
                <a:lnTo>
                  <a:pt x="3336290" y="0"/>
                </a:lnTo>
                <a:close/>
              </a:path>
            </a:pathLst>
          </a:custGeom>
          <a:solidFill>
            <a:srgbClr val="383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0"/>
            <a:ext cx="3531870" cy="3531870"/>
          </a:xfrm>
          <a:custGeom>
            <a:avLst/>
            <a:gdLst/>
            <a:ahLst/>
            <a:cxnLst/>
            <a:rect l="l" t="t" r="r" b="b"/>
            <a:pathLst>
              <a:path w="3531870" h="3531870">
                <a:moveTo>
                  <a:pt x="3531870" y="0"/>
                </a:moveTo>
                <a:lnTo>
                  <a:pt x="3315970" y="0"/>
                </a:lnTo>
                <a:lnTo>
                  <a:pt x="0" y="3315970"/>
                </a:lnTo>
                <a:lnTo>
                  <a:pt x="0" y="3531869"/>
                </a:lnTo>
                <a:lnTo>
                  <a:pt x="3531870" y="0"/>
                </a:lnTo>
                <a:close/>
              </a:path>
            </a:pathLst>
          </a:custGeom>
          <a:solidFill>
            <a:srgbClr val="3939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0"/>
            <a:ext cx="3726179" cy="3726179"/>
          </a:xfrm>
          <a:custGeom>
            <a:avLst/>
            <a:gdLst/>
            <a:ahLst/>
            <a:cxnLst/>
            <a:rect l="l" t="t" r="r" b="b"/>
            <a:pathLst>
              <a:path w="3726179" h="3726179">
                <a:moveTo>
                  <a:pt x="3726179" y="0"/>
                </a:moveTo>
                <a:lnTo>
                  <a:pt x="3511550" y="0"/>
                </a:lnTo>
                <a:lnTo>
                  <a:pt x="0" y="3511550"/>
                </a:lnTo>
                <a:lnTo>
                  <a:pt x="0" y="3726180"/>
                </a:lnTo>
                <a:lnTo>
                  <a:pt x="3726179" y="0"/>
                </a:lnTo>
                <a:close/>
              </a:path>
            </a:pathLst>
          </a:custGeom>
          <a:solidFill>
            <a:srgbClr val="393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0" y="0"/>
            <a:ext cx="3920490" cy="3920490"/>
          </a:xfrm>
          <a:custGeom>
            <a:avLst/>
            <a:gdLst/>
            <a:ahLst/>
            <a:cxnLst/>
            <a:rect l="l" t="t" r="r" b="b"/>
            <a:pathLst>
              <a:path w="3920490" h="3920490">
                <a:moveTo>
                  <a:pt x="3920490" y="0"/>
                </a:moveTo>
                <a:lnTo>
                  <a:pt x="3707130" y="0"/>
                </a:lnTo>
                <a:lnTo>
                  <a:pt x="0" y="3707129"/>
                </a:lnTo>
                <a:lnTo>
                  <a:pt x="0" y="3920490"/>
                </a:lnTo>
                <a:lnTo>
                  <a:pt x="3920490" y="0"/>
                </a:lnTo>
                <a:close/>
              </a:path>
            </a:pathLst>
          </a:custGeom>
          <a:solidFill>
            <a:srgbClr val="3A3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0" y="0"/>
            <a:ext cx="4116070" cy="4116070"/>
          </a:xfrm>
          <a:custGeom>
            <a:avLst/>
            <a:gdLst/>
            <a:ahLst/>
            <a:cxnLst/>
            <a:rect l="l" t="t" r="r" b="b"/>
            <a:pathLst>
              <a:path w="4116070" h="4116070">
                <a:moveTo>
                  <a:pt x="4116070" y="0"/>
                </a:moveTo>
                <a:lnTo>
                  <a:pt x="3902709" y="0"/>
                </a:lnTo>
                <a:lnTo>
                  <a:pt x="0" y="3902710"/>
                </a:lnTo>
                <a:lnTo>
                  <a:pt x="0" y="4116070"/>
                </a:lnTo>
                <a:lnTo>
                  <a:pt x="4116070" y="0"/>
                </a:lnTo>
                <a:close/>
              </a:path>
            </a:pathLst>
          </a:custGeom>
          <a:solidFill>
            <a:srgbClr val="3B3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0" y="0"/>
            <a:ext cx="4311650" cy="4311650"/>
          </a:xfrm>
          <a:custGeom>
            <a:avLst/>
            <a:gdLst/>
            <a:ahLst/>
            <a:cxnLst/>
            <a:rect l="l" t="t" r="r" b="b"/>
            <a:pathLst>
              <a:path w="4311650" h="4311650">
                <a:moveTo>
                  <a:pt x="4311650" y="0"/>
                </a:moveTo>
                <a:lnTo>
                  <a:pt x="4097020" y="0"/>
                </a:lnTo>
                <a:lnTo>
                  <a:pt x="0" y="4097020"/>
                </a:lnTo>
                <a:lnTo>
                  <a:pt x="0" y="4311650"/>
                </a:lnTo>
                <a:lnTo>
                  <a:pt x="4311650" y="0"/>
                </a:lnTo>
                <a:close/>
              </a:path>
            </a:pathLst>
          </a:custGeom>
          <a:solidFill>
            <a:srgbClr val="3B3B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0" y="0"/>
            <a:ext cx="4507230" cy="4507230"/>
          </a:xfrm>
          <a:custGeom>
            <a:avLst/>
            <a:gdLst/>
            <a:ahLst/>
            <a:cxnLst/>
            <a:rect l="l" t="t" r="r" b="b"/>
            <a:pathLst>
              <a:path w="4507230" h="4507230">
                <a:moveTo>
                  <a:pt x="4507230" y="0"/>
                </a:moveTo>
                <a:lnTo>
                  <a:pt x="4292600" y="0"/>
                </a:lnTo>
                <a:lnTo>
                  <a:pt x="0" y="4292600"/>
                </a:lnTo>
                <a:lnTo>
                  <a:pt x="0" y="4507230"/>
                </a:lnTo>
                <a:lnTo>
                  <a:pt x="4507230" y="0"/>
                </a:lnTo>
                <a:close/>
              </a:path>
            </a:pathLst>
          </a:custGeom>
          <a:solidFill>
            <a:srgbClr val="3C3C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0" y="0"/>
            <a:ext cx="4702810" cy="4702810"/>
          </a:xfrm>
          <a:custGeom>
            <a:avLst/>
            <a:gdLst/>
            <a:ahLst/>
            <a:cxnLst/>
            <a:rect l="l" t="t" r="r" b="b"/>
            <a:pathLst>
              <a:path w="4702810" h="4702810">
                <a:moveTo>
                  <a:pt x="4702810" y="0"/>
                </a:moveTo>
                <a:lnTo>
                  <a:pt x="4486910" y="0"/>
                </a:lnTo>
                <a:lnTo>
                  <a:pt x="0" y="4486910"/>
                </a:lnTo>
                <a:lnTo>
                  <a:pt x="0" y="4702810"/>
                </a:lnTo>
                <a:lnTo>
                  <a:pt x="4702810" y="0"/>
                </a:lnTo>
                <a:close/>
              </a:path>
            </a:pathLst>
          </a:custGeom>
          <a:solidFill>
            <a:srgbClr val="3D3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0" y="0"/>
            <a:ext cx="4898390" cy="4898390"/>
          </a:xfrm>
          <a:custGeom>
            <a:avLst/>
            <a:gdLst/>
            <a:ahLst/>
            <a:cxnLst/>
            <a:rect l="l" t="t" r="r" b="b"/>
            <a:pathLst>
              <a:path w="4898390" h="4898390">
                <a:moveTo>
                  <a:pt x="4898389" y="0"/>
                </a:moveTo>
                <a:lnTo>
                  <a:pt x="4682490" y="0"/>
                </a:lnTo>
                <a:lnTo>
                  <a:pt x="0" y="4682490"/>
                </a:lnTo>
                <a:lnTo>
                  <a:pt x="0" y="4898389"/>
                </a:lnTo>
                <a:lnTo>
                  <a:pt x="4898389" y="0"/>
                </a:lnTo>
                <a:close/>
              </a:path>
            </a:pathLst>
          </a:custGeom>
          <a:solidFill>
            <a:srgbClr val="3D3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0"/>
            <a:ext cx="5092700" cy="5092700"/>
          </a:xfrm>
          <a:custGeom>
            <a:avLst/>
            <a:gdLst/>
            <a:ahLst/>
            <a:cxnLst/>
            <a:rect l="l" t="t" r="r" b="b"/>
            <a:pathLst>
              <a:path w="5092700" h="5092700">
                <a:moveTo>
                  <a:pt x="5092700" y="0"/>
                </a:moveTo>
                <a:lnTo>
                  <a:pt x="4878070" y="0"/>
                </a:lnTo>
                <a:lnTo>
                  <a:pt x="0" y="4878070"/>
                </a:lnTo>
                <a:lnTo>
                  <a:pt x="0" y="5092700"/>
                </a:lnTo>
                <a:lnTo>
                  <a:pt x="5092700" y="0"/>
                </a:lnTo>
                <a:close/>
              </a:path>
            </a:pathLst>
          </a:custGeom>
          <a:solidFill>
            <a:srgbClr val="3E3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0" y="0"/>
            <a:ext cx="5287010" cy="5287010"/>
          </a:xfrm>
          <a:custGeom>
            <a:avLst/>
            <a:gdLst/>
            <a:ahLst/>
            <a:cxnLst/>
            <a:rect l="l" t="t" r="r" b="b"/>
            <a:pathLst>
              <a:path w="5287010" h="5287010">
                <a:moveTo>
                  <a:pt x="5287010" y="0"/>
                </a:moveTo>
                <a:lnTo>
                  <a:pt x="5073650" y="0"/>
                </a:lnTo>
                <a:lnTo>
                  <a:pt x="0" y="5073650"/>
                </a:lnTo>
                <a:lnTo>
                  <a:pt x="0" y="5287010"/>
                </a:lnTo>
                <a:lnTo>
                  <a:pt x="5287010" y="0"/>
                </a:lnTo>
                <a:close/>
              </a:path>
            </a:pathLst>
          </a:custGeom>
          <a:solidFill>
            <a:srgbClr val="3F3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0"/>
            <a:ext cx="5482590" cy="5482590"/>
          </a:xfrm>
          <a:custGeom>
            <a:avLst/>
            <a:gdLst/>
            <a:ahLst/>
            <a:cxnLst/>
            <a:rect l="l" t="t" r="r" b="b"/>
            <a:pathLst>
              <a:path w="5482590" h="5482590">
                <a:moveTo>
                  <a:pt x="5482589" y="0"/>
                </a:moveTo>
                <a:lnTo>
                  <a:pt x="5269230" y="0"/>
                </a:lnTo>
                <a:lnTo>
                  <a:pt x="0" y="5269230"/>
                </a:lnTo>
                <a:lnTo>
                  <a:pt x="0" y="5482589"/>
                </a:lnTo>
                <a:lnTo>
                  <a:pt x="5482589" y="0"/>
                </a:lnTo>
                <a:close/>
              </a:path>
            </a:pathLst>
          </a:custGeom>
          <a:solidFill>
            <a:srgbClr val="3F3F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0" y="0"/>
            <a:ext cx="5678170" cy="5678170"/>
          </a:xfrm>
          <a:custGeom>
            <a:avLst/>
            <a:gdLst/>
            <a:ahLst/>
            <a:cxnLst/>
            <a:rect l="l" t="t" r="r" b="b"/>
            <a:pathLst>
              <a:path w="5678170" h="5678170">
                <a:moveTo>
                  <a:pt x="5678170" y="0"/>
                </a:moveTo>
                <a:lnTo>
                  <a:pt x="5462270" y="0"/>
                </a:lnTo>
                <a:lnTo>
                  <a:pt x="0" y="5462270"/>
                </a:lnTo>
                <a:lnTo>
                  <a:pt x="0" y="5678170"/>
                </a:lnTo>
                <a:lnTo>
                  <a:pt x="5678170" y="0"/>
                </a:lnTo>
                <a:close/>
              </a:path>
            </a:pathLst>
          </a:custGeom>
          <a:solidFill>
            <a:srgbClr val="4040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0" y="0"/>
            <a:ext cx="5873750" cy="5873750"/>
          </a:xfrm>
          <a:custGeom>
            <a:avLst/>
            <a:gdLst/>
            <a:ahLst/>
            <a:cxnLst/>
            <a:rect l="l" t="t" r="r" b="b"/>
            <a:pathLst>
              <a:path w="5873750" h="5873750">
                <a:moveTo>
                  <a:pt x="5873750" y="0"/>
                </a:moveTo>
                <a:lnTo>
                  <a:pt x="5657850" y="0"/>
                </a:lnTo>
                <a:lnTo>
                  <a:pt x="0" y="5657850"/>
                </a:lnTo>
                <a:lnTo>
                  <a:pt x="0" y="5873750"/>
                </a:lnTo>
                <a:lnTo>
                  <a:pt x="5873750" y="0"/>
                </a:lnTo>
                <a:close/>
              </a:path>
            </a:pathLst>
          </a:custGeom>
          <a:solidFill>
            <a:srgbClr val="4141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0"/>
            <a:ext cx="6069330" cy="6069330"/>
          </a:xfrm>
          <a:custGeom>
            <a:avLst/>
            <a:gdLst/>
            <a:ahLst/>
            <a:cxnLst/>
            <a:rect l="l" t="t" r="r" b="b"/>
            <a:pathLst>
              <a:path w="6069330" h="6069330">
                <a:moveTo>
                  <a:pt x="6069330" y="0"/>
                </a:moveTo>
                <a:lnTo>
                  <a:pt x="5853430" y="0"/>
                </a:lnTo>
                <a:lnTo>
                  <a:pt x="0" y="5853430"/>
                </a:lnTo>
                <a:lnTo>
                  <a:pt x="0" y="6069330"/>
                </a:lnTo>
                <a:lnTo>
                  <a:pt x="6069330" y="0"/>
                </a:lnTo>
                <a:close/>
              </a:path>
            </a:pathLst>
          </a:custGeom>
          <a:solidFill>
            <a:srgbClr val="414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0" y="0"/>
            <a:ext cx="6264910" cy="6264910"/>
          </a:xfrm>
          <a:custGeom>
            <a:avLst/>
            <a:gdLst/>
            <a:ahLst/>
            <a:cxnLst/>
            <a:rect l="l" t="t" r="r" b="b"/>
            <a:pathLst>
              <a:path w="6264910" h="6264910">
                <a:moveTo>
                  <a:pt x="6264910" y="0"/>
                </a:moveTo>
                <a:lnTo>
                  <a:pt x="6049010" y="0"/>
                </a:lnTo>
                <a:lnTo>
                  <a:pt x="0" y="6049010"/>
                </a:lnTo>
                <a:lnTo>
                  <a:pt x="0" y="6264910"/>
                </a:lnTo>
                <a:lnTo>
                  <a:pt x="6264910" y="0"/>
                </a:lnTo>
                <a:close/>
              </a:path>
            </a:pathLst>
          </a:custGeom>
          <a:solidFill>
            <a:srgbClr val="424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0" y="0"/>
            <a:ext cx="6457950" cy="6457950"/>
          </a:xfrm>
          <a:custGeom>
            <a:avLst/>
            <a:gdLst/>
            <a:ahLst/>
            <a:cxnLst/>
            <a:rect l="l" t="t" r="r" b="b"/>
            <a:pathLst>
              <a:path w="6457950" h="6457950">
                <a:moveTo>
                  <a:pt x="6457950" y="0"/>
                </a:moveTo>
                <a:lnTo>
                  <a:pt x="6244590" y="0"/>
                </a:lnTo>
                <a:lnTo>
                  <a:pt x="0" y="6244590"/>
                </a:lnTo>
                <a:lnTo>
                  <a:pt x="0" y="6457950"/>
                </a:lnTo>
                <a:lnTo>
                  <a:pt x="6457950" y="0"/>
                </a:lnTo>
                <a:close/>
              </a:path>
            </a:pathLst>
          </a:custGeom>
          <a:solidFill>
            <a:srgbClr val="434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0" y="0"/>
            <a:ext cx="6653530" cy="6653530"/>
          </a:xfrm>
          <a:custGeom>
            <a:avLst/>
            <a:gdLst/>
            <a:ahLst/>
            <a:cxnLst/>
            <a:rect l="l" t="t" r="r" b="b"/>
            <a:pathLst>
              <a:path w="6653530" h="6653530">
                <a:moveTo>
                  <a:pt x="6653530" y="0"/>
                </a:moveTo>
                <a:lnTo>
                  <a:pt x="6440170" y="0"/>
                </a:lnTo>
                <a:lnTo>
                  <a:pt x="0" y="6440170"/>
                </a:lnTo>
                <a:lnTo>
                  <a:pt x="0" y="6653530"/>
                </a:lnTo>
                <a:lnTo>
                  <a:pt x="6653530" y="0"/>
                </a:lnTo>
                <a:close/>
              </a:path>
            </a:pathLst>
          </a:custGeom>
          <a:solidFill>
            <a:srgbClr val="434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0" y="0"/>
            <a:ext cx="6849109" cy="6849109"/>
          </a:xfrm>
          <a:custGeom>
            <a:avLst/>
            <a:gdLst/>
            <a:ahLst/>
            <a:cxnLst/>
            <a:rect l="l" t="t" r="r" b="b"/>
            <a:pathLst>
              <a:path w="6849109" h="6849109">
                <a:moveTo>
                  <a:pt x="6849110" y="0"/>
                </a:moveTo>
                <a:lnTo>
                  <a:pt x="6634480" y="0"/>
                </a:lnTo>
                <a:lnTo>
                  <a:pt x="0" y="6634480"/>
                </a:lnTo>
                <a:lnTo>
                  <a:pt x="0" y="6849110"/>
                </a:lnTo>
                <a:lnTo>
                  <a:pt x="6849110" y="0"/>
                </a:lnTo>
                <a:close/>
              </a:path>
            </a:pathLst>
          </a:custGeom>
          <a:solidFill>
            <a:srgbClr val="4444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0" y="0"/>
            <a:ext cx="7044690" cy="6858000"/>
          </a:xfrm>
          <a:custGeom>
            <a:avLst/>
            <a:gdLst/>
            <a:ahLst/>
            <a:cxnLst/>
            <a:rect l="l" t="t" r="r" b="b"/>
            <a:pathLst>
              <a:path w="7044690" h="6858000">
                <a:moveTo>
                  <a:pt x="7044689" y="0"/>
                </a:moveTo>
                <a:lnTo>
                  <a:pt x="6830059" y="0"/>
                </a:lnTo>
                <a:lnTo>
                  <a:pt x="0" y="6830059"/>
                </a:lnTo>
                <a:lnTo>
                  <a:pt x="0" y="6858000"/>
                </a:lnTo>
                <a:lnTo>
                  <a:pt x="186689" y="6858000"/>
                </a:lnTo>
                <a:lnTo>
                  <a:pt x="7044689" y="0"/>
                </a:lnTo>
                <a:close/>
              </a:path>
            </a:pathLst>
          </a:custGeom>
          <a:solidFill>
            <a:srgbClr val="4545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66370" y="0"/>
            <a:ext cx="7073900" cy="6858000"/>
          </a:xfrm>
          <a:custGeom>
            <a:avLst/>
            <a:gdLst/>
            <a:ahLst/>
            <a:cxnLst/>
            <a:rect l="l" t="t" r="r" b="b"/>
            <a:pathLst>
              <a:path w="7073900" h="6858000">
                <a:moveTo>
                  <a:pt x="707390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5900" y="6858000"/>
                </a:lnTo>
                <a:lnTo>
                  <a:pt x="7073900" y="0"/>
                </a:lnTo>
                <a:close/>
              </a:path>
            </a:pathLst>
          </a:custGeom>
          <a:solidFill>
            <a:srgbClr val="4545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361950" y="0"/>
            <a:ext cx="7072630" cy="6858000"/>
          </a:xfrm>
          <a:custGeom>
            <a:avLst/>
            <a:gdLst/>
            <a:ahLst/>
            <a:cxnLst/>
            <a:rect l="l" t="t" r="r" b="b"/>
            <a:pathLst>
              <a:path w="7072630" h="6858000">
                <a:moveTo>
                  <a:pt x="707263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4629" y="6858000"/>
                </a:lnTo>
                <a:lnTo>
                  <a:pt x="7072630" y="0"/>
                </a:lnTo>
                <a:close/>
              </a:path>
            </a:pathLst>
          </a:custGeom>
          <a:solidFill>
            <a:srgbClr val="464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57530" y="0"/>
            <a:ext cx="7071359" cy="6858000"/>
          </a:xfrm>
          <a:custGeom>
            <a:avLst/>
            <a:gdLst/>
            <a:ahLst/>
            <a:cxnLst/>
            <a:rect l="l" t="t" r="r" b="b"/>
            <a:pathLst>
              <a:path w="7071359" h="6858000">
                <a:moveTo>
                  <a:pt x="7071359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3359" y="6858000"/>
                </a:lnTo>
                <a:lnTo>
                  <a:pt x="7071359" y="0"/>
                </a:lnTo>
                <a:close/>
              </a:path>
            </a:pathLst>
          </a:custGeom>
          <a:solidFill>
            <a:srgbClr val="4747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753109" y="0"/>
            <a:ext cx="7071359" cy="6858000"/>
          </a:xfrm>
          <a:custGeom>
            <a:avLst/>
            <a:gdLst/>
            <a:ahLst/>
            <a:cxnLst/>
            <a:rect l="l" t="t" r="r" b="b"/>
            <a:pathLst>
              <a:path w="7071359" h="6858000">
                <a:moveTo>
                  <a:pt x="707136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3360" y="6858000"/>
                </a:lnTo>
                <a:lnTo>
                  <a:pt x="7071360" y="0"/>
                </a:lnTo>
                <a:close/>
              </a:path>
            </a:pathLst>
          </a:custGeom>
          <a:solidFill>
            <a:srgbClr val="4747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948689" y="0"/>
            <a:ext cx="7071359" cy="6858000"/>
          </a:xfrm>
          <a:custGeom>
            <a:avLst/>
            <a:gdLst/>
            <a:ahLst/>
            <a:cxnLst/>
            <a:rect l="l" t="t" r="r" b="b"/>
            <a:pathLst>
              <a:path w="7071359" h="6858000">
                <a:moveTo>
                  <a:pt x="7071359" y="0"/>
                </a:moveTo>
                <a:lnTo>
                  <a:pt x="6857999" y="0"/>
                </a:lnTo>
                <a:lnTo>
                  <a:pt x="0" y="6858000"/>
                </a:lnTo>
                <a:lnTo>
                  <a:pt x="213359" y="6858000"/>
                </a:lnTo>
                <a:lnTo>
                  <a:pt x="7071359" y="0"/>
                </a:lnTo>
                <a:close/>
              </a:path>
            </a:pathLst>
          </a:custGeom>
          <a:solidFill>
            <a:srgbClr val="4848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143000" y="0"/>
            <a:ext cx="7072630" cy="6858000"/>
          </a:xfrm>
          <a:custGeom>
            <a:avLst/>
            <a:gdLst/>
            <a:ahLst/>
            <a:cxnLst/>
            <a:rect l="l" t="t" r="r" b="b"/>
            <a:pathLst>
              <a:path w="7072630" h="6858000">
                <a:moveTo>
                  <a:pt x="707263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4629" y="6858000"/>
                </a:lnTo>
                <a:lnTo>
                  <a:pt x="7072630" y="0"/>
                </a:lnTo>
                <a:close/>
              </a:path>
            </a:pathLst>
          </a:custGeom>
          <a:solidFill>
            <a:srgbClr val="4949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337310" y="0"/>
            <a:ext cx="7073900" cy="6858000"/>
          </a:xfrm>
          <a:custGeom>
            <a:avLst/>
            <a:gdLst/>
            <a:ahLst/>
            <a:cxnLst/>
            <a:rect l="l" t="t" r="r" b="b"/>
            <a:pathLst>
              <a:path w="7073900" h="6858000">
                <a:moveTo>
                  <a:pt x="707390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5900" y="6858000"/>
                </a:lnTo>
                <a:lnTo>
                  <a:pt x="7073900" y="0"/>
                </a:lnTo>
                <a:close/>
              </a:path>
            </a:pathLst>
          </a:custGeom>
          <a:solidFill>
            <a:srgbClr val="4949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532889" y="0"/>
            <a:ext cx="7073900" cy="6858000"/>
          </a:xfrm>
          <a:custGeom>
            <a:avLst/>
            <a:gdLst/>
            <a:ahLst/>
            <a:cxnLst/>
            <a:rect l="l" t="t" r="r" b="b"/>
            <a:pathLst>
              <a:path w="7073900" h="6858000">
                <a:moveTo>
                  <a:pt x="707390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5899" y="6858000"/>
                </a:lnTo>
                <a:lnTo>
                  <a:pt x="7073900" y="0"/>
                </a:lnTo>
                <a:close/>
              </a:path>
            </a:pathLst>
          </a:custGeom>
          <a:solidFill>
            <a:srgbClr val="4A4A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728470" y="0"/>
            <a:ext cx="7073900" cy="6858000"/>
          </a:xfrm>
          <a:custGeom>
            <a:avLst/>
            <a:gdLst/>
            <a:ahLst/>
            <a:cxnLst/>
            <a:rect l="l" t="t" r="r" b="b"/>
            <a:pathLst>
              <a:path w="7073900" h="6858000">
                <a:moveTo>
                  <a:pt x="707390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5900" y="6858000"/>
                </a:lnTo>
                <a:lnTo>
                  <a:pt x="7073900" y="0"/>
                </a:lnTo>
                <a:close/>
              </a:path>
            </a:pathLst>
          </a:custGeom>
          <a:solidFill>
            <a:srgbClr val="4B4B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1924050" y="0"/>
            <a:ext cx="7071359" cy="6858000"/>
          </a:xfrm>
          <a:custGeom>
            <a:avLst/>
            <a:gdLst/>
            <a:ahLst/>
            <a:cxnLst/>
            <a:rect l="l" t="t" r="r" b="b"/>
            <a:pathLst>
              <a:path w="7071359" h="6858000">
                <a:moveTo>
                  <a:pt x="7071359" y="0"/>
                </a:moveTo>
                <a:lnTo>
                  <a:pt x="6857999" y="0"/>
                </a:lnTo>
                <a:lnTo>
                  <a:pt x="0" y="6857999"/>
                </a:lnTo>
                <a:lnTo>
                  <a:pt x="213360" y="6857999"/>
                </a:lnTo>
                <a:lnTo>
                  <a:pt x="7071359" y="0"/>
                </a:lnTo>
                <a:close/>
              </a:path>
            </a:pathLst>
          </a:custGeom>
          <a:solidFill>
            <a:srgbClr val="4B4B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119629" y="0"/>
            <a:ext cx="7024370" cy="6858000"/>
          </a:xfrm>
          <a:custGeom>
            <a:avLst/>
            <a:gdLst/>
            <a:ahLst/>
            <a:cxnLst/>
            <a:rect l="l" t="t" r="r" b="b"/>
            <a:pathLst>
              <a:path w="7024370" h="6858000">
                <a:moveTo>
                  <a:pt x="7024370" y="0"/>
                </a:moveTo>
                <a:lnTo>
                  <a:pt x="6858000" y="0"/>
                </a:lnTo>
                <a:lnTo>
                  <a:pt x="0" y="6858000"/>
                </a:lnTo>
                <a:lnTo>
                  <a:pt x="213359" y="6858000"/>
                </a:lnTo>
                <a:lnTo>
                  <a:pt x="7024370" y="46989"/>
                </a:lnTo>
                <a:lnTo>
                  <a:pt x="7024370" y="0"/>
                </a:lnTo>
                <a:close/>
              </a:path>
            </a:pathLst>
          </a:custGeom>
          <a:solidFill>
            <a:srgbClr val="4C4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2313939" y="27940"/>
            <a:ext cx="6830059" cy="6830059"/>
          </a:xfrm>
          <a:custGeom>
            <a:avLst/>
            <a:gdLst/>
            <a:ahLst/>
            <a:cxnLst/>
            <a:rect l="l" t="t" r="r" b="b"/>
            <a:pathLst>
              <a:path w="6830059" h="6830059">
                <a:moveTo>
                  <a:pt x="6830060" y="0"/>
                </a:moveTo>
                <a:lnTo>
                  <a:pt x="0" y="6830060"/>
                </a:lnTo>
                <a:lnTo>
                  <a:pt x="214630" y="6830060"/>
                </a:lnTo>
                <a:lnTo>
                  <a:pt x="6830059" y="214630"/>
                </a:lnTo>
                <a:lnTo>
                  <a:pt x="6830060" y="0"/>
                </a:lnTo>
                <a:close/>
              </a:path>
            </a:pathLst>
          </a:custGeom>
          <a:solidFill>
            <a:srgbClr val="4D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2509520" y="223520"/>
            <a:ext cx="6634480" cy="6634480"/>
          </a:xfrm>
          <a:custGeom>
            <a:avLst/>
            <a:gdLst/>
            <a:ahLst/>
            <a:cxnLst/>
            <a:rect l="l" t="t" r="r" b="b"/>
            <a:pathLst>
              <a:path w="6634480" h="6634480">
                <a:moveTo>
                  <a:pt x="6634480" y="0"/>
                </a:moveTo>
                <a:lnTo>
                  <a:pt x="0" y="6634480"/>
                </a:lnTo>
                <a:lnTo>
                  <a:pt x="214630" y="6634480"/>
                </a:lnTo>
                <a:lnTo>
                  <a:pt x="6634480" y="214630"/>
                </a:lnTo>
                <a:lnTo>
                  <a:pt x="6634480" y="0"/>
                </a:lnTo>
                <a:close/>
              </a:path>
            </a:pathLst>
          </a:custGeom>
          <a:solidFill>
            <a:srgbClr val="4D4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703829" y="417830"/>
            <a:ext cx="6440170" cy="6440170"/>
          </a:xfrm>
          <a:custGeom>
            <a:avLst/>
            <a:gdLst/>
            <a:ahLst/>
            <a:cxnLst/>
            <a:rect l="l" t="t" r="r" b="b"/>
            <a:pathLst>
              <a:path w="6440170" h="6440170">
                <a:moveTo>
                  <a:pt x="6440170" y="0"/>
                </a:moveTo>
                <a:lnTo>
                  <a:pt x="0" y="6440170"/>
                </a:lnTo>
                <a:lnTo>
                  <a:pt x="215899" y="6440170"/>
                </a:lnTo>
                <a:lnTo>
                  <a:pt x="6440170" y="215900"/>
                </a:lnTo>
                <a:lnTo>
                  <a:pt x="6440170" y="0"/>
                </a:lnTo>
                <a:close/>
              </a:path>
            </a:pathLst>
          </a:custGeom>
          <a:solidFill>
            <a:srgbClr val="4E4E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899410" y="613409"/>
            <a:ext cx="6244590" cy="6244590"/>
          </a:xfrm>
          <a:custGeom>
            <a:avLst/>
            <a:gdLst/>
            <a:ahLst/>
            <a:cxnLst/>
            <a:rect l="l" t="t" r="r" b="b"/>
            <a:pathLst>
              <a:path w="6244590" h="6244590">
                <a:moveTo>
                  <a:pt x="6244590" y="0"/>
                </a:moveTo>
                <a:lnTo>
                  <a:pt x="0" y="6244590"/>
                </a:lnTo>
                <a:lnTo>
                  <a:pt x="215900" y="6244590"/>
                </a:lnTo>
                <a:lnTo>
                  <a:pt x="6244590" y="215900"/>
                </a:lnTo>
                <a:lnTo>
                  <a:pt x="6244590" y="0"/>
                </a:lnTo>
                <a:close/>
              </a:path>
            </a:pathLst>
          </a:custGeom>
          <a:solidFill>
            <a:srgbClr val="4F4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094989" y="808990"/>
            <a:ext cx="6049010" cy="6049010"/>
          </a:xfrm>
          <a:custGeom>
            <a:avLst/>
            <a:gdLst/>
            <a:ahLst/>
            <a:cxnLst/>
            <a:rect l="l" t="t" r="r" b="b"/>
            <a:pathLst>
              <a:path w="6049009" h="6049009">
                <a:moveTo>
                  <a:pt x="6049010" y="0"/>
                </a:moveTo>
                <a:lnTo>
                  <a:pt x="0" y="6049010"/>
                </a:lnTo>
                <a:lnTo>
                  <a:pt x="213360" y="6049010"/>
                </a:lnTo>
                <a:lnTo>
                  <a:pt x="6049010" y="213360"/>
                </a:lnTo>
                <a:lnTo>
                  <a:pt x="6049010" y="0"/>
                </a:lnTo>
                <a:close/>
              </a:path>
            </a:pathLst>
          </a:custGeom>
          <a:solidFill>
            <a:srgbClr val="4F4F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290570" y="1004569"/>
            <a:ext cx="5853430" cy="5853430"/>
          </a:xfrm>
          <a:custGeom>
            <a:avLst/>
            <a:gdLst/>
            <a:ahLst/>
            <a:cxnLst/>
            <a:rect l="l" t="t" r="r" b="b"/>
            <a:pathLst>
              <a:path w="5853430" h="5853430">
                <a:moveTo>
                  <a:pt x="5853430" y="0"/>
                </a:moveTo>
                <a:lnTo>
                  <a:pt x="0" y="5853430"/>
                </a:lnTo>
                <a:lnTo>
                  <a:pt x="213359" y="5853430"/>
                </a:lnTo>
                <a:lnTo>
                  <a:pt x="5853430" y="213359"/>
                </a:lnTo>
                <a:lnTo>
                  <a:pt x="5853430" y="0"/>
                </a:lnTo>
                <a:close/>
              </a:path>
            </a:pathLst>
          </a:custGeom>
          <a:solidFill>
            <a:srgbClr val="5050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3486150" y="1200150"/>
            <a:ext cx="5657850" cy="5657850"/>
          </a:xfrm>
          <a:custGeom>
            <a:avLst/>
            <a:gdLst/>
            <a:ahLst/>
            <a:cxnLst/>
            <a:rect l="l" t="t" r="r" b="b"/>
            <a:pathLst>
              <a:path w="5657850" h="5657850">
                <a:moveTo>
                  <a:pt x="5657850" y="0"/>
                </a:moveTo>
                <a:lnTo>
                  <a:pt x="0" y="5657850"/>
                </a:lnTo>
                <a:lnTo>
                  <a:pt x="213360" y="5657850"/>
                </a:lnTo>
                <a:lnTo>
                  <a:pt x="5657850" y="213360"/>
                </a:lnTo>
                <a:lnTo>
                  <a:pt x="5657850" y="0"/>
                </a:lnTo>
                <a:close/>
              </a:path>
            </a:pathLst>
          </a:custGeom>
          <a:solidFill>
            <a:srgbClr val="5151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681729" y="1395730"/>
            <a:ext cx="5462270" cy="5462270"/>
          </a:xfrm>
          <a:custGeom>
            <a:avLst/>
            <a:gdLst/>
            <a:ahLst/>
            <a:cxnLst/>
            <a:rect l="l" t="t" r="r" b="b"/>
            <a:pathLst>
              <a:path w="5462270" h="5462270">
                <a:moveTo>
                  <a:pt x="5462270" y="0"/>
                </a:moveTo>
                <a:lnTo>
                  <a:pt x="0" y="5462270"/>
                </a:lnTo>
                <a:lnTo>
                  <a:pt x="213360" y="5462270"/>
                </a:lnTo>
                <a:lnTo>
                  <a:pt x="5462270" y="213360"/>
                </a:lnTo>
                <a:lnTo>
                  <a:pt x="5462270" y="0"/>
                </a:lnTo>
                <a:close/>
              </a:path>
            </a:pathLst>
          </a:custGeom>
          <a:solidFill>
            <a:srgbClr val="51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3874770" y="1588769"/>
            <a:ext cx="5269230" cy="5269230"/>
          </a:xfrm>
          <a:custGeom>
            <a:avLst/>
            <a:gdLst/>
            <a:ahLst/>
            <a:cxnLst/>
            <a:rect l="l" t="t" r="r" b="b"/>
            <a:pathLst>
              <a:path w="5269230" h="5269230">
                <a:moveTo>
                  <a:pt x="5269230" y="0"/>
                </a:moveTo>
                <a:lnTo>
                  <a:pt x="0" y="5269230"/>
                </a:lnTo>
                <a:lnTo>
                  <a:pt x="215900" y="5269230"/>
                </a:lnTo>
                <a:lnTo>
                  <a:pt x="5269230" y="215900"/>
                </a:lnTo>
                <a:lnTo>
                  <a:pt x="5269230" y="0"/>
                </a:lnTo>
                <a:close/>
              </a:path>
            </a:pathLst>
          </a:custGeom>
          <a:solidFill>
            <a:srgbClr val="525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070350" y="1784350"/>
            <a:ext cx="5073650" cy="5073650"/>
          </a:xfrm>
          <a:custGeom>
            <a:avLst/>
            <a:gdLst/>
            <a:ahLst/>
            <a:cxnLst/>
            <a:rect l="l" t="t" r="r" b="b"/>
            <a:pathLst>
              <a:path w="5073650" h="5073650">
                <a:moveTo>
                  <a:pt x="5073650" y="0"/>
                </a:moveTo>
                <a:lnTo>
                  <a:pt x="0" y="5073650"/>
                </a:lnTo>
                <a:lnTo>
                  <a:pt x="215900" y="5073650"/>
                </a:lnTo>
                <a:lnTo>
                  <a:pt x="5073650" y="215900"/>
                </a:lnTo>
                <a:lnTo>
                  <a:pt x="5073650" y="0"/>
                </a:lnTo>
                <a:close/>
              </a:path>
            </a:pathLst>
          </a:custGeom>
          <a:solidFill>
            <a:srgbClr val="535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265929" y="1979929"/>
            <a:ext cx="4878070" cy="4878070"/>
          </a:xfrm>
          <a:custGeom>
            <a:avLst/>
            <a:gdLst/>
            <a:ahLst/>
            <a:cxnLst/>
            <a:rect l="l" t="t" r="r" b="b"/>
            <a:pathLst>
              <a:path w="4878070" h="4878070">
                <a:moveTo>
                  <a:pt x="4878070" y="0"/>
                </a:moveTo>
                <a:lnTo>
                  <a:pt x="0" y="4878070"/>
                </a:lnTo>
                <a:lnTo>
                  <a:pt x="213360" y="4878070"/>
                </a:lnTo>
                <a:lnTo>
                  <a:pt x="4878070" y="213360"/>
                </a:lnTo>
                <a:lnTo>
                  <a:pt x="4878070" y="0"/>
                </a:lnTo>
                <a:close/>
              </a:path>
            </a:pathLst>
          </a:custGeom>
          <a:solidFill>
            <a:srgbClr val="5353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461509" y="2175510"/>
            <a:ext cx="4682490" cy="4682490"/>
          </a:xfrm>
          <a:custGeom>
            <a:avLst/>
            <a:gdLst/>
            <a:ahLst/>
            <a:cxnLst/>
            <a:rect l="l" t="t" r="r" b="b"/>
            <a:pathLst>
              <a:path w="4682490" h="4682490">
                <a:moveTo>
                  <a:pt x="4682490" y="0"/>
                </a:moveTo>
                <a:lnTo>
                  <a:pt x="0" y="4682490"/>
                </a:lnTo>
                <a:lnTo>
                  <a:pt x="213360" y="4682490"/>
                </a:lnTo>
                <a:lnTo>
                  <a:pt x="4682490" y="213360"/>
                </a:lnTo>
                <a:lnTo>
                  <a:pt x="4682490" y="0"/>
                </a:lnTo>
                <a:close/>
              </a:path>
            </a:pathLst>
          </a:custGeom>
          <a:solidFill>
            <a:srgbClr val="5454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657090" y="2371089"/>
            <a:ext cx="4486910" cy="4486910"/>
          </a:xfrm>
          <a:custGeom>
            <a:avLst/>
            <a:gdLst/>
            <a:ahLst/>
            <a:cxnLst/>
            <a:rect l="l" t="t" r="r" b="b"/>
            <a:pathLst>
              <a:path w="4486909" h="4486909">
                <a:moveTo>
                  <a:pt x="4486910" y="0"/>
                </a:moveTo>
                <a:lnTo>
                  <a:pt x="0" y="4486910"/>
                </a:lnTo>
                <a:lnTo>
                  <a:pt x="213360" y="4486910"/>
                </a:lnTo>
                <a:lnTo>
                  <a:pt x="4486910" y="213360"/>
                </a:lnTo>
                <a:lnTo>
                  <a:pt x="4486910" y="0"/>
                </a:lnTo>
                <a:close/>
              </a:path>
            </a:pathLst>
          </a:custGeom>
          <a:solidFill>
            <a:srgbClr val="5555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851400" y="2565400"/>
            <a:ext cx="4292600" cy="4292600"/>
          </a:xfrm>
          <a:custGeom>
            <a:avLst/>
            <a:gdLst/>
            <a:ahLst/>
            <a:cxnLst/>
            <a:rect l="l" t="t" r="r" b="b"/>
            <a:pathLst>
              <a:path w="4292600" h="4292600">
                <a:moveTo>
                  <a:pt x="4292600" y="0"/>
                </a:moveTo>
                <a:lnTo>
                  <a:pt x="0" y="4292600"/>
                </a:lnTo>
                <a:lnTo>
                  <a:pt x="214629" y="4292600"/>
                </a:lnTo>
                <a:lnTo>
                  <a:pt x="4292600" y="214629"/>
                </a:lnTo>
                <a:lnTo>
                  <a:pt x="4292600" y="0"/>
                </a:lnTo>
                <a:close/>
              </a:path>
            </a:pathLst>
          </a:custGeom>
          <a:solidFill>
            <a:srgbClr val="5555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5046979" y="2760979"/>
            <a:ext cx="4097020" cy="4097020"/>
          </a:xfrm>
          <a:custGeom>
            <a:avLst/>
            <a:gdLst/>
            <a:ahLst/>
            <a:cxnLst/>
            <a:rect l="l" t="t" r="r" b="b"/>
            <a:pathLst>
              <a:path w="4097020" h="4097020">
                <a:moveTo>
                  <a:pt x="4097020" y="0"/>
                </a:moveTo>
                <a:lnTo>
                  <a:pt x="0" y="4097019"/>
                </a:lnTo>
                <a:lnTo>
                  <a:pt x="214629" y="4097019"/>
                </a:lnTo>
                <a:lnTo>
                  <a:pt x="4097020" y="214630"/>
                </a:lnTo>
                <a:lnTo>
                  <a:pt x="4097020" y="0"/>
                </a:lnTo>
                <a:close/>
              </a:path>
            </a:pathLst>
          </a:custGeom>
          <a:solidFill>
            <a:srgbClr val="565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241290" y="2955289"/>
            <a:ext cx="3902710" cy="3902710"/>
          </a:xfrm>
          <a:custGeom>
            <a:avLst/>
            <a:gdLst/>
            <a:ahLst/>
            <a:cxnLst/>
            <a:rect l="l" t="t" r="r" b="b"/>
            <a:pathLst>
              <a:path w="3902709" h="3902709">
                <a:moveTo>
                  <a:pt x="3902710" y="0"/>
                </a:moveTo>
                <a:lnTo>
                  <a:pt x="0" y="3902710"/>
                </a:lnTo>
                <a:lnTo>
                  <a:pt x="215900" y="3902710"/>
                </a:lnTo>
                <a:lnTo>
                  <a:pt x="3902710" y="215900"/>
                </a:lnTo>
                <a:lnTo>
                  <a:pt x="3902710" y="0"/>
                </a:lnTo>
                <a:close/>
              </a:path>
            </a:pathLst>
          </a:custGeom>
          <a:solidFill>
            <a:srgbClr val="575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5436870" y="3150870"/>
            <a:ext cx="3707129" cy="3707129"/>
          </a:xfrm>
          <a:custGeom>
            <a:avLst/>
            <a:gdLst/>
            <a:ahLst/>
            <a:cxnLst/>
            <a:rect l="l" t="t" r="r" b="b"/>
            <a:pathLst>
              <a:path w="3707129" h="3707129">
                <a:moveTo>
                  <a:pt x="3707129" y="0"/>
                </a:moveTo>
                <a:lnTo>
                  <a:pt x="0" y="3707129"/>
                </a:lnTo>
                <a:lnTo>
                  <a:pt x="214629" y="3707129"/>
                </a:lnTo>
                <a:lnTo>
                  <a:pt x="3707129" y="214629"/>
                </a:lnTo>
                <a:lnTo>
                  <a:pt x="3707129" y="0"/>
                </a:lnTo>
                <a:close/>
              </a:path>
            </a:pathLst>
          </a:custGeom>
          <a:solidFill>
            <a:srgbClr val="575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5632450" y="3346450"/>
            <a:ext cx="3511550" cy="3511550"/>
          </a:xfrm>
          <a:custGeom>
            <a:avLst/>
            <a:gdLst/>
            <a:ahLst/>
            <a:cxnLst/>
            <a:rect l="l" t="t" r="r" b="b"/>
            <a:pathLst>
              <a:path w="3511550" h="3511550">
                <a:moveTo>
                  <a:pt x="3511550" y="0"/>
                </a:moveTo>
                <a:lnTo>
                  <a:pt x="0" y="3511550"/>
                </a:lnTo>
                <a:lnTo>
                  <a:pt x="213360" y="3511550"/>
                </a:lnTo>
                <a:lnTo>
                  <a:pt x="3511550" y="213360"/>
                </a:lnTo>
                <a:lnTo>
                  <a:pt x="3511550" y="0"/>
                </a:lnTo>
                <a:close/>
              </a:path>
            </a:pathLst>
          </a:custGeom>
          <a:solidFill>
            <a:srgbClr val="585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5828029" y="3542029"/>
            <a:ext cx="3315970" cy="3315970"/>
          </a:xfrm>
          <a:custGeom>
            <a:avLst/>
            <a:gdLst/>
            <a:ahLst/>
            <a:cxnLst/>
            <a:rect l="l" t="t" r="r" b="b"/>
            <a:pathLst>
              <a:path w="3315970" h="3315970">
                <a:moveTo>
                  <a:pt x="3315970" y="0"/>
                </a:moveTo>
                <a:lnTo>
                  <a:pt x="0" y="3315970"/>
                </a:lnTo>
                <a:lnTo>
                  <a:pt x="213360" y="3315970"/>
                </a:lnTo>
                <a:lnTo>
                  <a:pt x="3315970" y="213360"/>
                </a:lnTo>
                <a:lnTo>
                  <a:pt x="3315970" y="0"/>
                </a:lnTo>
                <a:close/>
              </a:path>
            </a:pathLst>
          </a:custGeom>
          <a:solidFill>
            <a:srgbClr val="5959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6022340" y="3736340"/>
            <a:ext cx="3121660" cy="3121660"/>
          </a:xfrm>
          <a:custGeom>
            <a:avLst/>
            <a:gdLst/>
            <a:ahLst/>
            <a:cxnLst/>
            <a:rect l="l" t="t" r="r" b="b"/>
            <a:pathLst>
              <a:path w="3121659" h="3121659">
                <a:moveTo>
                  <a:pt x="3121660" y="0"/>
                </a:moveTo>
                <a:lnTo>
                  <a:pt x="0" y="3121660"/>
                </a:lnTo>
                <a:lnTo>
                  <a:pt x="214630" y="3121660"/>
                </a:lnTo>
                <a:lnTo>
                  <a:pt x="3121660" y="214629"/>
                </a:lnTo>
                <a:lnTo>
                  <a:pt x="3121660" y="0"/>
                </a:lnTo>
                <a:close/>
              </a:path>
            </a:pathLst>
          </a:custGeom>
          <a:solidFill>
            <a:srgbClr val="5959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6217920" y="3931920"/>
            <a:ext cx="2926080" cy="2926080"/>
          </a:xfrm>
          <a:custGeom>
            <a:avLst/>
            <a:gdLst/>
            <a:ahLst/>
            <a:cxnLst/>
            <a:rect l="l" t="t" r="r" b="b"/>
            <a:pathLst>
              <a:path w="2926079" h="2926079">
                <a:moveTo>
                  <a:pt x="2926080" y="0"/>
                </a:moveTo>
                <a:lnTo>
                  <a:pt x="0" y="2926080"/>
                </a:lnTo>
                <a:lnTo>
                  <a:pt x="214630" y="2926080"/>
                </a:lnTo>
                <a:lnTo>
                  <a:pt x="2926080" y="214629"/>
                </a:lnTo>
                <a:lnTo>
                  <a:pt x="2926080" y="0"/>
                </a:lnTo>
                <a:close/>
              </a:path>
            </a:pathLst>
          </a:custGeom>
          <a:solidFill>
            <a:srgbClr val="5A5A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6412229" y="4126229"/>
            <a:ext cx="2731770" cy="2731770"/>
          </a:xfrm>
          <a:custGeom>
            <a:avLst/>
            <a:gdLst/>
            <a:ahLst/>
            <a:cxnLst/>
            <a:rect l="l" t="t" r="r" b="b"/>
            <a:pathLst>
              <a:path w="2731770" h="2731770">
                <a:moveTo>
                  <a:pt x="2731770" y="0"/>
                </a:moveTo>
                <a:lnTo>
                  <a:pt x="0" y="2731770"/>
                </a:lnTo>
                <a:lnTo>
                  <a:pt x="215900" y="2731770"/>
                </a:lnTo>
                <a:lnTo>
                  <a:pt x="2731770" y="215900"/>
                </a:lnTo>
                <a:lnTo>
                  <a:pt x="2731770" y="0"/>
                </a:lnTo>
                <a:close/>
              </a:path>
            </a:pathLst>
          </a:custGeom>
          <a:solidFill>
            <a:srgbClr val="5B5B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6607809" y="4321809"/>
            <a:ext cx="2536190" cy="2536190"/>
          </a:xfrm>
          <a:custGeom>
            <a:avLst/>
            <a:gdLst/>
            <a:ahLst/>
            <a:cxnLst/>
            <a:rect l="l" t="t" r="r" b="b"/>
            <a:pathLst>
              <a:path w="2536190" h="2536190">
                <a:moveTo>
                  <a:pt x="2536189" y="0"/>
                </a:moveTo>
                <a:lnTo>
                  <a:pt x="0" y="2536190"/>
                </a:lnTo>
                <a:lnTo>
                  <a:pt x="215899" y="2536190"/>
                </a:lnTo>
                <a:lnTo>
                  <a:pt x="2536189" y="215900"/>
                </a:lnTo>
                <a:lnTo>
                  <a:pt x="2536189" y="0"/>
                </a:lnTo>
                <a:close/>
              </a:path>
            </a:pathLst>
          </a:custGeom>
          <a:solidFill>
            <a:srgbClr val="5B5B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6803390" y="4517390"/>
            <a:ext cx="2340610" cy="2340610"/>
          </a:xfrm>
          <a:custGeom>
            <a:avLst/>
            <a:gdLst/>
            <a:ahLst/>
            <a:cxnLst/>
            <a:rect l="l" t="t" r="r" b="b"/>
            <a:pathLst>
              <a:path w="2340609" h="2340609">
                <a:moveTo>
                  <a:pt x="2340610" y="0"/>
                </a:moveTo>
                <a:lnTo>
                  <a:pt x="0" y="2340610"/>
                </a:lnTo>
                <a:lnTo>
                  <a:pt x="213359" y="2340610"/>
                </a:lnTo>
                <a:lnTo>
                  <a:pt x="2340610" y="213360"/>
                </a:lnTo>
                <a:lnTo>
                  <a:pt x="2340610" y="0"/>
                </a:lnTo>
                <a:close/>
              </a:path>
            </a:pathLst>
          </a:custGeom>
          <a:solidFill>
            <a:srgbClr val="5C5C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6998969" y="4712970"/>
            <a:ext cx="2145030" cy="2145030"/>
          </a:xfrm>
          <a:custGeom>
            <a:avLst/>
            <a:gdLst/>
            <a:ahLst/>
            <a:cxnLst/>
            <a:rect l="l" t="t" r="r" b="b"/>
            <a:pathLst>
              <a:path w="2145029" h="2145029">
                <a:moveTo>
                  <a:pt x="2145029" y="0"/>
                </a:moveTo>
                <a:lnTo>
                  <a:pt x="0" y="2145030"/>
                </a:lnTo>
                <a:lnTo>
                  <a:pt x="213359" y="2145030"/>
                </a:lnTo>
                <a:lnTo>
                  <a:pt x="2145029" y="213360"/>
                </a:lnTo>
                <a:lnTo>
                  <a:pt x="2145029" y="0"/>
                </a:lnTo>
                <a:close/>
              </a:path>
            </a:pathLst>
          </a:custGeom>
          <a:solidFill>
            <a:srgbClr val="5D5D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7194550" y="4908550"/>
            <a:ext cx="1949450" cy="1949450"/>
          </a:xfrm>
          <a:custGeom>
            <a:avLst/>
            <a:gdLst/>
            <a:ahLst/>
            <a:cxnLst/>
            <a:rect l="l" t="t" r="r" b="b"/>
            <a:pathLst>
              <a:path w="1949450" h="1949450">
                <a:moveTo>
                  <a:pt x="1949450" y="0"/>
                </a:moveTo>
                <a:lnTo>
                  <a:pt x="0" y="1949450"/>
                </a:lnTo>
                <a:lnTo>
                  <a:pt x="213359" y="1949450"/>
                </a:lnTo>
                <a:lnTo>
                  <a:pt x="1949450" y="213360"/>
                </a:lnTo>
                <a:lnTo>
                  <a:pt x="1949450" y="0"/>
                </a:lnTo>
                <a:close/>
              </a:path>
            </a:pathLst>
          </a:custGeom>
          <a:solidFill>
            <a:srgbClr val="5D5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0" y="1308100"/>
            <a:ext cx="9224010" cy="554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539" y="223520"/>
            <a:ext cx="53289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EDDF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609849"/>
            <a:ext cx="6222365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88350" y="6430947"/>
            <a:ext cx="246379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hyperlink" Target="http://www.google.com/googlegulp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704330" cy="6704330"/>
            <a:chOff x="0" y="0"/>
            <a:chExt cx="6704330" cy="6704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22909" cy="422909"/>
            </a:xfrm>
            <a:custGeom>
              <a:avLst/>
              <a:gdLst/>
              <a:ahLst/>
              <a:cxnLst/>
              <a:rect l="l" t="t" r="r" b="b"/>
              <a:pathLst>
                <a:path w="422909" h="422909">
                  <a:moveTo>
                    <a:pt x="422897" y="0"/>
                  </a:moveTo>
                  <a:lnTo>
                    <a:pt x="220980" y="0"/>
                  </a:lnTo>
                  <a:lnTo>
                    <a:pt x="201917" y="0"/>
                  </a:lnTo>
                  <a:lnTo>
                    <a:pt x="0" y="0"/>
                  </a:lnTo>
                  <a:lnTo>
                    <a:pt x="0" y="201930"/>
                  </a:lnTo>
                  <a:lnTo>
                    <a:pt x="0" y="220992"/>
                  </a:lnTo>
                  <a:lnTo>
                    <a:pt x="0" y="422910"/>
                  </a:lnTo>
                  <a:lnTo>
                    <a:pt x="422897" y="0"/>
                  </a:lnTo>
                  <a:close/>
                </a:path>
              </a:pathLst>
            </a:custGeom>
            <a:solidFill>
              <a:srgbClr val="313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10" h="626110">
                  <a:moveTo>
                    <a:pt x="626109" y="0"/>
                  </a:moveTo>
                  <a:lnTo>
                    <a:pt x="403860" y="0"/>
                  </a:lnTo>
                  <a:lnTo>
                    <a:pt x="0" y="403860"/>
                  </a:lnTo>
                  <a:lnTo>
                    <a:pt x="0" y="626109"/>
                  </a:lnTo>
                  <a:lnTo>
                    <a:pt x="626109" y="0"/>
                  </a:lnTo>
                  <a:close/>
                </a:path>
              </a:pathLst>
            </a:custGeom>
            <a:solidFill>
              <a:srgbClr val="3333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29310" cy="829310"/>
            </a:xfrm>
            <a:custGeom>
              <a:avLst/>
              <a:gdLst/>
              <a:ahLst/>
              <a:cxnLst/>
              <a:rect l="l" t="t" r="r" b="b"/>
              <a:pathLst>
                <a:path w="829310" h="829310">
                  <a:moveTo>
                    <a:pt x="829310" y="0"/>
                  </a:moveTo>
                  <a:lnTo>
                    <a:pt x="605789" y="0"/>
                  </a:lnTo>
                  <a:lnTo>
                    <a:pt x="0" y="605789"/>
                  </a:lnTo>
                  <a:lnTo>
                    <a:pt x="0" y="829310"/>
                  </a:lnTo>
                  <a:lnTo>
                    <a:pt x="829310" y="0"/>
                  </a:lnTo>
                  <a:close/>
                </a:path>
              </a:pathLst>
            </a:custGeom>
            <a:solidFill>
              <a:srgbClr val="3333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032510" cy="1032510"/>
            </a:xfrm>
            <a:custGeom>
              <a:avLst/>
              <a:gdLst/>
              <a:ahLst/>
              <a:cxnLst/>
              <a:rect l="l" t="t" r="r" b="b"/>
              <a:pathLst>
                <a:path w="1032510" h="1032510">
                  <a:moveTo>
                    <a:pt x="1032509" y="0"/>
                  </a:moveTo>
                  <a:lnTo>
                    <a:pt x="808989" y="0"/>
                  </a:lnTo>
                  <a:lnTo>
                    <a:pt x="0" y="808989"/>
                  </a:lnTo>
                  <a:lnTo>
                    <a:pt x="0" y="1032509"/>
                  </a:lnTo>
                  <a:lnTo>
                    <a:pt x="1032509" y="0"/>
                  </a:lnTo>
                  <a:close/>
                </a:path>
              </a:pathLst>
            </a:custGeom>
            <a:solidFill>
              <a:srgbClr val="3333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34440" cy="1234440"/>
            </a:xfrm>
            <a:custGeom>
              <a:avLst/>
              <a:gdLst/>
              <a:ahLst/>
              <a:cxnLst/>
              <a:rect l="l" t="t" r="r" b="b"/>
              <a:pathLst>
                <a:path w="1234440" h="1234440">
                  <a:moveTo>
                    <a:pt x="1234440" y="0"/>
                  </a:moveTo>
                  <a:lnTo>
                    <a:pt x="1012189" y="0"/>
                  </a:lnTo>
                  <a:lnTo>
                    <a:pt x="0" y="1012189"/>
                  </a:lnTo>
                  <a:lnTo>
                    <a:pt x="0" y="123444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3434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436370" cy="1436370"/>
            </a:xfrm>
            <a:custGeom>
              <a:avLst/>
              <a:gdLst/>
              <a:ahLst/>
              <a:cxnLst/>
              <a:rect l="l" t="t" r="r" b="b"/>
              <a:pathLst>
                <a:path w="1436370" h="1436370">
                  <a:moveTo>
                    <a:pt x="1436370" y="0"/>
                  </a:moveTo>
                  <a:lnTo>
                    <a:pt x="1215389" y="0"/>
                  </a:lnTo>
                  <a:lnTo>
                    <a:pt x="0" y="1215389"/>
                  </a:lnTo>
                  <a:lnTo>
                    <a:pt x="0" y="1436370"/>
                  </a:lnTo>
                  <a:lnTo>
                    <a:pt x="1436370" y="0"/>
                  </a:lnTo>
                  <a:close/>
                </a:path>
              </a:pathLst>
            </a:custGeom>
            <a:solidFill>
              <a:srgbClr val="3434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639570" cy="1639570"/>
            </a:xfrm>
            <a:custGeom>
              <a:avLst/>
              <a:gdLst/>
              <a:ahLst/>
              <a:cxnLst/>
              <a:rect l="l" t="t" r="r" b="b"/>
              <a:pathLst>
                <a:path w="1639570" h="1639570">
                  <a:moveTo>
                    <a:pt x="1639570" y="0"/>
                  </a:moveTo>
                  <a:lnTo>
                    <a:pt x="1416050" y="0"/>
                  </a:lnTo>
                  <a:lnTo>
                    <a:pt x="0" y="1416050"/>
                  </a:lnTo>
                  <a:lnTo>
                    <a:pt x="0" y="1639569"/>
                  </a:lnTo>
                  <a:lnTo>
                    <a:pt x="1639570" y="0"/>
                  </a:lnTo>
                  <a:close/>
                </a:path>
              </a:pathLst>
            </a:custGeom>
            <a:solidFill>
              <a:srgbClr val="353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842770" cy="1842770"/>
            </a:xfrm>
            <a:custGeom>
              <a:avLst/>
              <a:gdLst/>
              <a:ahLst/>
              <a:cxnLst/>
              <a:rect l="l" t="t" r="r" b="b"/>
              <a:pathLst>
                <a:path w="1842770" h="1842770">
                  <a:moveTo>
                    <a:pt x="1842770" y="0"/>
                  </a:moveTo>
                  <a:lnTo>
                    <a:pt x="1619250" y="0"/>
                  </a:lnTo>
                  <a:lnTo>
                    <a:pt x="0" y="1619250"/>
                  </a:lnTo>
                  <a:lnTo>
                    <a:pt x="0" y="1842770"/>
                  </a:lnTo>
                  <a:lnTo>
                    <a:pt x="1842770" y="0"/>
                  </a:lnTo>
                  <a:close/>
                </a:path>
              </a:pathLst>
            </a:custGeom>
            <a:solidFill>
              <a:srgbClr val="3636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2044700" cy="2044700"/>
            </a:xfrm>
            <a:custGeom>
              <a:avLst/>
              <a:gdLst/>
              <a:ahLst/>
              <a:cxnLst/>
              <a:rect l="l" t="t" r="r" b="b"/>
              <a:pathLst>
                <a:path w="2044700" h="2044700">
                  <a:moveTo>
                    <a:pt x="2044700" y="0"/>
                  </a:moveTo>
                  <a:lnTo>
                    <a:pt x="1822450" y="0"/>
                  </a:lnTo>
                  <a:lnTo>
                    <a:pt x="0" y="1822450"/>
                  </a:lnTo>
                  <a:lnTo>
                    <a:pt x="0" y="2044700"/>
                  </a:lnTo>
                  <a:lnTo>
                    <a:pt x="2044700" y="0"/>
                  </a:lnTo>
                  <a:close/>
                </a:path>
              </a:pathLst>
            </a:custGeom>
            <a:solidFill>
              <a:srgbClr val="3636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2246630" cy="2246630"/>
            </a:xfrm>
            <a:custGeom>
              <a:avLst/>
              <a:gdLst/>
              <a:ahLst/>
              <a:cxnLst/>
              <a:rect l="l" t="t" r="r" b="b"/>
              <a:pathLst>
                <a:path w="2246630" h="2246630">
                  <a:moveTo>
                    <a:pt x="2246630" y="0"/>
                  </a:moveTo>
                  <a:lnTo>
                    <a:pt x="2025650" y="0"/>
                  </a:lnTo>
                  <a:lnTo>
                    <a:pt x="0" y="2025650"/>
                  </a:lnTo>
                  <a:lnTo>
                    <a:pt x="0" y="2246630"/>
                  </a:lnTo>
                  <a:lnTo>
                    <a:pt x="2246630" y="0"/>
                  </a:lnTo>
                  <a:close/>
                </a:path>
              </a:pathLst>
            </a:custGeom>
            <a:solidFill>
              <a:srgbClr val="373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449830" cy="2449830"/>
            </a:xfrm>
            <a:custGeom>
              <a:avLst/>
              <a:gdLst/>
              <a:ahLst/>
              <a:cxnLst/>
              <a:rect l="l" t="t" r="r" b="b"/>
              <a:pathLst>
                <a:path w="2449830" h="2449830">
                  <a:moveTo>
                    <a:pt x="2449829" y="0"/>
                  </a:moveTo>
                  <a:lnTo>
                    <a:pt x="2227580" y="0"/>
                  </a:lnTo>
                  <a:lnTo>
                    <a:pt x="0" y="2227579"/>
                  </a:lnTo>
                  <a:lnTo>
                    <a:pt x="0" y="2449829"/>
                  </a:lnTo>
                  <a:lnTo>
                    <a:pt x="2449829" y="0"/>
                  </a:lnTo>
                  <a:close/>
                </a:path>
              </a:pathLst>
            </a:custGeom>
            <a:solidFill>
              <a:srgbClr val="3838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2653030" cy="2653030"/>
            </a:xfrm>
            <a:custGeom>
              <a:avLst/>
              <a:gdLst/>
              <a:ahLst/>
              <a:cxnLst/>
              <a:rect l="l" t="t" r="r" b="b"/>
              <a:pathLst>
                <a:path w="2653030" h="2653030">
                  <a:moveTo>
                    <a:pt x="2653030" y="0"/>
                  </a:moveTo>
                  <a:lnTo>
                    <a:pt x="2429510" y="0"/>
                  </a:lnTo>
                  <a:lnTo>
                    <a:pt x="0" y="2429510"/>
                  </a:lnTo>
                  <a:lnTo>
                    <a:pt x="0" y="2653030"/>
                  </a:lnTo>
                  <a:lnTo>
                    <a:pt x="2653030" y="0"/>
                  </a:lnTo>
                  <a:close/>
                </a:path>
              </a:pathLst>
            </a:custGeom>
            <a:solidFill>
              <a:srgbClr val="383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2856230" cy="2856230"/>
            </a:xfrm>
            <a:custGeom>
              <a:avLst/>
              <a:gdLst/>
              <a:ahLst/>
              <a:cxnLst/>
              <a:rect l="l" t="t" r="r" b="b"/>
              <a:pathLst>
                <a:path w="2856230" h="2856230">
                  <a:moveTo>
                    <a:pt x="2856229" y="0"/>
                  </a:moveTo>
                  <a:lnTo>
                    <a:pt x="2632710" y="0"/>
                  </a:lnTo>
                  <a:lnTo>
                    <a:pt x="0" y="2632710"/>
                  </a:lnTo>
                  <a:lnTo>
                    <a:pt x="0" y="2856229"/>
                  </a:lnTo>
                  <a:lnTo>
                    <a:pt x="2856229" y="0"/>
                  </a:lnTo>
                  <a:close/>
                </a:path>
              </a:pathLst>
            </a:custGeom>
            <a:solidFill>
              <a:srgbClr val="3939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3056890" cy="3056890"/>
            </a:xfrm>
            <a:custGeom>
              <a:avLst/>
              <a:gdLst/>
              <a:ahLst/>
              <a:cxnLst/>
              <a:rect l="l" t="t" r="r" b="b"/>
              <a:pathLst>
                <a:path w="3056890" h="3056890">
                  <a:moveTo>
                    <a:pt x="3056890" y="0"/>
                  </a:moveTo>
                  <a:lnTo>
                    <a:pt x="2835910" y="0"/>
                  </a:lnTo>
                  <a:lnTo>
                    <a:pt x="0" y="2835910"/>
                  </a:lnTo>
                  <a:lnTo>
                    <a:pt x="0" y="3056890"/>
                  </a:lnTo>
                  <a:lnTo>
                    <a:pt x="3056890" y="0"/>
                  </a:lnTo>
                  <a:close/>
                </a:path>
              </a:pathLst>
            </a:custGeom>
            <a:solidFill>
              <a:srgbClr val="3A3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3260090" cy="3260090"/>
            </a:xfrm>
            <a:custGeom>
              <a:avLst/>
              <a:gdLst/>
              <a:ahLst/>
              <a:cxnLst/>
              <a:rect l="l" t="t" r="r" b="b"/>
              <a:pathLst>
                <a:path w="3260090" h="3260090">
                  <a:moveTo>
                    <a:pt x="3260089" y="0"/>
                  </a:moveTo>
                  <a:lnTo>
                    <a:pt x="3039110" y="0"/>
                  </a:lnTo>
                  <a:lnTo>
                    <a:pt x="0" y="3039110"/>
                  </a:lnTo>
                  <a:lnTo>
                    <a:pt x="0" y="3260090"/>
                  </a:lnTo>
                  <a:lnTo>
                    <a:pt x="3260089" y="0"/>
                  </a:lnTo>
                  <a:close/>
                </a:path>
              </a:pathLst>
            </a:custGeom>
            <a:solidFill>
              <a:srgbClr val="3A3A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3462020" cy="3462020"/>
            </a:xfrm>
            <a:custGeom>
              <a:avLst/>
              <a:gdLst/>
              <a:ahLst/>
              <a:cxnLst/>
              <a:rect l="l" t="t" r="r" b="b"/>
              <a:pathLst>
                <a:path w="3462020" h="3462020">
                  <a:moveTo>
                    <a:pt x="3462019" y="0"/>
                  </a:moveTo>
                  <a:lnTo>
                    <a:pt x="3239770" y="0"/>
                  </a:lnTo>
                  <a:lnTo>
                    <a:pt x="0" y="3239770"/>
                  </a:lnTo>
                  <a:lnTo>
                    <a:pt x="0" y="3462019"/>
                  </a:lnTo>
                  <a:lnTo>
                    <a:pt x="3462019" y="0"/>
                  </a:lnTo>
                  <a:close/>
                </a:path>
              </a:pathLst>
            </a:custGeom>
            <a:solidFill>
              <a:srgbClr val="3B3B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3663950" cy="3663950"/>
            </a:xfrm>
            <a:custGeom>
              <a:avLst/>
              <a:gdLst/>
              <a:ahLst/>
              <a:cxnLst/>
              <a:rect l="l" t="t" r="r" b="b"/>
              <a:pathLst>
                <a:path w="3663950" h="3663950">
                  <a:moveTo>
                    <a:pt x="3663950" y="0"/>
                  </a:moveTo>
                  <a:lnTo>
                    <a:pt x="3442970" y="0"/>
                  </a:lnTo>
                  <a:lnTo>
                    <a:pt x="0" y="3442970"/>
                  </a:lnTo>
                  <a:lnTo>
                    <a:pt x="0" y="3663950"/>
                  </a:lnTo>
                  <a:lnTo>
                    <a:pt x="3663950" y="0"/>
                  </a:lnTo>
                  <a:close/>
                </a:path>
              </a:pathLst>
            </a:custGeom>
            <a:solidFill>
              <a:srgbClr val="3C3C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3867150" cy="3867150"/>
            </a:xfrm>
            <a:custGeom>
              <a:avLst/>
              <a:gdLst/>
              <a:ahLst/>
              <a:cxnLst/>
              <a:rect l="l" t="t" r="r" b="b"/>
              <a:pathLst>
                <a:path w="3867150" h="3867150">
                  <a:moveTo>
                    <a:pt x="3867150" y="0"/>
                  </a:moveTo>
                  <a:lnTo>
                    <a:pt x="3644900" y="0"/>
                  </a:lnTo>
                  <a:lnTo>
                    <a:pt x="0" y="3644900"/>
                  </a:lnTo>
                  <a:lnTo>
                    <a:pt x="0" y="3867150"/>
                  </a:lnTo>
                  <a:lnTo>
                    <a:pt x="3867150" y="0"/>
                  </a:lnTo>
                  <a:close/>
                </a:path>
              </a:pathLst>
            </a:custGeom>
            <a:solidFill>
              <a:srgbClr val="3C3C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4070350" cy="4070350"/>
            </a:xfrm>
            <a:custGeom>
              <a:avLst/>
              <a:gdLst/>
              <a:ahLst/>
              <a:cxnLst/>
              <a:rect l="l" t="t" r="r" b="b"/>
              <a:pathLst>
                <a:path w="4070350" h="4070350">
                  <a:moveTo>
                    <a:pt x="4070350" y="0"/>
                  </a:moveTo>
                  <a:lnTo>
                    <a:pt x="3846830" y="0"/>
                  </a:lnTo>
                  <a:lnTo>
                    <a:pt x="0" y="3846829"/>
                  </a:lnTo>
                  <a:lnTo>
                    <a:pt x="0" y="4070350"/>
                  </a:lnTo>
                  <a:lnTo>
                    <a:pt x="4070350" y="0"/>
                  </a:lnTo>
                  <a:close/>
                </a:path>
              </a:pathLst>
            </a:custGeom>
            <a:solidFill>
              <a:srgbClr val="3D3D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4273550" cy="4273550"/>
            </a:xfrm>
            <a:custGeom>
              <a:avLst/>
              <a:gdLst/>
              <a:ahLst/>
              <a:cxnLst/>
              <a:rect l="l" t="t" r="r" b="b"/>
              <a:pathLst>
                <a:path w="4273550" h="4273550">
                  <a:moveTo>
                    <a:pt x="4273550" y="0"/>
                  </a:moveTo>
                  <a:lnTo>
                    <a:pt x="4050030" y="0"/>
                  </a:lnTo>
                  <a:lnTo>
                    <a:pt x="0" y="4050029"/>
                  </a:lnTo>
                  <a:lnTo>
                    <a:pt x="0" y="4273550"/>
                  </a:lnTo>
                  <a:lnTo>
                    <a:pt x="4273550" y="0"/>
                  </a:lnTo>
                  <a:close/>
                </a:path>
              </a:pathLst>
            </a:custGeom>
            <a:solidFill>
              <a:srgbClr val="3E3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4475480" cy="4475480"/>
            </a:xfrm>
            <a:custGeom>
              <a:avLst/>
              <a:gdLst/>
              <a:ahLst/>
              <a:cxnLst/>
              <a:rect l="l" t="t" r="r" b="b"/>
              <a:pathLst>
                <a:path w="4475480" h="4475480">
                  <a:moveTo>
                    <a:pt x="4475480" y="0"/>
                  </a:moveTo>
                  <a:lnTo>
                    <a:pt x="4253230" y="0"/>
                  </a:lnTo>
                  <a:lnTo>
                    <a:pt x="0" y="4253230"/>
                  </a:lnTo>
                  <a:lnTo>
                    <a:pt x="0" y="4475480"/>
                  </a:lnTo>
                  <a:lnTo>
                    <a:pt x="4475480" y="0"/>
                  </a:lnTo>
                  <a:close/>
                </a:path>
              </a:pathLst>
            </a:custGeom>
            <a:solidFill>
              <a:srgbClr val="3E3E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4677410" cy="4677410"/>
            </a:xfrm>
            <a:custGeom>
              <a:avLst/>
              <a:gdLst/>
              <a:ahLst/>
              <a:cxnLst/>
              <a:rect l="l" t="t" r="r" b="b"/>
              <a:pathLst>
                <a:path w="4677410" h="4677410">
                  <a:moveTo>
                    <a:pt x="4677410" y="0"/>
                  </a:moveTo>
                  <a:lnTo>
                    <a:pt x="4456430" y="0"/>
                  </a:lnTo>
                  <a:lnTo>
                    <a:pt x="0" y="4456430"/>
                  </a:lnTo>
                  <a:lnTo>
                    <a:pt x="0" y="4677410"/>
                  </a:lnTo>
                  <a:lnTo>
                    <a:pt x="4677410" y="0"/>
                  </a:lnTo>
                  <a:close/>
                </a:path>
              </a:pathLst>
            </a:custGeom>
            <a:solidFill>
              <a:srgbClr val="3F3F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4880610" cy="4880610"/>
            </a:xfrm>
            <a:custGeom>
              <a:avLst/>
              <a:gdLst/>
              <a:ahLst/>
              <a:cxnLst/>
              <a:rect l="l" t="t" r="r" b="b"/>
              <a:pathLst>
                <a:path w="4880610" h="4880610">
                  <a:moveTo>
                    <a:pt x="4880610" y="0"/>
                  </a:moveTo>
                  <a:lnTo>
                    <a:pt x="4657090" y="0"/>
                  </a:lnTo>
                  <a:lnTo>
                    <a:pt x="0" y="4657090"/>
                  </a:lnTo>
                  <a:lnTo>
                    <a:pt x="0" y="4880609"/>
                  </a:lnTo>
                  <a:lnTo>
                    <a:pt x="4880610" y="0"/>
                  </a:lnTo>
                  <a:close/>
                </a:path>
              </a:pathLst>
            </a:custGeom>
            <a:solidFill>
              <a:srgbClr val="3F3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5083810" cy="5083810"/>
            </a:xfrm>
            <a:custGeom>
              <a:avLst/>
              <a:gdLst/>
              <a:ahLst/>
              <a:cxnLst/>
              <a:rect l="l" t="t" r="r" b="b"/>
              <a:pathLst>
                <a:path w="5083810" h="5083810">
                  <a:moveTo>
                    <a:pt x="5083810" y="0"/>
                  </a:moveTo>
                  <a:lnTo>
                    <a:pt x="4860290" y="0"/>
                  </a:lnTo>
                  <a:lnTo>
                    <a:pt x="0" y="4860290"/>
                  </a:lnTo>
                  <a:lnTo>
                    <a:pt x="0" y="5083810"/>
                  </a:lnTo>
                  <a:lnTo>
                    <a:pt x="5083810" y="0"/>
                  </a:lnTo>
                  <a:close/>
                </a:path>
              </a:pathLst>
            </a:custGeom>
            <a:solidFill>
              <a:srgbClr val="404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5285740" cy="5285740"/>
            </a:xfrm>
            <a:custGeom>
              <a:avLst/>
              <a:gdLst/>
              <a:ahLst/>
              <a:cxnLst/>
              <a:rect l="l" t="t" r="r" b="b"/>
              <a:pathLst>
                <a:path w="5285740" h="5285740">
                  <a:moveTo>
                    <a:pt x="5285740" y="0"/>
                  </a:moveTo>
                  <a:lnTo>
                    <a:pt x="5063490" y="0"/>
                  </a:lnTo>
                  <a:lnTo>
                    <a:pt x="0" y="5063490"/>
                  </a:lnTo>
                  <a:lnTo>
                    <a:pt x="0" y="5285740"/>
                  </a:lnTo>
                  <a:lnTo>
                    <a:pt x="5285740" y="0"/>
                  </a:lnTo>
                  <a:close/>
                </a:path>
              </a:pathLst>
            </a:custGeom>
            <a:solidFill>
              <a:srgbClr val="414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5487670" cy="5487670"/>
            </a:xfrm>
            <a:custGeom>
              <a:avLst/>
              <a:gdLst/>
              <a:ahLst/>
              <a:cxnLst/>
              <a:rect l="l" t="t" r="r" b="b"/>
              <a:pathLst>
                <a:path w="5487670" h="5487670">
                  <a:moveTo>
                    <a:pt x="5487670" y="0"/>
                  </a:moveTo>
                  <a:lnTo>
                    <a:pt x="5266690" y="0"/>
                  </a:lnTo>
                  <a:lnTo>
                    <a:pt x="0" y="5266690"/>
                  </a:lnTo>
                  <a:lnTo>
                    <a:pt x="0" y="5487670"/>
                  </a:lnTo>
                  <a:lnTo>
                    <a:pt x="5487670" y="0"/>
                  </a:lnTo>
                  <a:close/>
                </a:path>
              </a:pathLst>
            </a:custGeom>
            <a:solidFill>
              <a:srgbClr val="414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5690870" cy="5690870"/>
            </a:xfrm>
            <a:custGeom>
              <a:avLst/>
              <a:gdLst/>
              <a:ahLst/>
              <a:cxnLst/>
              <a:rect l="l" t="t" r="r" b="b"/>
              <a:pathLst>
                <a:path w="5690870" h="5690870">
                  <a:moveTo>
                    <a:pt x="5690870" y="0"/>
                  </a:moveTo>
                  <a:lnTo>
                    <a:pt x="5468620" y="0"/>
                  </a:lnTo>
                  <a:lnTo>
                    <a:pt x="0" y="5468620"/>
                  </a:lnTo>
                  <a:lnTo>
                    <a:pt x="0" y="5690870"/>
                  </a:lnTo>
                  <a:lnTo>
                    <a:pt x="5690870" y="0"/>
                  </a:lnTo>
                  <a:close/>
                </a:path>
              </a:pathLst>
            </a:custGeom>
            <a:solidFill>
              <a:srgbClr val="4242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5894070" cy="5894070"/>
            </a:xfrm>
            <a:custGeom>
              <a:avLst/>
              <a:gdLst/>
              <a:ahLst/>
              <a:cxnLst/>
              <a:rect l="l" t="t" r="r" b="b"/>
              <a:pathLst>
                <a:path w="5894070" h="5894070">
                  <a:moveTo>
                    <a:pt x="5894070" y="0"/>
                  </a:moveTo>
                  <a:lnTo>
                    <a:pt x="5670550" y="0"/>
                  </a:lnTo>
                  <a:lnTo>
                    <a:pt x="0" y="5670550"/>
                  </a:lnTo>
                  <a:lnTo>
                    <a:pt x="0" y="5894070"/>
                  </a:lnTo>
                  <a:lnTo>
                    <a:pt x="5894070" y="0"/>
                  </a:lnTo>
                  <a:close/>
                </a:path>
              </a:pathLst>
            </a:custGeom>
            <a:solidFill>
              <a:srgbClr val="4343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6097270" cy="6097270"/>
            </a:xfrm>
            <a:custGeom>
              <a:avLst/>
              <a:gdLst/>
              <a:ahLst/>
              <a:cxnLst/>
              <a:rect l="l" t="t" r="r" b="b"/>
              <a:pathLst>
                <a:path w="6097270" h="6097270">
                  <a:moveTo>
                    <a:pt x="6097270" y="0"/>
                  </a:moveTo>
                  <a:lnTo>
                    <a:pt x="5873749" y="0"/>
                  </a:lnTo>
                  <a:lnTo>
                    <a:pt x="0" y="5873750"/>
                  </a:lnTo>
                  <a:lnTo>
                    <a:pt x="0" y="6097270"/>
                  </a:lnTo>
                  <a:lnTo>
                    <a:pt x="6097270" y="0"/>
                  </a:lnTo>
                  <a:close/>
                </a:path>
              </a:pathLst>
            </a:custGeom>
            <a:solidFill>
              <a:srgbClr val="434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6297930" cy="6297930"/>
            </a:xfrm>
            <a:custGeom>
              <a:avLst/>
              <a:gdLst/>
              <a:ahLst/>
              <a:cxnLst/>
              <a:rect l="l" t="t" r="r" b="b"/>
              <a:pathLst>
                <a:path w="6297930" h="6297930">
                  <a:moveTo>
                    <a:pt x="6297930" y="0"/>
                  </a:moveTo>
                  <a:lnTo>
                    <a:pt x="6076950" y="0"/>
                  </a:lnTo>
                  <a:lnTo>
                    <a:pt x="0" y="6076950"/>
                  </a:lnTo>
                  <a:lnTo>
                    <a:pt x="0" y="6297930"/>
                  </a:lnTo>
                  <a:lnTo>
                    <a:pt x="6297930" y="0"/>
                  </a:lnTo>
                  <a:close/>
                </a:path>
              </a:pathLst>
            </a:custGeom>
            <a:solidFill>
              <a:srgbClr val="4444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6501130" cy="6501130"/>
            </a:xfrm>
            <a:custGeom>
              <a:avLst/>
              <a:gdLst/>
              <a:ahLst/>
              <a:cxnLst/>
              <a:rect l="l" t="t" r="r" b="b"/>
              <a:pathLst>
                <a:path w="6501130" h="6501130">
                  <a:moveTo>
                    <a:pt x="6501130" y="0"/>
                  </a:moveTo>
                  <a:lnTo>
                    <a:pt x="6280149" y="0"/>
                  </a:lnTo>
                  <a:lnTo>
                    <a:pt x="0" y="6280150"/>
                  </a:lnTo>
                  <a:lnTo>
                    <a:pt x="0" y="6501130"/>
                  </a:lnTo>
                  <a:lnTo>
                    <a:pt x="6501130" y="0"/>
                  </a:lnTo>
                  <a:close/>
                </a:path>
              </a:pathLst>
            </a:custGeom>
            <a:solidFill>
              <a:srgbClr val="454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6704330" cy="6704330"/>
            </a:xfrm>
            <a:custGeom>
              <a:avLst/>
              <a:gdLst/>
              <a:ahLst/>
              <a:cxnLst/>
              <a:rect l="l" t="t" r="r" b="b"/>
              <a:pathLst>
                <a:path w="6704330" h="6704330">
                  <a:moveTo>
                    <a:pt x="6704330" y="0"/>
                  </a:moveTo>
                  <a:lnTo>
                    <a:pt x="6480810" y="0"/>
                  </a:lnTo>
                  <a:lnTo>
                    <a:pt x="0" y="6480810"/>
                  </a:lnTo>
                  <a:lnTo>
                    <a:pt x="0" y="6704330"/>
                  </a:lnTo>
                  <a:lnTo>
                    <a:pt x="6704330" y="0"/>
                  </a:lnTo>
                  <a:close/>
                </a:path>
              </a:pathLst>
            </a:custGeom>
            <a:solidFill>
              <a:srgbClr val="45456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0" y="0"/>
            <a:ext cx="9249410" cy="6858000"/>
            <a:chOff x="0" y="0"/>
            <a:chExt cx="9249410" cy="6858000"/>
          </a:xfrm>
        </p:grpSpPr>
        <p:sp>
          <p:nvSpPr>
            <p:cNvPr id="36" name="object 36"/>
            <p:cNvSpPr/>
            <p:nvPr/>
          </p:nvSpPr>
          <p:spPr>
            <a:xfrm>
              <a:off x="0" y="0"/>
              <a:ext cx="6906259" cy="6858000"/>
            </a:xfrm>
            <a:custGeom>
              <a:avLst/>
              <a:gdLst/>
              <a:ahLst/>
              <a:cxnLst/>
              <a:rect l="l" t="t" r="r" b="b"/>
              <a:pathLst>
                <a:path w="6906259" h="6858000">
                  <a:moveTo>
                    <a:pt x="6906259" y="0"/>
                  </a:moveTo>
                  <a:lnTo>
                    <a:pt x="6684010" y="0"/>
                  </a:lnTo>
                  <a:lnTo>
                    <a:pt x="0" y="6684009"/>
                  </a:lnTo>
                  <a:lnTo>
                    <a:pt x="0" y="6858000"/>
                  </a:lnTo>
                  <a:lnTo>
                    <a:pt x="48259" y="6858000"/>
                  </a:lnTo>
                  <a:lnTo>
                    <a:pt x="6906259" y="0"/>
                  </a:lnTo>
                  <a:close/>
                </a:path>
              </a:pathLst>
            </a:custGeom>
            <a:solidFill>
              <a:srgbClr val="464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209" y="0"/>
              <a:ext cx="7078980" cy="6858000"/>
            </a:xfrm>
            <a:custGeom>
              <a:avLst/>
              <a:gdLst/>
              <a:ahLst/>
              <a:cxnLst/>
              <a:rect l="l" t="t" r="r" b="b"/>
              <a:pathLst>
                <a:path w="7078980" h="6858000">
                  <a:moveTo>
                    <a:pt x="70789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0979" y="6858000"/>
                  </a:lnTo>
                  <a:lnTo>
                    <a:pt x="7078980" y="0"/>
                  </a:lnTo>
                  <a:close/>
                </a:path>
              </a:pathLst>
            </a:custGeom>
            <a:solidFill>
              <a:srgbClr val="4747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1140" y="0"/>
              <a:ext cx="7080250" cy="6858000"/>
            </a:xfrm>
            <a:custGeom>
              <a:avLst/>
              <a:gdLst/>
              <a:ahLst/>
              <a:cxnLst/>
              <a:rect l="l" t="t" r="r" b="b"/>
              <a:pathLst>
                <a:path w="7080250" h="6858000">
                  <a:moveTo>
                    <a:pt x="70802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2249" y="6858000"/>
                  </a:lnTo>
                  <a:lnTo>
                    <a:pt x="7080250" y="0"/>
                  </a:lnTo>
                  <a:close/>
                </a:path>
              </a:pathLst>
            </a:custGeom>
            <a:solidFill>
              <a:srgbClr val="4747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3069" y="0"/>
              <a:ext cx="7081520" cy="6858000"/>
            </a:xfrm>
            <a:custGeom>
              <a:avLst/>
              <a:gdLst/>
              <a:ahLst/>
              <a:cxnLst/>
              <a:rect l="l" t="t" r="r" b="b"/>
              <a:pathLst>
                <a:path w="7081520" h="6858000">
                  <a:moveTo>
                    <a:pt x="70815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3519" y="6858000"/>
                  </a:lnTo>
                  <a:lnTo>
                    <a:pt x="7081519" y="0"/>
                  </a:lnTo>
                  <a:close/>
                </a:path>
              </a:pathLst>
            </a:custGeom>
            <a:solidFill>
              <a:srgbClr val="4848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6269" y="0"/>
              <a:ext cx="7081520" cy="6858000"/>
            </a:xfrm>
            <a:custGeom>
              <a:avLst/>
              <a:gdLst/>
              <a:ahLst/>
              <a:cxnLst/>
              <a:rect l="l" t="t" r="r" b="b"/>
              <a:pathLst>
                <a:path w="7081520" h="6858000">
                  <a:moveTo>
                    <a:pt x="70815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3519" y="6858000"/>
                  </a:lnTo>
                  <a:lnTo>
                    <a:pt x="7081520" y="0"/>
                  </a:lnTo>
                  <a:close/>
                </a:path>
              </a:pathLst>
            </a:custGeom>
            <a:solidFill>
              <a:srgbClr val="4949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9469" y="0"/>
              <a:ext cx="7080250" cy="6858000"/>
            </a:xfrm>
            <a:custGeom>
              <a:avLst/>
              <a:gdLst/>
              <a:ahLst/>
              <a:cxnLst/>
              <a:rect l="l" t="t" r="r" b="b"/>
              <a:pathLst>
                <a:path w="7080250" h="6858000">
                  <a:moveTo>
                    <a:pt x="70802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2249" y="6858000"/>
                  </a:lnTo>
                  <a:lnTo>
                    <a:pt x="7080249" y="0"/>
                  </a:lnTo>
                  <a:close/>
                </a:path>
              </a:pathLst>
            </a:custGeom>
            <a:solidFill>
              <a:srgbClr val="4949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2669" y="0"/>
              <a:ext cx="7078980" cy="6858000"/>
            </a:xfrm>
            <a:custGeom>
              <a:avLst/>
              <a:gdLst/>
              <a:ahLst/>
              <a:cxnLst/>
              <a:rect l="l" t="t" r="r" b="b"/>
              <a:pathLst>
                <a:path w="7078980" h="6858000">
                  <a:moveTo>
                    <a:pt x="70789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0980" y="6858000"/>
                  </a:lnTo>
                  <a:lnTo>
                    <a:pt x="7078980" y="0"/>
                  </a:lnTo>
                  <a:close/>
                </a:path>
              </a:pathLst>
            </a:custGeom>
            <a:solidFill>
              <a:srgbClr val="4A4A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43330" y="0"/>
              <a:ext cx="7081520" cy="6858000"/>
            </a:xfrm>
            <a:custGeom>
              <a:avLst/>
              <a:gdLst/>
              <a:ahLst/>
              <a:cxnLst/>
              <a:rect l="l" t="t" r="r" b="b"/>
              <a:pathLst>
                <a:path w="7081520" h="6858000">
                  <a:moveTo>
                    <a:pt x="70815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3519" y="6858000"/>
                  </a:lnTo>
                  <a:lnTo>
                    <a:pt x="7081520" y="0"/>
                  </a:lnTo>
                  <a:close/>
                </a:path>
              </a:pathLst>
            </a:custGeom>
            <a:solidFill>
              <a:srgbClr val="4B4B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46530" y="0"/>
              <a:ext cx="7081520" cy="6858000"/>
            </a:xfrm>
            <a:custGeom>
              <a:avLst/>
              <a:gdLst/>
              <a:ahLst/>
              <a:cxnLst/>
              <a:rect l="l" t="t" r="r" b="b"/>
              <a:pathLst>
                <a:path w="7081520" h="6858000">
                  <a:moveTo>
                    <a:pt x="70815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3519" y="6858000"/>
                  </a:lnTo>
                  <a:lnTo>
                    <a:pt x="7081520" y="0"/>
                  </a:lnTo>
                  <a:close/>
                </a:path>
              </a:pathLst>
            </a:custGeom>
            <a:solidFill>
              <a:srgbClr val="4B4B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649729" y="0"/>
              <a:ext cx="7080250" cy="6858000"/>
            </a:xfrm>
            <a:custGeom>
              <a:avLst/>
              <a:gdLst/>
              <a:ahLst/>
              <a:cxnLst/>
              <a:rect l="l" t="t" r="r" b="b"/>
              <a:pathLst>
                <a:path w="7080250" h="6858000">
                  <a:moveTo>
                    <a:pt x="70802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2249" y="6858000"/>
                  </a:lnTo>
                  <a:lnTo>
                    <a:pt x="7080250" y="0"/>
                  </a:lnTo>
                  <a:close/>
                </a:path>
              </a:pathLst>
            </a:custGeom>
            <a:solidFill>
              <a:srgbClr val="4C4C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929" y="0"/>
              <a:ext cx="7078980" cy="6858000"/>
            </a:xfrm>
            <a:custGeom>
              <a:avLst/>
              <a:gdLst/>
              <a:ahLst/>
              <a:cxnLst/>
              <a:rect l="l" t="t" r="r" b="b"/>
              <a:pathLst>
                <a:path w="7078980" h="6858000">
                  <a:moveTo>
                    <a:pt x="70789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0980" y="6858000"/>
                  </a:lnTo>
                  <a:lnTo>
                    <a:pt x="7078980" y="0"/>
                  </a:lnTo>
                  <a:close/>
                </a:path>
              </a:pathLst>
            </a:custGeom>
            <a:solidFill>
              <a:srgbClr val="4C4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054860" y="0"/>
              <a:ext cx="7080250" cy="6858000"/>
            </a:xfrm>
            <a:custGeom>
              <a:avLst/>
              <a:gdLst/>
              <a:ahLst/>
              <a:cxnLst/>
              <a:rect l="l" t="t" r="r" b="b"/>
              <a:pathLst>
                <a:path w="7080250" h="6858000">
                  <a:moveTo>
                    <a:pt x="70802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22250" y="6858000"/>
                  </a:lnTo>
                  <a:lnTo>
                    <a:pt x="7080250" y="0"/>
                  </a:lnTo>
                  <a:close/>
                </a:path>
              </a:pathLst>
            </a:custGeom>
            <a:solidFill>
              <a:srgbClr val="4D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256789" y="0"/>
              <a:ext cx="6887209" cy="6858000"/>
            </a:xfrm>
            <a:custGeom>
              <a:avLst/>
              <a:gdLst/>
              <a:ahLst/>
              <a:cxnLst/>
              <a:rect l="l" t="t" r="r" b="b"/>
              <a:pathLst>
                <a:path w="6887209" h="6858000">
                  <a:moveTo>
                    <a:pt x="6887209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223520" y="6858000"/>
                  </a:lnTo>
                  <a:lnTo>
                    <a:pt x="6887209" y="194310"/>
                  </a:lnTo>
                  <a:lnTo>
                    <a:pt x="6887209" y="0"/>
                  </a:lnTo>
                  <a:close/>
                </a:path>
              </a:pathLst>
            </a:custGeom>
            <a:solidFill>
              <a:srgbClr val="4E4E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459989" y="173989"/>
              <a:ext cx="6684009" cy="6684009"/>
            </a:xfrm>
            <a:custGeom>
              <a:avLst/>
              <a:gdLst/>
              <a:ahLst/>
              <a:cxnLst/>
              <a:rect l="l" t="t" r="r" b="b"/>
              <a:pathLst>
                <a:path w="6684009" h="6684009">
                  <a:moveTo>
                    <a:pt x="6684010" y="0"/>
                  </a:moveTo>
                  <a:lnTo>
                    <a:pt x="0" y="6684010"/>
                  </a:lnTo>
                  <a:lnTo>
                    <a:pt x="223520" y="6684010"/>
                  </a:lnTo>
                  <a:lnTo>
                    <a:pt x="6684010" y="223520"/>
                  </a:lnTo>
                  <a:lnTo>
                    <a:pt x="6684010" y="0"/>
                  </a:lnTo>
                  <a:close/>
                </a:path>
              </a:pathLst>
            </a:custGeom>
            <a:solidFill>
              <a:srgbClr val="4E4E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663189" y="377190"/>
              <a:ext cx="6480810" cy="6480810"/>
            </a:xfrm>
            <a:custGeom>
              <a:avLst/>
              <a:gdLst/>
              <a:ahLst/>
              <a:cxnLst/>
              <a:rect l="l" t="t" r="r" b="b"/>
              <a:pathLst>
                <a:path w="6480809" h="6480809">
                  <a:moveTo>
                    <a:pt x="6480810" y="0"/>
                  </a:moveTo>
                  <a:lnTo>
                    <a:pt x="0" y="6480810"/>
                  </a:lnTo>
                  <a:lnTo>
                    <a:pt x="220980" y="6480810"/>
                  </a:lnTo>
                  <a:lnTo>
                    <a:pt x="6480810" y="220980"/>
                  </a:lnTo>
                  <a:lnTo>
                    <a:pt x="6480810" y="0"/>
                  </a:lnTo>
                  <a:close/>
                </a:path>
              </a:pathLst>
            </a:custGeom>
            <a:solidFill>
              <a:srgbClr val="4F4F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863850" y="577850"/>
              <a:ext cx="6280150" cy="6280150"/>
            </a:xfrm>
            <a:custGeom>
              <a:avLst/>
              <a:gdLst/>
              <a:ahLst/>
              <a:cxnLst/>
              <a:rect l="l" t="t" r="r" b="b"/>
              <a:pathLst>
                <a:path w="6280150" h="6280150">
                  <a:moveTo>
                    <a:pt x="6280150" y="0"/>
                  </a:moveTo>
                  <a:lnTo>
                    <a:pt x="0" y="6280150"/>
                  </a:lnTo>
                  <a:lnTo>
                    <a:pt x="223520" y="6280150"/>
                  </a:lnTo>
                  <a:lnTo>
                    <a:pt x="6280150" y="223520"/>
                  </a:lnTo>
                  <a:lnTo>
                    <a:pt x="6280150" y="0"/>
                  </a:lnTo>
                  <a:close/>
                </a:path>
              </a:pathLst>
            </a:custGeom>
            <a:solidFill>
              <a:srgbClr val="5050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067050" y="781050"/>
              <a:ext cx="6076950" cy="6076950"/>
            </a:xfrm>
            <a:custGeom>
              <a:avLst/>
              <a:gdLst/>
              <a:ahLst/>
              <a:cxnLst/>
              <a:rect l="l" t="t" r="r" b="b"/>
              <a:pathLst>
                <a:path w="6076950" h="6076950">
                  <a:moveTo>
                    <a:pt x="6076950" y="0"/>
                  </a:moveTo>
                  <a:lnTo>
                    <a:pt x="0" y="6076950"/>
                  </a:lnTo>
                  <a:lnTo>
                    <a:pt x="223520" y="6076950"/>
                  </a:lnTo>
                  <a:lnTo>
                    <a:pt x="6076950" y="22352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5050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70250" y="984250"/>
              <a:ext cx="5873750" cy="5873750"/>
            </a:xfrm>
            <a:custGeom>
              <a:avLst/>
              <a:gdLst/>
              <a:ahLst/>
              <a:cxnLst/>
              <a:rect l="l" t="t" r="r" b="b"/>
              <a:pathLst>
                <a:path w="5873750" h="5873750">
                  <a:moveTo>
                    <a:pt x="5873750" y="0"/>
                  </a:moveTo>
                  <a:lnTo>
                    <a:pt x="0" y="5873750"/>
                  </a:lnTo>
                  <a:lnTo>
                    <a:pt x="223520" y="5873750"/>
                  </a:lnTo>
                  <a:lnTo>
                    <a:pt x="5873750" y="223520"/>
                  </a:lnTo>
                  <a:lnTo>
                    <a:pt x="5873750" y="0"/>
                  </a:lnTo>
                  <a:close/>
                </a:path>
              </a:pathLst>
            </a:custGeom>
            <a:solidFill>
              <a:srgbClr val="515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473450" y="1187450"/>
              <a:ext cx="5670550" cy="5670550"/>
            </a:xfrm>
            <a:custGeom>
              <a:avLst/>
              <a:gdLst/>
              <a:ahLst/>
              <a:cxnLst/>
              <a:rect l="l" t="t" r="r" b="b"/>
              <a:pathLst>
                <a:path w="5670550" h="5670550">
                  <a:moveTo>
                    <a:pt x="5670550" y="0"/>
                  </a:moveTo>
                  <a:lnTo>
                    <a:pt x="0" y="5670550"/>
                  </a:lnTo>
                  <a:lnTo>
                    <a:pt x="220979" y="5670550"/>
                  </a:lnTo>
                  <a:lnTo>
                    <a:pt x="5670550" y="220980"/>
                  </a:lnTo>
                  <a:lnTo>
                    <a:pt x="5670550" y="0"/>
                  </a:lnTo>
                  <a:close/>
                </a:path>
              </a:pathLst>
            </a:custGeom>
            <a:solidFill>
              <a:srgbClr val="525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75379" y="1389380"/>
              <a:ext cx="5468620" cy="5468620"/>
            </a:xfrm>
            <a:custGeom>
              <a:avLst/>
              <a:gdLst/>
              <a:ahLst/>
              <a:cxnLst/>
              <a:rect l="l" t="t" r="r" b="b"/>
              <a:pathLst>
                <a:path w="5468620" h="5468620">
                  <a:moveTo>
                    <a:pt x="5468620" y="0"/>
                  </a:moveTo>
                  <a:lnTo>
                    <a:pt x="0" y="5468620"/>
                  </a:lnTo>
                  <a:lnTo>
                    <a:pt x="222250" y="5468620"/>
                  </a:lnTo>
                  <a:lnTo>
                    <a:pt x="5468620" y="222250"/>
                  </a:lnTo>
                  <a:lnTo>
                    <a:pt x="5468620" y="0"/>
                  </a:lnTo>
                  <a:close/>
                </a:path>
              </a:pathLst>
            </a:custGeom>
            <a:solidFill>
              <a:srgbClr val="5252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77309" y="1591310"/>
              <a:ext cx="5266690" cy="5266690"/>
            </a:xfrm>
            <a:custGeom>
              <a:avLst/>
              <a:gdLst/>
              <a:ahLst/>
              <a:cxnLst/>
              <a:rect l="l" t="t" r="r" b="b"/>
              <a:pathLst>
                <a:path w="5266690" h="5266690">
                  <a:moveTo>
                    <a:pt x="5266690" y="0"/>
                  </a:moveTo>
                  <a:lnTo>
                    <a:pt x="0" y="5266689"/>
                  </a:lnTo>
                  <a:lnTo>
                    <a:pt x="223519" y="5266689"/>
                  </a:lnTo>
                  <a:lnTo>
                    <a:pt x="5266690" y="223519"/>
                  </a:lnTo>
                  <a:lnTo>
                    <a:pt x="5266690" y="0"/>
                  </a:lnTo>
                  <a:close/>
                </a:path>
              </a:pathLst>
            </a:custGeom>
            <a:solidFill>
              <a:srgbClr val="535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80509" y="1794510"/>
              <a:ext cx="5063490" cy="5063490"/>
            </a:xfrm>
            <a:custGeom>
              <a:avLst/>
              <a:gdLst/>
              <a:ahLst/>
              <a:cxnLst/>
              <a:rect l="l" t="t" r="r" b="b"/>
              <a:pathLst>
                <a:path w="5063490" h="5063490">
                  <a:moveTo>
                    <a:pt x="5063490" y="0"/>
                  </a:moveTo>
                  <a:lnTo>
                    <a:pt x="0" y="5063490"/>
                  </a:lnTo>
                  <a:lnTo>
                    <a:pt x="223519" y="5063490"/>
                  </a:lnTo>
                  <a:lnTo>
                    <a:pt x="5063490" y="223519"/>
                  </a:lnTo>
                  <a:lnTo>
                    <a:pt x="5063490" y="0"/>
                  </a:lnTo>
                  <a:close/>
                </a:path>
              </a:pathLst>
            </a:custGeom>
            <a:solidFill>
              <a:srgbClr val="5454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83709" y="1997710"/>
              <a:ext cx="4860290" cy="4860290"/>
            </a:xfrm>
            <a:custGeom>
              <a:avLst/>
              <a:gdLst/>
              <a:ahLst/>
              <a:cxnLst/>
              <a:rect l="l" t="t" r="r" b="b"/>
              <a:pathLst>
                <a:path w="4860290" h="4860290">
                  <a:moveTo>
                    <a:pt x="4860290" y="0"/>
                  </a:moveTo>
                  <a:lnTo>
                    <a:pt x="0" y="4860289"/>
                  </a:lnTo>
                  <a:lnTo>
                    <a:pt x="220980" y="4860289"/>
                  </a:lnTo>
                  <a:lnTo>
                    <a:pt x="4860290" y="220979"/>
                  </a:lnTo>
                  <a:lnTo>
                    <a:pt x="4860290" y="0"/>
                  </a:lnTo>
                  <a:close/>
                </a:path>
              </a:pathLst>
            </a:custGeom>
            <a:solidFill>
              <a:srgbClr val="545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486909" y="2200910"/>
              <a:ext cx="4657090" cy="4657090"/>
            </a:xfrm>
            <a:custGeom>
              <a:avLst/>
              <a:gdLst/>
              <a:ahLst/>
              <a:cxnLst/>
              <a:rect l="l" t="t" r="r" b="b"/>
              <a:pathLst>
                <a:path w="4657090" h="4657090">
                  <a:moveTo>
                    <a:pt x="4657090" y="0"/>
                  </a:moveTo>
                  <a:lnTo>
                    <a:pt x="0" y="4657090"/>
                  </a:lnTo>
                  <a:lnTo>
                    <a:pt x="220980" y="4657090"/>
                  </a:lnTo>
                  <a:lnTo>
                    <a:pt x="4657090" y="220979"/>
                  </a:lnTo>
                  <a:lnTo>
                    <a:pt x="4657090" y="0"/>
                  </a:lnTo>
                  <a:close/>
                </a:path>
              </a:pathLst>
            </a:custGeom>
            <a:solidFill>
              <a:srgbClr val="555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87570" y="2401570"/>
              <a:ext cx="4456430" cy="4456430"/>
            </a:xfrm>
            <a:custGeom>
              <a:avLst/>
              <a:gdLst/>
              <a:ahLst/>
              <a:cxnLst/>
              <a:rect l="l" t="t" r="r" b="b"/>
              <a:pathLst>
                <a:path w="4456430" h="4456430">
                  <a:moveTo>
                    <a:pt x="4456430" y="0"/>
                  </a:moveTo>
                  <a:lnTo>
                    <a:pt x="0" y="4456430"/>
                  </a:lnTo>
                  <a:lnTo>
                    <a:pt x="223520" y="4456430"/>
                  </a:lnTo>
                  <a:lnTo>
                    <a:pt x="4456430" y="223519"/>
                  </a:lnTo>
                  <a:lnTo>
                    <a:pt x="4456430" y="0"/>
                  </a:lnTo>
                  <a:close/>
                </a:path>
              </a:pathLst>
            </a:custGeom>
            <a:solidFill>
              <a:srgbClr val="5656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90770" y="2604770"/>
              <a:ext cx="4253230" cy="4253230"/>
            </a:xfrm>
            <a:custGeom>
              <a:avLst/>
              <a:gdLst/>
              <a:ahLst/>
              <a:cxnLst/>
              <a:rect l="l" t="t" r="r" b="b"/>
              <a:pathLst>
                <a:path w="4253230" h="4253230">
                  <a:moveTo>
                    <a:pt x="4253230" y="0"/>
                  </a:moveTo>
                  <a:lnTo>
                    <a:pt x="0" y="4253230"/>
                  </a:lnTo>
                  <a:lnTo>
                    <a:pt x="223520" y="4253230"/>
                  </a:lnTo>
                  <a:lnTo>
                    <a:pt x="4253230" y="223520"/>
                  </a:lnTo>
                  <a:lnTo>
                    <a:pt x="4253230" y="0"/>
                  </a:lnTo>
                  <a:close/>
                </a:path>
              </a:pathLst>
            </a:custGeom>
            <a:solidFill>
              <a:srgbClr val="565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093970" y="2807970"/>
              <a:ext cx="4050029" cy="4050029"/>
            </a:xfrm>
            <a:custGeom>
              <a:avLst/>
              <a:gdLst/>
              <a:ahLst/>
              <a:cxnLst/>
              <a:rect l="l" t="t" r="r" b="b"/>
              <a:pathLst>
                <a:path w="4050029" h="4050029">
                  <a:moveTo>
                    <a:pt x="4050029" y="0"/>
                  </a:moveTo>
                  <a:lnTo>
                    <a:pt x="0" y="4050029"/>
                  </a:lnTo>
                  <a:lnTo>
                    <a:pt x="222249" y="4050029"/>
                  </a:lnTo>
                  <a:lnTo>
                    <a:pt x="4050029" y="222249"/>
                  </a:lnTo>
                  <a:lnTo>
                    <a:pt x="4050029" y="0"/>
                  </a:lnTo>
                  <a:close/>
                </a:path>
              </a:pathLst>
            </a:custGeom>
            <a:solidFill>
              <a:srgbClr val="5757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97170" y="3011170"/>
              <a:ext cx="3846829" cy="3846829"/>
            </a:xfrm>
            <a:custGeom>
              <a:avLst/>
              <a:gdLst/>
              <a:ahLst/>
              <a:cxnLst/>
              <a:rect l="l" t="t" r="r" b="b"/>
              <a:pathLst>
                <a:path w="3846829" h="3846829">
                  <a:moveTo>
                    <a:pt x="3846829" y="0"/>
                  </a:moveTo>
                  <a:lnTo>
                    <a:pt x="0" y="3846829"/>
                  </a:lnTo>
                  <a:lnTo>
                    <a:pt x="220980" y="3846829"/>
                  </a:lnTo>
                  <a:lnTo>
                    <a:pt x="3846829" y="220979"/>
                  </a:lnTo>
                  <a:lnTo>
                    <a:pt x="3846829" y="0"/>
                  </a:lnTo>
                  <a:close/>
                </a:path>
              </a:pathLst>
            </a:custGeom>
            <a:solidFill>
              <a:srgbClr val="585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499100" y="3213100"/>
              <a:ext cx="3644900" cy="3644900"/>
            </a:xfrm>
            <a:custGeom>
              <a:avLst/>
              <a:gdLst/>
              <a:ahLst/>
              <a:cxnLst/>
              <a:rect l="l" t="t" r="r" b="b"/>
              <a:pathLst>
                <a:path w="3644900" h="3644900">
                  <a:moveTo>
                    <a:pt x="3644900" y="0"/>
                  </a:moveTo>
                  <a:lnTo>
                    <a:pt x="0" y="3644900"/>
                  </a:lnTo>
                  <a:lnTo>
                    <a:pt x="222250" y="3644900"/>
                  </a:lnTo>
                  <a:lnTo>
                    <a:pt x="3644900" y="222250"/>
                  </a:lnTo>
                  <a:lnTo>
                    <a:pt x="364490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701029" y="3415029"/>
              <a:ext cx="3442970" cy="3442970"/>
            </a:xfrm>
            <a:custGeom>
              <a:avLst/>
              <a:gdLst/>
              <a:ahLst/>
              <a:cxnLst/>
              <a:rect l="l" t="t" r="r" b="b"/>
              <a:pathLst>
                <a:path w="3442970" h="3442970">
                  <a:moveTo>
                    <a:pt x="3442970" y="0"/>
                  </a:moveTo>
                  <a:lnTo>
                    <a:pt x="0" y="3442970"/>
                  </a:lnTo>
                  <a:lnTo>
                    <a:pt x="223520" y="3442970"/>
                  </a:lnTo>
                  <a:lnTo>
                    <a:pt x="3442970" y="223519"/>
                  </a:lnTo>
                  <a:lnTo>
                    <a:pt x="3442970" y="0"/>
                  </a:lnTo>
                  <a:close/>
                </a:path>
              </a:pathLst>
            </a:custGeom>
            <a:solidFill>
              <a:srgbClr val="595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904229" y="3618229"/>
              <a:ext cx="3239770" cy="3239770"/>
            </a:xfrm>
            <a:custGeom>
              <a:avLst/>
              <a:gdLst/>
              <a:ahLst/>
              <a:cxnLst/>
              <a:rect l="l" t="t" r="r" b="b"/>
              <a:pathLst>
                <a:path w="3239770" h="3239770">
                  <a:moveTo>
                    <a:pt x="3239770" y="0"/>
                  </a:moveTo>
                  <a:lnTo>
                    <a:pt x="0" y="3239770"/>
                  </a:lnTo>
                  <a:lnTo>
                    <a:pt x="220980" y="3239770"/>
                  </a:lnTo>
                  <a:lnTo>
                    <a:pt x="3239770" y="220980"/>
                  </a:lnTo>
                  <a:lnTo>
                    <a:pt x="3239770" y="0"/>
                  </a:lnTo>
                  <a:close/>
                </a:path>
              </a:pathLst>
            </a:custGeom>
            <a:solidFill>
              <a:srgbClr val="595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106159" y="3820159"/>
              <a:ext cx="3037840" cy="3037840"/>
            </a:xfrm>
            <a:custGeom>
              <a:avLst/>
              <a:gdLst/>
              <a:ahLst/>
              <a:cxnLst/>
              <a:rect l="l" t="t" r="r" b="b"/>
              <a:pathLst>
                <a:path w="3037840" h="3037840">
                  <a:moveTo>
                    <a:pt x="3037840" y="0"/>
                  </a:moveTo>
                  <a:lnTo>
                    <a:pt x="0" y="3037840"/>
                  </a:lnTo>
                  <a:lnTo>
                    <a:pt x="222250" y="3037840"/>
                  </a:lnTo>
                  <a:lnTo>
                    <a:pt x="3037840" y="222250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5A5A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308090" y="4022090"/>
              <a:ext cx="2835910" cy="2835910"/>
            </a:xfrm>
            <a:custGeom>
              <a:avLst/>
              <a:gdLst/>
              <a:ahLst/>
              <a:cxnLst/>
              <a:rect l="l" t="t" r="r" b="b"/>
              <a:pathLst>
                <a:path w="2835909" h="2835909">
                  <a:moveTo>
                    <a:pt x="2835910" y="0"/>
                  </a:moveTo>
                  <a:lnTo>
                    <a:pt x="0" y="2835910"/>
                  </a:lnTo>
                  <a:lnTo>
                    <a:pt x="223520" y="2835910"/>
                  </a:lnTo>
                  <a:lnTo>
                    <a:pt x="2835910" y="223520"/>
                  </a:lnTo>
                  <a:lnTo>
                    <a:pt x="2835910" y="0"/>
                  </a:lnTo>
                  <a:close/>
                </a:path>
              </a:pathLst>
            </a:custGeom>
            <a:solidFill>
              <a:srgbClr val="5B5B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511290" y="4225290"/>
              <a:ext cx="2632710" cy="2632710"/>
            </a:xfrm>
            <a:custGeom>
              <a:avLst/>
              <a:gdLst/>
              <a:ahLst/>
              <a:cxnLst/>
              <a:rect l="l" t="t" r="r" b="b"/>
              <a:pathLst>
                <a:path w="2632709" h="2632709">
                  <a:moveTo>
                    <a:pt x="2632709" y="0"/>
                  </a:moveTo>
                  <a:lnTo>
                    <a:pt x="0" y="2632710"/>
                  </a:lnTo>
                  <a:lnTo>
                    <a:pt x="223519" y="2632710"/>
                  </a:lnTo>
                  <a:lnTo>
                    <a:pt x="2632709" y="223520"/>
                  </a:lnTo>
                  <a:lnTo>
                    <a:pt x="2632709" y="0"/>
                  </a:lnTo>
                  <a:close/>
                </a:path>
              </a:pathLst>
            </a:custGeom>
            <a:solidFill>
              <a:srgbClr val="5B5B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714490" y="4428490"/>
              <a:ext cx="2429510" cy="2429510"/>
            </a:xfrm>
            <a:custGeom>
              <a:avLst/>
              <a:gdLst/>
              <a:ahLst/>
              <a:cxnLst/>
              <a:rect l="l" t="t" r="r" b="b"/>
              <a:pathLst>
                <a:path w="2429509" h="2429509">
                  <a:moveTo>
                    <a:pt x="2429509" y="0"/>
                  </a:moveTo>
                  <a:lnTo>
                    <a:pt x="0" y="2429510"/>
                  </a:lnTo>
                  <a:lnTo>
                    <a:pt x="222250" y="2429510"/>
                  </a:lnTo>
                  <a:lnTo>
                    <a:pt x="2429509" y="222250"/>
                  </a:lnTo>
                  <a:lnTo>
                    <a:pt x="2429509" y="0"/>
                  </a:lnTo>
                  <a:close/>
                </a:path>
              </a:pathLst>
            </a:custGeom>
            <a:solidFill>
              <a:srgbClr val="5C5C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917690" y="4631690"/>
              <a:ext cx="2226310" cy="2226310"/>
            </a:xfrm>
            <a:custGeom>
              <a:avLst/>
              <a:gdLst/>
              <a:ahLst/>
              <a:cxnLst/>
              <a:rect l="l" t="t" r="r" b="b"/>
              <a:pathLst>
                <a:path w="2226309" h="2226309">
                  <a:moveTo>
                    <a:pt x="2226309" y="0"/>
                  </a:moveTo>
                  <a:lnTo>
                    <a:pt x="0" y="2226310"/>
                  </a:lnTo>
                  <a:lnTo>
                    <a:pt x="220979" y="2226310"/>
                  </a:lnTo>
                  <a:lnTo>
                    <a:pt x="2226309" y="220980"/>
                  </a:lnTo>
                  <a:lnTo>
                    <a:pt x="2226309" y="0"/>
                  </a:lnTo>
                  <a:close/>
                </a:path>
              </a:pathLst>
            </a:custGeom>
            <a:solidFill>
              <a:srgbClr val="5D5D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118350" y="4832350"/>
              <a:ext cx="2025650" cy="2025650"/>
            </a:xfrm>
            <a:custGeom>
              <a:avLst/>
              <a:gdLst/>
              <a:ahLst/>
              <a:cxnLst/>
              <a:rect l="l" t="t" r="r" b="b"/>
              <a:pathLst>
                <a:path w="2025650" h="2025650">
                  <a:moveTo>
                    <a:pt x="2025650" y="0"/>
                  </a:moveTo>
                  <a:lnTo>
                    <a:pt x="0" y="2025650"/>
                  </a:lnTo>
                  <a:lnTo>
                    <a:pt x="223520" y="2025650"/>
                  </a:lnTo>
                  <a:lnTo>
                    <a:pt x="2025650" y="223520"/>
                  </a:lnTo>
                  <a:lnTo>
                    <a:pt x="2025650" y="0"/>
                  </a:lnTo>
                  <a:close/>
                </a:path>
              </a:pathLst>
            </a:custGeom>
            <a:solidFill>
              <a:srgbClr val="5D5D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0" y="1311910"/>
              <a:ext cx="9249410" cy="5546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362710" y="2700020"/>
            <a:ext cx="64109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/>
              <a:t>Binomial</a:t>
            </a:r>
            <a:r>
              <a:rPr dirty="0" sz="5400" spc="-65"/>
              <a:t> </a:t>
            </a:r>
            <a:r>
              <a:rPr dirty="0" sz="5400" spc="-15"/>
              <a:t>Coefficients</a:t>
            </a:r>
            <a:endParaRPr sz="5400"/>
          </a:p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</a:t>
            </a:fld>
          </a:p>
        </p:txBody>
      </p:sp>
      <p:sp>
        <p:nvSpPr>
          <p:cNvPr id="75" name="object 75"/>
          <p:cNvSpPr txBox="1"/>
          <p:nvPr/>
        </p:nvSpPr>
        <p:spPr>
          <a:xfrm>
            <a:off x="2927350" y="3817620"/>
            <a:ext cx="3282950" cy="179323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CS/APMA</a:t>
            </a:r>
            <a:r>
              <a:rPr dirty="0" sz="32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endParaRPr sz="3200">
              <a:latin typeface="Arial"/>
              <a:cs typeface="Arial"/>
            </a:endParaRPr>
          </a:p>
          <a:p>
            <a:pPr algn="ctr" marL="12700" marR="5080">
              <a:lnSpc>
                <a:spcPct val="1208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Rosen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4.4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Aaron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Bloomfield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290" y="497840"/>
            <a:ext cx="7543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Rosen,</a:t>
            </a:r>
            <a:r>
              <a:rPr dirty="0" sz="4400" spc="-5"/>
              <a:t> </a:t>
            </a:r>
            <a:r>
              <a:rPr dirty="0" sz="4400" spc="-5"/>
              <a:t>section</a:t>
            </a:r>
            <a:r>
              <a:rPr dirty="0" sz="4400" spc="-5"/>
              <a:t> </a:t>
            </a:r>
            <a:r>
              <a:rPr dirty="0" sz="4400" spc="-5"/>
              <a:t>4.4,</a:t>
            </a:r>
            <a:r>
              <a:rPr dirty="0" sz="4400" spc="-5"/>
              <a:t> </a:t>
            </a:r>
            <a:r>
              <a:rPr dirty="0" sz="4400" spc="-5"/>
              <a:t>question</a:t>
            </a:r>
            <a:r>
              <a:rPr dirty="0" sz="4400" spc="-30"/>
              <a:t> </a:t>
            </a:r>
            <a:r>
              <a:rPr dirty="0" sz="4400"/>
              <a:t>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39" y="1633220"/>
            <a:ext cx="62090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1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baseline="28528" sz="2775" spc="-322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200" spc="-21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baseline="28528" sz="2775" spc="-322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baseline="28528" sz="2775" spc="-3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spc="-12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3200" spc="-12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8528" sz="2775" spc="-179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baseline="28528" sz="277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29210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39" y="2811779"/>
            <a:ext cx="14928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1129" y="3111500"/>
            <a:ext cx="2315845" cy="62484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16535" marR="5080" indent="-204470">
              <a:lnSpc>
                <a:spcPct val="63900"/>
              </a:lnSpc>
              <a:spcBef>
                <a:spcPts val="1140"/>
              </a:spcBef>
              <a:tabLst>
                <a:tab pos="450215" algn="l"/>
                <a:tab pos="1066165" algn="l"/>
                <a:tab pos="130111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9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1287  </a:t>
            </a:r>
            <a:r>
              <a:rPr dirty="0" sz="2400" spc="-5">
                <a:latin typeface="Times New Roman"/>
                <a:cs typeface="Times New Roman"/>
              </a:rPr>
              <a:t>5		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129" y="3417570"/>
            <a:ext cx="1431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  <a:tab pos="864235" algn="l"/>
                <a:tab pos="130111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1129" y="2887979"/>
            <a:ext cx="1431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235" algn="l"/>
              </a:tabLst>
            </a:pP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110">
                <a:latin typeface="Times New Roman"/>
                <a:cs typeface="Times New Roman"/>
              </a:rPr>
              <a:t>3</a:t>
            </a:r>
            <a:r>
              <a:rPr dirty="0" baseline="-3472" sz="3600" spc="-7">
                <a:latin typeface="Symbol"/>
                <a:cs typeface="Symbol"/>
              </a:rPr>
              <a:t></a:t>
            </a:r>
            <a:r>
              <a:rPr dirty="0" baseline="-3472" sz="3600">
                <a:latin typeface="Times New Roman"/>
                <a:cs typeface="Times New Roman"/>
              </a:rPr>
              <a:t>	</a:t>
            </a: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105">
                <a:latin typeface="Times New Roman"/>
                <a:cs typeface="Times New Roman"/>
              </a:rPr>
              <a:t>3</a:t>
            </a:r>
            <a:r>
              <a:rPr dirty="0" baseline="-3472" sz="3600" spc="-7">
                <a:latin typeface="Symbol"/>
                <a:cs typeface="Symbol"/>
              </a:rPr>
              <a:t></a:t>
            </a:r>
            <a:endParaRPr baseline="-3472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450" y="6485086"/>
            <a:ext cx="176530" cy="17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75"/>
              </a:lnSpc>
            </a:pPr>
            <a:r>
              <a:rPr dirty="0" baseline="2314" sz="1800" spc="-93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200" spc="-50">
                <a:latin typeface="Arial"/>
                <a:cs typeface="Arial"/>
              </a:rPr>
              <a:t>1</a:t>
            </a:r>
            <a:r>
              <a:rPr dirty="0" baseline="2314" sz="1800" spc="-93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08100"/>
            <a:ext cx="9144000" cy="5549900"/>
            <a:chOff x="0" y="1308100"/>
            <a:chExt cx="9144000" cy="5549900"/>
          </a:xfrm>
        </p:grpSpPr>
        <p:sp>
          <p:nvSpPr>
            <p:cNvPr id="4" name="object 4"/>
            <p:cNvSpPr/>
            <p:nvPr/>
          </p:nvSpPr>
          <p:spPr>
            <a:xfrm>
              <a:off x="5181600" y="1371600"/>
              <a:ext cx="3962400" cy="548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308100"/>
              <a:ext cx="4800600" cy="554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0950" y="497840"/>
            <a:ext cx="4095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Pascal’s</a:t>
            </a:r>
            <a:r>
              <a:rPr dirty="0" sz="4400" spc="-55"/>
              <a:t> </a:t>
            </a:r>
            <a:r>
              <a:rPr dirty="0" sz="4400" spc="-5"/>
              <a:t>triangle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06570" y="1634490"/>
            <a:ext cx="840105" cy="473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1938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800" spc="3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10802" sz="270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10802"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193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4724400"/>
            <a:ext cx="5638800" cy="1143000"/>
          </a:xfrm>
          <a:custGeom>
            <a:avLst/>
            <a:gdLst/>
            <a:ahLst/>
            <a:cxnLst/>
            <a:rect l="l" t="t" r="r" b="b"/>
            <a:pathLst>
              <a:path w="5638800" h="1143000">
                <a:moveTo>
                  <a:pt x="5219700" y="1143000"/>
                </a:moveTo>
                <a:lnTo>
                  <a:pt x="4800600" y="1143000"/>
                </a:lnTo>
                <a:lnTo>
                  <a:pt x="4800600" y="152400"/>
                </a:lnTo>
                <a:lnTo>
                  <a:pt x="5638800" y="152400"/>
                </a:lnTo>
                <a:lnTo>
                  <a:pt x="5638800" y="1143000"/>
                </a:lnTo>
                <a:lnTo>
                  <a:pt x="5219700" y="1143000"/>
                </a:lnTo>
                <a:close/>
              </a:path>
              <a:path w="5638800" h="1143000">
                <a:moveTo>
                  <a:pt x="4191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838200" y="0"/>
                </a:lnTo>
                <a:lnTo>
                  <a:pt x="838200" y="1143000"/>
                </a:lnTo>
                <a:lnTo>
                  <a:pt x="419100" y="114300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0" y="6457950"/>
            <a:ext cx="195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7460" y="497840"/>
            <a:ext cx="406272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Pascal’s</a:t>
            </a:r>
            <a:r>
              <a:rPr dirty="0" sz="4400" spc="-55"/>
              <a:t> </a:t>
            </a:r>
            <a:r>
              <a:rPr dirty="0" sz="4400" spc="-5"/>
              <a:t>Identity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48640" y="16700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39" y="1590040"/>
            <a:ext cx="31851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Pascal’s</a:t>
            </a:r>
            <a:r>
              <a:rPr dirty="0" sz="2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identity: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8640" y="2614929"/>
            <a:ext cx="292100" cy="764540"/>
            <a:chOff x="548640" y="2614929"/>
            <a:chExt cx="292100" cy="764540"/>
          </a:xfrm>
        </p:grpSpPr>
        <p:sp>
          <p:nvSpPr>
            <p:cNvPr id="7" name="object 7"/>
            <p:cNvSpPr/>
            <p:nvPr/>
          </p:nvSpPr>
          <p:spPr>
            <a:xfrm>
              <a:off x="548640" y="261492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8640" y="308736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8839" y="3007359"/>
            <a:ext cx="834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02082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89" y="3945890"/>
            <a:ext cx="41897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+1,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-1)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640" y="4437379"/>
            <a:ext cx="292100" cy="763270"/>
            <a:chOff x="548640" y="4437379"/>
            <a:chExt cx="292100" cy="763270"/>
          </a:xfrm>
        </p:grpSpPr>
        <p:sp>
          <p:nvSpPr>
            <p:cNvPr id="13" name="object 13"/>
            <p:cNvSpPr/>
            <p:nvPr/>
          </p:nvSpPr>
          <p:spPr>
            <a:xfrm>
              <a:off x="548640" y="443737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8640" y="490854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78839" y="4311650"/>
            <a:ext cx="499872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ways: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5370829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5775959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0389" y="2985770"/>
            <a:ext cx="156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  <a:tab pos="1094105" algn="l"/>
              </a:tabLst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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5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8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9339" y="34213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7229" y="3187700"/>
            <a:ext cx="278066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2645"/>
              </a:lnSpc>
              <a:spcBef>
                <a:spcPts val="100"/>
              </a:spcBef>
              <a:tabLst>
                <a:tab pos="751205" algn="l"/>
                <a:tab pos="1866264" algn="l"/>
                <a:tab pos="258635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9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322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endParaRPr baseline="1157" sz="3600">
              <a:latin typeface="Symbol"/>
              <a:cs typeface="Symbol"/>
            </a:endParaRPr>
          </a:p>
          <a:p>
            <a:pPr marL="50800">
              <a:lnSpc>
                <a:spcPts val="2645"/>
              </a:lnSpc>
              <a:tabLst>
                <a:tab pos="751205" algn="l"/>
                <a:tab pos="1165225" algn="l"/>
                <a:tab pos="224726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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baseline="12731" sz="3600" i="1">
                <a:latin typeface="Times New Roman"/>
                <a:cs typeface="Times New Roman"/>
              </a:rPr>
              <a:t>k</a:t>
            </a:r>
            <a:r>
              <a:rPr dirty="0" baseline="12731" sz="3600" spc="-30" i="1">
                <a:latin typeface="Times New Roman"/>
                <a:cs typeface="Times New Roman"/>
              </a:rPr>
              <a:t> </a:t>
            </a:r>
            <a:r>
              <a:rPr dirty="0" baseline="12731" sz="3600" spc="75">
                <a:latin typeface="Symbol"/>
                <a:cs typeface="Symbol"/>
              </a:rPr>
              <a:t></a:t>
            </a:r>
            <a:r>
              <a:rPr dirty="0" baseline="12731" sz="3600" spc="75">
                <a:latin typeface="Times New Roman"/>
                <a:cs typeface="Times New Roman"/>
              </a:rPr>
              <a:t>1</a:t>
            </a:r>
            <a:r>
              <a:rPr dirty="0" sz="2400" spc="50">
                <a:latin typeface="Symbol"/>
                <a:cs typeface="Symbol"/>
              </a:rPr>
              <a:t></a:t>
            </a:r>
            <a:r>
              <a:rPr dirty="0" sz="2400" spc="5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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12731" sz="3600" i="1">
                <a:latin typeface="Times New Roman"/>
                <a:cs typeface="Times New Roman"/>
              </a:rPr>
              <a:t>k</a:t>
            </a:r>
            <a:r>
              <a:rPr dirty="0" baseline="12731" sz="3600" spc="-38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5329" y="2964179"/>
            <a:ext cx="1630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baseline="-3472" sz="3600" spc="-487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195" i="1">
                <a:latin typeface="Times New Roman"/>
                <a:cs typeface="Times New Roman"/>
              </a:rPr>
              <a:t> </a:t>
            </a:r>
            <a:r>
              <a:rPr dirty="0" sz="2400" spc="180">
                <a:latin typeface="Symbol"/>
                <a:cs typeface="Symbol"/>
              </a:rPr>
              <a:t>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baseline="-3472" sz="3600">
                <a:latin typeface="Symbol"/>
                <a:cs typeface="Symbol"/>
              </a:rPr>
              <a:t></a:t>
            </a:r>
            <a:r>
              <a:rPr dirty="0" baseline="-3472" sz="3600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8839" y="1943613"/>
            <a:ext cx="6751320" cy="104394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25190">
              <a:lnSpc>
                <a:spcPct val="100000"/>
              </a:lnSpc>
              <a:spcBef>
                <a:spcPts val="925"/>
              </a:spcBef>
              <a:tabLst>
                <a:tab pos="3753485" algn="l"/>
                <a:tab pos="4168775" algn="l"/>
                <a:tab pos="4497705" algn="l"/>
                <a:tab pos="4879975" algn="l"/>
                <a:tab pos="520382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≥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1350" y="1590040"/>
            <a:ext cx="25590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01675" algn="l"/>
              </a:tabLst>
            </a:pPr>
            <a:r>
              <a:rPr dirty="0" baseline="18518" sz="3600">
                <a:latin typeface="Symbol"/>
                <a:cs typeface="Symbol"/>
              </a:rPr>
              <a:t></a:t>
            </a:r>
            <a:r>
              <a:rPr dirty="0" baseline="18518" sz="3600" spc="-547">
                <a:latin typeface="Times New Roman"/>
                <a:cs typeface="Times New Roman"/>
              </a:rPr>
              <a:t> </a:t>
            </a:r>
            <a:r>
              <a:rPr dirty="0" baseline="23148" sz="3600" spc="135">
                <a:latin typeface="Times New Roman"/>
                <a:cs typeface="Times New Roman"/>
              </a:rPr>
              <a:t>6</a:t>
            </a:r>
            <a:r>
              <a:rPr dirty="0" baseline="18518" sz="3600" spc="135">
                <a:latin typeface="Symbol"/>
                <a:cs typeface="Symbol"/>
              </a:rPr>
              <a:t></a:t>
            </a:r>
            <a:r>
              <a:rPr dirty="0" baseline="18518" sz="3600" spc="135"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21=15+6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1329" y="1739900"/>
            <a:ext cx="1922145" cy="626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10"/>
              </a:spcBef>
              <a:tabLst>
                <a:tab pos="340995" algn="l"/>
                <a:tab pos="1085215" algn="l"/>
                <a:tab pos="179133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82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30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endParaRPr baseline="1157" sz="3600">
              <a:latin typeface="Symbol"/>
              <a:cs typeface="Symbol"/>
            </a:endParaRPr>
          </a:p>
          <a:p>
            <a:pPr marL="162560">
              <a:lnSpc>
                <a:spcPts val="2360"/>
              </a:lnSpc>
              <a:tabLst>
                <a:tab pos="908685" algn="l"/>
                <a:tab pos="1614805" algn="l"/>
              </a:tabLst>
            </a:pPr>
            <a:r>
              <a:rPr dirty="0" sz="2400">
                <a:latin typeface="Times New Roman"/>
                <a:cs typeface="Times New Roman"/>
              </a:rPr>
              <a:t>5	4	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1329" y="1537970"/>
            <a:ext cx="121602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285" algn="l"/>
              </a:tabLst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4629" sz="3600">
                <a:latin typeface="Times New Roman"/>
                <a:cs typeface="Times New Roman"/>
              </a:rPr>
              <a:t>7</a:t>
            </a:r>
            <a:r>
              <a:rPr dirty="0" baseline="4629" sz="3600" spc="-562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409">
                <a:latin typeface="Times New Roman"/>
                <a:cs typeface="Times New Roman"/>
              </a:rPr>
              <a:t> </a:t>
            </a:r>
            <a:r>
              <a:rPr dirty="0" baseline="4629" sz="3600" spc="150">
                <a:latin typeface="Times New Roman"/>
                <a:cs typeface="Times New Roman"/>
              </a:rPr>
              <a:t>6</a:t>
            </a:r>
            <a:r>
              <a:rPr dirty="0" sz="2400" spc="1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5129" y="6162040"/>
            <a:ext cx="48260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1155" algn="l"/>
              </a:tabLst>
            </a:pPr>
            <a:r>
              <a:rPr dirty="0" sz="2400" spc="5">
                <a:latin typeface="Symbol"/>
                <a:cs typeface="Symbol"/>
              </a:rPr>
              <a:t></a:t>
            </a:r>
            <a:r>
              <a:rPr dirty="0" sz="2400" spc="5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15129" y="5848350"/>
            <a:ext cx="482600" cy="6330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2385"/>
              </a:lnSpc>
              <a:spcBef>
                <a:spcPts val="110"/>
              </a:spcBef>
              <a:tabLst>
                <a:tab pos="338455" algn="l"/>
              </a:tabLst>
            </a:pPr>
            <a:r>
              <a:rPr dirty="0" sz="2400" spc="5">
                <a:latin typeface="Symbol"/>
                <a:cs typeface="Symbol"/>
              </a:rPr>
              <a:t></a:t>
            </a:r>
            <a:r>
              <a:rPr dirty="0" sz="2400" spc="5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  <a:p>
            <a:pPr algn="ctr" marR="7620">
              <a:lnSpc>
                <a:spcPts val="2385"/>
              </a:lnSpc>
            </a:pPr>
            <a:r>
              <a:rPr dirty="0" sz="2400" spc="5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3489" y="5256688"/>
            <a:ext cx="3469640" cy="8350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10800"/>
              </a:lnSpc>
              <a:spcBef>
                <a:spcPts val="8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proof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formula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8101" sz="3600" spc="7">
                <a:latin typeface="Symbol"/>
                <a:cs typeface="Symbol"/>
              </a:rPr>
              <a:t></a:t>
            </a:r>
            <a:r>
              <a:rPr dirty="0" baseline="8101" sz="3600" spc="7">
                <a:latin typeface="Times New Roman"/>
                <a:cs typeface="Times New Roman"/>
              </a:rPr>
              <a:t> </a:t>
            </a:r>
            <a:r>
              <a:rPr dirty="0" baseline="12731" sz="3600" spc="7" i="1">
                <a:latin typeface="Times New Roman"/>
                <a:cs typeface="Times New Roman"/>
              </a:rPr>
              <a:t>n</a:t>
            </a:r>
            <a:r>
              <a:rPr dirty="0" baseline="12731" sz="3600" spc="-787" i="1">
                <a:latin typeface="Times New Roman"/>
                <a:cs typeface="Times New Roman"/>
              </a:rPr>
              <a:t> </a:t>
            </a:r>
            <a:r>
              <a:rPr dirty="0" baseline="8101" sz="3600" spc="7">
                <a:latin typeface="Symbol"/>
                <a:cs typeface="Symbol"/>
              </a:rPr>
              <a:t></a:t>
            </a:r>
            <a:endParaRPr baseline="8101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0" y="6457950"/>
            <a:ext cx="195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210" y="223520"/>
            <a:ext cx="704659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22245" marR="5080" indent="-27101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Combinatorial</a:t>
            </a:r>
            <a:r>
              <a:rPr dirty="0" spc="-10"/>
              <a:t> </a:t>
            </a:r>
            <a:r>
              <a:rPr dirty="0" spc="-5"/>
              <a:t>proof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5"/>
              <a:t>Pascal’s </a:t>
            </a:r>
            <a:r>
              <a:rPr dirty="0" spc="-5"/>
              <a:t> </a:t>
            </a:r>
            <a:r>
              <a:rPr dirty="0" spc="-5"/>
              <a:t>identity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48640" y="1591310"/>
            <a:ext cx="292100" cy="599440"/>
            <a:chOff x="548640" y="1591310"/>
            <a:chExt cx="292100" cy="599440"/>
          </a:xfrm>
        </p:grpSpPr>
        <p:sp>
          <p:nvSpPr>
            <p:cNvPr id="5" name="object 5"/>
            <p:cNvSpPr/>
            <p:nvPr/>
          </p:nvSpPr>
          <p:spPr>
            <a:xfrm>
              <a:off x="548640" y="159131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8640" y="189865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8839" y="1572259"/>
            <a:ext cx="3942079" cy="6375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+1,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-1)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224282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2518409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2185670"/>
            <a:ext cx="6593840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spc="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subsets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8640" y="3114039"/>
            <a:ext cx="292100" cy="1262380"/>
            <a:chOff x="548640" y="3114039"/>
            <a:chExt cx="292100" cy="1262380"/>
          </a:xfrm>
        </p:grpSpPr>
        <p:sp>
          <p:nvSpPr>
            <p:cNvPr id="12" name="object 12"/>
            <p:cNvSpPr/>
            <p:nvPr/>
          </p:nvSpPr>
          <p:spPr>
            <a:xfrm>
              <a:off x="548640" y="311403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640" y="377697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8640" y="408431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78839" y="3094990"/>
            <a:ext cx="6847840" cy="1300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+1,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2700" marR="2466340">
              <a:lnSpc>
                <a:spcPct val="100800"/>
              </a:lnSpc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442849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63039" y="4671059"/>
            <a:ext cx="219710" cy="741680"/>
            <a:chOff x="1463039" y="4671059"/>
            <a:chExt cx="219710" cy="741680"/>
          </a:xfrm>
        </p:grpSpPr>
        <p:sp>
          <p:nvSpPr>
            <p:cNvPr id="18" name="object 18"/>
            <p:cNvSpPr/>
            <p:nvPr/>
          </p:nvSpPr>
          <p:spPr>
            <a:xfrm>
              <a:off x="1463039" y="4671059"/>
              <a:ext cx="219709" cy="219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63039" y="5193029"/>
              <a:ext cx="219709" cy="219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93139" y="494919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8889" y="4371340"/>
            <a:ext cx="4852670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-1)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8640" y="543305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8839" y="5414009"/>
            <a:ext cx="77279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  <a:tabLst>
                <a:tab pos="758761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3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1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1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bs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8640" y="6339840"/>
            <a:ext cx="292100" cy="29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78839" y="6320790"/>
            <a:ext cx="44526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Therefore,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+1,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-1)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24010" cy="6858000"/>
            <a:chOff x="0" y="0"/>
            <a:chExt cx="922401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70">
                  <a:moveTo>
                    <a:pt x="407670" y="0"/>
                  </a:moveTo>
                  <a:lnTo>
                    <a:pt x="213347" y="0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194310"/>
                  </a:lnTo>
                  <a:lnTo>
                    <a:pt x="0" y="213360"/>
                  </a:lnTo>
                  <a:lnTo>
                    <a:pt x="0" y="407670"/>
                  </a:lnTo>
                  <a:lnTo>
                    <a:pt x="407670" y="0"/>
                  </a:lnTo>
                  <a:close/>
                </a:path>
              </a:pathLst>
            </a:custGeom>
            <a:solidFill>
              <a:srgbClr val="2E2E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603250" cy="603250"/>
            </a:xfrm>
            <a:custGeom>
              <a:avLst/>
              <a:gdLst/>
              <a:ahLst/>
              <a:cxnLst/>
              <a:rect l="l" t="t" r="r" b="b"/>
              <a:pathLst>
                <a:path w="603250" h="603250">
                  <a:moveTo>
                    <a:pt x="603250" y="0"/>
                  </a:moveTo>
                  <a:lnTo>
                    <a:pt x="389889" y="0"/>
                  </a:lnTo>
                  <a:lnTo>
                    <a:pt x="0" y="389889"/>
                  </a:lnTo>
                  <a:lnTo>
                    <a:pt x="0" y="603250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2F2F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30">
                  <a:moveTo>
                    <a:pt x="798829" y="0"/>
                  </a:moveTo>
                  <a:lnTo>
                    <a:pt x="585469" y="0"/>
                  </a:lnTo>
                  <a:lnTo>
                    <a:pt x="0" y="585469"/>
                  </a:lnTo>
                  <a:lnTo>
                    <a:pt x="0" y="798829"/>
                  </a:lnTo>
                  <a:lnTo>
                    <a:pt x="798829" y="0"/>
                  </a:lnTo>
                  <a:close/>
                </a:path>
              </a:pathLst>
            </a:custGeom>
            <a:solidFill>
              <a:srgbClr val="2F2F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4410" cy="994410"/>
            </a:xfrm>
            <a:custGeom>
              <a:avLst/>
              <a:gdLst/>
              <a:ahLst/>
              <a:cxnLst/>
              <a:rect l="l" t="t" r="r" b="b"/>
              <a:pathLst>
                <a:path w="994410" h="994410">
                  <a:moveTo>
                    <a:pt x="994409" y="0"/>
                  </a:moveTo>
                  <a:lnTo>
                    <a:pt x="779779" y="0"/>
                  </a:lnTo>
                  <a:lnTo>
                    <a:pt x="0" y="779779"/>
                  </a:lnTo>
                  <a:lnTo>
                    <a:pt x="0" y="994409"/>
                  </a:lnTo>
                  <a:lnTo>
                    <a:pt x="994409" y="0"/>
                  </a:lnTo>
                  <a:close/>
                </a:path>
              </a:pathLst>
            </a:custGeom>
            <a:solidFill>
              <a:srgbClr val="303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89990" cy="1189990"/>
            </a:xfrm>
            <a:custGeom>
              <a:avLst/>
              <a:gdLst/>
              <a:ahLst/>
              <a:cxnLst/>
              <a:rect l="l" t="t" r="r" b="b"/>
              <a:pathLst>
                <a:path w="1189990" h="1189990">
                  <a:moveTo>
                    <a:pt x="1189989" y="0"/>
                  </a:moveTo>
                  <a:lnTo>
                    <a:pt x="974089" y="0"/>
                  </a:lnTo>
                  <a:lnTo>
                    <a:pt x="0" y="974089"/>
                  </a:lnTo>
                  <a:lnTo>
                    <a:pt x="0" y="1189989"/>
                  </a:lnTo>
                  <a:lnTo>
                    <a:pt x="1189989" y="0"/>
                  </a:lnTo>
                  <a:close/>
                </a:path>
              </a:pathLst>
            </a:custGeom>
            <a:solidFill>
              <a:srgbClr val="3131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85570" cy="1385570"/>
            </a:xfrm>
            <a:custGeom>
              <a:avLst/>
              <a:gdLst/>
              <a:ahLst/>
              <a:cxnLst/>
              <a:rect l="l" t="t" r="r" b="b"/>
              <a:pathLst>
                <a:path w="1385570" h="1385570">
                  <a:moveTo>
                    <a:pt x="1385570" y="0"/>
                  </a:moveTo>
                  <a:lnTo>
                    <a:pt x="1169669" y="0"/>
                  </a:lnTo>
                  <a:lnTo>
                    <a:pt x="0" y="1169670"/>
                  </a:lnTo>
                  <a:lnTo>
                    <a:pt x="0" y="1385569"/>
                  </a:lnTo>
                  <a:lnTo>
                    <a:pt x="1385570" y="0"/>
                  </a:lnTo>
                  <a:close/>
                </a:path>
              </a:pathLst>
            </a:custGeom>
            <a:solidFill>
              <a:srgbClr val="3131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579880" cy="1579880"/>
            </a:xfrm>
            <a:custGeom>
              <a:avLst/>
              <a:gdLst/>
              <a:ahLst/>
              <a:cxnLst/>
              <a:rect l="l" t="t" r="r" b="b"/>
              <a:pathLst>
                <a:path w="1579880" h="1579880">
                  <a:moveTo>
                    <a:pt x="1579880" y="0"/>
                  </a:moveTo>
                  <a:lnTo>
                    <a:pt x="1365250" y="0"/>
                  </a:lnTo>
                  <a:lnTo>
                    <a:pt x="0" y="1365250"/>
                  </a:lnTo>
                  <a:lnTo>
                    <a:pt x="0" y="1579880"/>
                  </a:lnTo>
                  <a:lnTo>
                    <a:pt x="1579880" y="0"/>
                  </a:lnTo>
                  <a:close/>
                </a:path>
              </a:pathLst>
            </a:custGeom>
            <a:solidFill>
              <a:srgbClr val="3333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774189" cy="1774189"/>
            </a:xfrm>
            <a:custGeom>
              <a:avLst/>
              <a:gdLst/>
              <a:ahLst/>
              <a:cxnLst/>
              <a:rect l="l" t="t" r="r" b="b"/>
              <a:pathLst>
                <a:path w="1774189" h="1774189">
                  <a:moveTo>
                    <a:pt x="1774190" y="0"/>
                  </a:moveTo>
                  <a:lnTo>
                    <a:pt x="1560830" y="0"/>
                  </a:lnTo>
                  <a:lnTo>
                    <a:pt x="0" y="1560829"/>
                  </a:lnTo>
                  <a:lnTo>
                    <a:pt x="0" y="1774190"/>
                  </a:lnTo>
                  <a:lnTo>
                    <a:pt x="1774190" y="0"/>
                  </a:lnTo>
                  <a:close/>
                </a:path>
              </a:pathLst>
            </a:custGeom>
            <a:solidFill>
              <a:srgbClr val="3333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969770" cy="1969770"/>
            </a:xfrm>
            <a:custGeom>
              <a:avLst/>
              <a:gdLst/>
              <a:ahLst/>
              <a:cxnLst/>
              <a:rect l="l" t="t" r="r" b="b"/>
              <a:pathLst>
                <a:path w="1969770" h="1969770">
                  <a:moveTo>
                    <a:pt x="1969770" y="0"/>
                  </a:moveTo>
                  <a:lnTo>
                    <a:pt x="1756410" y="0"/>
                  </a:lnTo>
                  <a:lnTo>
                    <a:pt x="0" y="1756410"/>
                  </a:lnTo>
                  <a:lnTo>
                    <a:pt x="0" y="19697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3333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2165350" cy="2165350"/>
            </a:xfrm>
            <a:custGeom>
              <a:avLst/>
              <a:gdLst/>
              <a:ahLst/>
              <a:cxnLst/>
              <a:rect l="l" t="t" r="r" b="b"/>
              <a:pathLst>
                <a:path w="2165350" h="2165350">
                  <a:moveTo>
                    <a:pt x="2165350" y="0"/>
                  </a:moveTo>
                  <a:lnTo>
                    <a:pt x="1949450" y="0"/>
                  </a:lnTo>
                  <a:lnTo>
                    <a:pt x="0" y="1949450"/>
                  </a:lnTo>
                  <a:lnTo>
                    <a:pt x="0" y="2165350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3434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360930" cy="2360930"/>
            </a:xfrm>
            <a:custGeom>
              <a:avLst/>
              <a:gdLst/>
              <a:ahLst/>
              <a:cxnLst/>
              <a:rect l="l" t="t" r="r" b="b"/>
              <a:pathLst>
                <a:path w="2360930" h="2360930">
                  <a:moveTo>
                    <a:pt x="2360929" y="0"/>
                  </a:moveTo>
                  <a:lnTo>
                    <a:pt x="2146299" y="0"/>
                  </a:lnTo>
                  <a:lnTo>
                    <a:pt x="0" y="2146300"/>
                  </a:lnTo>
                  <a:lnTo>
                    <a:pt x="0" y="2360929"/>
                  </a:lnTo>
                  <a:lnTo>
                    <a:pt x="2360929" y="0"/>
                  </a:lnTo>
                  <a:close/>
                </a:path>
              </a:pathLst>
            </a:custGeom>
            <a:solidFill>
              <a:srgbClr val="353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2555240" cy="2555240"/>
            </a:xfrm>
            <a:custGeom>
              <a:avLst/>
              <a:gdLst/>
              <a:ahLst/>
              <a:cxnLst/>
              <a:rect l="l" t="t" r="r" b="b"/>
              <a:pathLst>
                <a:path w="2555240" h="2555240">
                  <a:moveTo>
                    <a:pt x="2555240" y="0"/>
                  </a:moveTo>
                  <a:lnTo>
                    <a:pt x="2340610" y="0"/>
                  </a:lnTo>
                  <a:lnTo>
                    <a:pt x="0" y="2340610"/>
                  </a:lnTo>
                  <a:lnTo>
                    <a:pt x="0" y="2555240"/>
                  </a:lnTo>
                  <a:lnTo>
                    <a:pt x="2555240" y="0"/>
                  </a:lnTo>
                  <a:close/>
                </a:path>
              </a:pathLst>
            </a:custGeom>
            <a:solidFill>
              <a:srgbClr val="3535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2752090" cy="2752090"/>
            </a:xfrm>
            <a:custGeom>
              <a:avLst/>
              <a:gdLst/>
              <a:ahLst/>
              <a:cxnLst/>
              <a:rect l="l" t="t" r="r" b="b"/>
              <a:pathLst>
                <a:path w="2752090" h="2752090">
                  <a:moveTo>
                    <a:pt x="2752090" y="0"/>
                  </a:moveTo>
                  <a:lnTo>
                    <a:pt x="2536190" y="0"/>
                  </a:lnTo>
                  <a:lnTo>
                    <a:pt x="0" y="2536189"/>
                  </a:lnTo>
                  <a:lnTo>
                    <a:pt x="0" y="2752090"/>
                  </a:lnTo>
                  <a:lnTo>
                    <a:pt x="2752090" y="0"/>
                  </a:lnTo>
                  <a:close/>
                </a:path>
              </a:pathLst>
            </a:custGeom>
            <a:solidFill>
              <a:srgbClr val="3636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2945130" cy="2945130"/>
            </a:xfrm>
            <a:custGeom>
              <a:avLst/>
              <a:gdLst/>
              <a:ahLst/>
              <a:cxnLst/>
              <a:rect l="l" t="t" r="r" b="b"/>
              <a:pathLst>
                <a:path w="2945130" h="2945130">
                  <a:moveTo>
                    <a:pt x="2945129" y="0"/>
                  </a:moveTo>
                  <a:lnTo>
                    <a:pt x="2731770" y="0"/>
                  </a:lnTo>
                  <a:lnTo>
                    <a:pt x="0" y="2731769"/>
                  </a:lnTo>
                  <a:lnTo>
                    <a:pt x="0" y="2945129"/>
                  </a:lnTo>
                  <a:lnTo>
                    <a:pt x="2945129" y="0"/>
                  </a:lnTo>
                  <a:close/>
                </a:path>
              </a:pathLst>
            </a:custGeom>
            <a:solidFill>
              <a:srgbClr val="3737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3140710" cy="3140710"/>
            </a:xfrm>
            <a:custGeom>
              <a:avLst/>
              <a:gdLst/>
              <a:ahLst/>
              <a:cxnLst/>
              <a:rect l="l" t="t" r="r" b="b"/>
              <a:pathLst>
                <a:path w="3140710" h="3140710">
                  <a:moveTo>
                    <a:pt x="3140710" y="0"/>
                  </a:moveTo>
                  <a:lnTo>
                    <a:pt x="2927350" y="0"/>
                  </a:lnTo>
                  <a:lnTo>
                    <a:pt x="0" y="2927350"/>
                  </a:lnTo>
                  <a:lnTo>
                    <a:pt x="0" y="3140709"/>
                  </a:lnTo>
                  <a:lnTo>
                    <a:pt x="3140710" y="0"/>
                  </a:lnTo>
                  <a:close/>
                </a:path>
              </a:pathLst>
            </a:custGeom>
            <a:solidFill>
              <a:srgbClr val="3737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3336290" cy="3336290"/>
            </a:xfrm>
            <a:custGeom>
              <a:avLst/>
              <a:gdLst/>
              <a:ahLst/>
              <a:cxnLst/>
              <a:rect l="l" t="t" r="r" b="b"/>
              <a:pathLst>
                <a:path w="3336290" h="3336290">
                  <a:moveTo>
                    <a:pt x="3336290" y="0"/>
                  </a:moveTo>
                  <a:lnTo>
                    <a:pt x="3122930" y="0"/>
                  </a:lnTo>
                  <a:lnTo>
                    <a:pt x="0" y="3122929"/>
                  </a:lnTo>
                  <a:lnTo>
                    <a:pt x="0" y="3336290"/>
                  </a:lnTo>
                  <a:lnTo>
                    <a:pt x="3336290" y="0"/>
                  </a:lnTo>
                  <a:close/>
                </a:path>
              </a:pathLst>
            </a:custGeom>
            <a:solidFill>
              <a:srgbClr val="3838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3531870" cy="3531870"/>
            </a:xfrm>
            <a:custGeom>
              <a:avLst/>
              <a:gdLst/>
              <a:ahLst/>
              <a:cxnLst/>
              <a:rect l="l" t="t" r="r" b="b"/>
              <a:pathLst>
                <a:path w="3531870" h="3531870">
                  <a:moveTo>
                    <a:pt x="3531870" y="0"/>
                  </a:moveTo>
                  <a:lnTo>
                    <a:pt x="3315970" y="0"/>
                  </a:lnTo>
                  <a:lnTo>
                    <a:pt x="0" y="3315970"/>
                  </a:lnTo>
                  <a:lnTo>
                    <a:pt x="0" y="3531869"/>
                  </a:lnTo>
                  <a:lnTo>
                    <a:pt x="3531870" y="0"/>
                  </a:lnTo>
                  <a:close/>
                </a:path>
              </a:pathLst>
            </a:custGeom>
            <a:solidFill>
              <a:srgbClr val="3939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3726179" cy="3726179"/>
            </a:xfrm>
            <a:custGeom>
              <a:avLst/>
              <a:gdLst/>
              <a:ahLst/>
              <a:cxnLst/>
              <a:rect l="l" t="t" r="r" b="b"/>
              <a:pathLst>
                <a:path w="3726179" h="3726179">
                  <a:moveTo>
                    <a:pt x="3726179" y="0"/>
                  </a:moveTo>
                  <a:lnTo>
                    <a:pt x="3511550" y="0"/>
                  </a:lnTo>
                  <a:lnTo>
                    <a:pt x="0" y="3511550"/>
                  </a:lnTo>
                  <a:lnTo>
                    <a:pt x="0" y="3726180"/>
                  </a:lnTo>
                  <a:lnTo>
                    <a:pt x="3726179" y="0"/>
                  </a:lnTo>
                  <a:close/>
                </a:path>
              </a:pathLst>
            </a:custGeom>
            <a:solidFill>
              <a:srgbClr val="393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3920490" cy="3920490"/>
            </a:xfrm>
            <a:custGeom>
              <a:avLst/>
              <a:gdLst/>
              <a:ahLst/>
              <a:cxnLst/>
              <a:rect l="l" t="t" r="r" b="b"/>
              <a:pathLst>
                <a:path w="3920490" h="3920490">
                  <a:moveTo>
                    <a:pt x="3920490" y="0"/>
                  </a:moveTo>
                  <a:lnTo>
                    <a:pt x="3707130" y="0"/>
                  </a:lnTo>
                  <a:lnTo>
                    <a:pt x="0" y="3707129"/>
                  </a:lnTo>
                  <a:lnTo>
                    <a:pt x="0" y="3920490"/>
                  </a:lnTo>
                  <a:lnTo>
                    <a:pt x="3920490" y="0"/>
                  </a:lnTo>
                  <a:close/>
                </a:path>
              </a:pathLst>
            </a:custGeom>
            <a:solidFill>
              <a:srgbClr val="3A3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4116070" cy="4116070"/>
            </a:xfrm>
            <a:custGeom>
              <a:avLst/>
              <a:gdLst/>
              <a:ahLst/>
              <a:cxnLst/>
              <a:rect l="l" t="t" r="r" b="b"/>
              <a:pathLst>
                <a:path w="4116070" h="4116070">
                  <a:moveTo>
                    <a:pt x="4116070" y="0"/>
                  </a:moveTo>
                  <a:lnTo>
                    <a:pt x="3902709" y="0"/>
                  </a:lnTo>
                  <a:lnTo>
                    <a:pt x="0" y="3902710"/>
                  </a:lnTo>
                  <a:lnTo>
                    <a:pt x="0" y="4116070"/>
                  </a:lnTo>
                  <a:lnTo>
                    <a:pt x="4116070" y="0"/>
                  </a:lnTo>
                  <a:close/>
                </a:path>
              </a:pathLst>
            </a:custGeom>
            <a:solidFill>
              <a:srgbClr val="3B3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4311650" cy="4311650"/>
            </a:xfrm>
            <a:custGeom>
              <a:avLst/>
              <a:gdLst/>
              <a:ahLst/>
              <a:cxnLst/>
              <a:rect l="l" t="t" r="r" b="b"/>
              <a:pathLst>
                <a:path w="4311650" h="4311650">
                  <a:moveTo>
                    <a:pt x="4311650" y="0"/>
                  </a:moveTo>
                  <a:lnTo>
                    <a:pt x="4097020" y="0"/>
                  </a:lnTo>
                  <a:lnTo>
                    <a:pt x="0" y="4097020"/>
                  </a:lnTo>
                  <a:lnTo>
                    <a:pt x="0" y="4311650"/>
                  </a:lnTo>
                  <a:lnTo>
                    <a:pt x="4311650" y="0"/>
                  </a:lnTo>
                  <a:close/>
                </a:path>
              </a:pathLst>
            </a:custGeom>
            <a:solidFill>
              <a:srgbClr val="3B3B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4507230" cy="4507230"/>
            </a:xfrm>
            <a:custGeom>
              <a:avLst/>
              <a:gdLst/>
              <a:ahLst/>
              <a:cxnLst/>
              <a:rect l="l" t="t" r="r" b="b"/>
              <a:pathLst>
                <a:path w="4507230" h="4507230">
                  <a:moveTo>
                    <a:pt x="4507230" y="0"/>
                  </a:moveTo>
                  <a:lnTo>
                    <a:pt x="4292600" y="0"/>
                  </a:lnTo>
                  <a:lnTo>
                    <a:pt x="0" y="4292600"/>
                  </a:lnTo>
                  <a:lnTo>
                    <a:pt x="0" y="4507230"/>
                  </a:lnTo>
                  <a:lnTo>
                    <a:pt x="4507230" y="0"/>
                  </a:lnTo>
                  <a:close/>
                </a:path>
              </a:pathLst>
            </a:custGeom>
            <a:solidFill>
              <a:srgbClr val="3C3C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4702810" cy="4702810"/>
            </a:xfrm>
            <a:custGeom>
              <a:avLst/>
              <a:gdLst/>
              <a:ahLst/>
              <a:cxnLst/>
              <a:rect l="l" t="t" r="r" b="b"/>
              <a:pathLst>
                <a:path w="4702810" h="4702810">
                  <a:moveTo>
                    <a:pt x="4702810" y="0"/>
                  </a:moveTo>
                  <a:lnTo>
                    <a:pt x="4486910" y="0"/>
                  </a:lnTo>
                  <a:lnTo>
                    <a:pt x="0" y="4486910"/>
                  </a:lnTo>
                  <a:lnTo>
                    <a:pt x="0" y="4702810"/>
                  </a:lnTo>
                  <a:lnTo>
                    <a:pt x="4702810" y="0"/>
                  </a:lnTo>
                  <a:close/>
                </a:path>
              </a:pathLst>
            </a:custGeom>
            <a:solidFill>
              <a:srgbClr val="3D3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4898390" cy="4898390"/>
            </a:xfrm>
            <a:custGeom>
              <a:avLst/>
              <a:gdLst/>
              <a:ahLst/>
              <a:cxnLst/>
              <a:rect l="l" t="t" r="r" b="b"/>
              <a:pathLst>
                <a:path w="4898390" h="4898390">
                  <a:moveTo>
                    <a:pt x="4898389" y="0"/>
                  </a:moveTo>
                  <a:lnTo>
                    <a:pt x="4682490" y="0"/>
                  </a:lnTo>
                  <a:lnTo>
                    <a:pt x="0" y="4682490"/>
                  </a:lnTo>
                  <a:lnTo>
                    <a:pt x="0" y="4898389"/>
                  </a:lnTo>
                  <a:lnTo>
                    <a:pt x="4898389" y="0"/>
                  </a:lnTo>
                  <a:close/>
                </a:path>
              </a:pathLst>
            </a:custGeom>
            <a:solidFill>
              <a:srgbClr val="3D3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5092700" cy="5092700"/>
            </a:xfrm>
            <a:custGeom>
              <a:avLst/>
              <a:gdLst/>
              <a:ahLst/>
              <a:cxnLst/>
              <a:rect l="l" t="t" r="r" b="b"/>
              <a:pathLst>
                <a:path w="5092700" h="5092700">
                  <a:moveTo>
                    <a:pt x="5092700" y="0"/>
                  </a:moveTo>
                  <a:lnTo>
                    <a:pt x="4878070" y="0"/>
                  </a:lnTo>
                  <a:lnTo>
                    <a:pt x="0" y="4878070"/>
                  </a:lnTo>
                  <a:lnTo>
                    <a:pt x="0" y="5092700"/>
                  </a:lnTo>
                  <a:lnTo>
                    <a:pt x="5092700" y="0"/>
                  </a:lnTo>
                  <a:close/>
                </a:path>
              </a:pathLst>
            </a:custGeom>
            <a:solidFill>
              <a:srgbClr val="3E3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5287010" cy="5287010"/>
            </a:xfrm>
            <a:custGeom>
              <a:avLst/>
              <a:gdLst/>
              <a:ahLst/>
              <a:cxnLst/>
              <a:rect l="l" t="t" r="r" b="b"/>
              <a:pathLst>
                <a:path w="5287010" h="5287010">
                  <a:moveTo>
                    <a:pt x="5287010" y="0"/>
                  </a:moveTo>
                  <a:lnTo>
                    <a:pt x="5073650" y="0"/>
                  </a:lnTo>
                  <a:lnTo>
                    <a:pt x="0" y="5073650"/>
                  </a:lnTo>
                  <a:lnTo>
                    <a:pt x="0" y="5287010"/>
                  </a:lnTo>
                  <a:lnTo>
                    <a:pt x="5287010" y="0"/>
                  </a:lnTo>
                  <a:close/>
                </a:path>
              </a:pathLst>
            </a:custGeom>
            <a:solidFill>
              <a:srgbClr val="3F3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5482590" cy="5482590"/>
            </a:xfrm>
            <a:custGeom>
              <a:avLst/>
              <a:gdLst/>
              <a:ahLst/>
              <a:cxnLst/>
              <a:rect l="l" t="t" r="r" b="b"/>
              <a:pathLst>
                <a:path w="5482590" h="5482590">
                  <a:moveTo>
                    <a:pt x="5482589" y="0"/>
                  </a:moveTo>
                  <a:lnTo>
                    <a:pt x="5269230" y="0"/>
                  </a:lnTo>
                  <a:lnTo>
                    <a:pt x="0" y="5269230"/>
                  </a:lnTo>
                  <a:lnTo>
                    <a:pt x="0" y="5482589"/>
                  </a:lnTo>
                  <a:lnTo>
                    <a:pt x="5482589" y="0"/>
                  </a:lnTo>
                  <a:close/>
                </a:path>
              </a:pathLst>
            </a:custGeom>
            <a:solidFill>
              <a:srgbClr val="3F3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5678170" cy="5678170"/>
            </a:xfrm>
            <a:custGeom>
              <a:avLst/>
              <a:gdLst/>
              <a:ahLst/>
              <a:cxnLst/>
              <a:rect l="l" t="t" r="r" b="b"/>
              <a:pathLst>
                <a:path w="5678170" h="5678170">
                  <a:moveTo>
                    <a:pt x="5678170" y="0"/>
                  </a:moveTo>
                  <a:lnTo>
                    <a:pt x="5462270" y="0"/>
                  </a:lnTo>
                  <a:lnTo>
                    <a:pt x="0" y="5462270"/>
                  </a:lnTo>
                  <a:lnTo>
                    <a:pt x="0" y="5678170"/>
                  </a:lnTo>
                  <a:lnTo>
                    <a:pt x="5678170" y="0"/>
                  </a:lnTo>
                  <a:close/>
                </a:path>
              </a:pathLst>
            </a:custGeom>
            <a:solidFill>
              <a:srgbClr val="404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5873750" cy="5873750"/>
            </a:xfrm>
            <a:custGeom>
              <a:avLst/>
              <a:gdLst/>
              <a:ahLst/>
              <a:cxnLst/>
              <a:rect l="l" t="t" r="r" b="b"/>
              <a:pathLst>
                <a:path w="5873750" h="5873750">
                  <a:moveTo>
                    <a:pt x="5873750" y="0"/>
                  </a:moveTo>
                  <a:lnTo>
                    <a:pt x="5657850" y="0"/>
                  </a:lnTo>
                  <a:lnTo>
                    <a:pt x="0" y="5657850"/>
                  </a:lnTo>
                  <a:lnTo>
                    <a:pt x="0" y="5873750"/>
                  </a:lnTo>
                  <a:lnTo>
                    <a:pt x="5873750" y="0"/>
                  </a:lnTo>
                  <a:close/>
                </a:path>
              </a:pathLst>
            </a:custGeom>
            <a:solidFill>
              <a:srgbClr val="414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5853430" y="0"/>
                  </a:lnTo>
                  <a:lnTo>
                    <a:pt x="0" y="5853430"/>
                  </a:lnTo>
                  <a:lnTo>
                    <a:pt x="0" y="6069330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414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6264910" cy="6264910"/>
            </a:xfrm>
            <a:custGeom>
              <a:avLst/>
              <a:gdLst/>
              <a:ahLst/>
              <a:cxnLst/>
              <a:rect l="l" t="t" r="r" b="b"/>
              <a:pathLst>
                <a:path w="6264910" h="6264910">
                  <a:moveTo>
                    <a:pt x="6264910" y="0"/>
                  </a:moveTo>
                  <a:lnTo>
                    <a:pt x="6049010" y="0"/>
                  </a:lnTo>
                  <a:lnTo>
                    <a:pt x="0" y="6049010"/>
                  </a:lnTo>
                  <a:lnTo>
                    <a:pt x="0" y="6264910"/>
                  </a:lnTo>
                  <a:lnTo>
                    <a:pt x="6264910" y="0"/>
                  </a:lnTo>
                  <a:close/>
                </a:path>
              </a:pathLst>
            </a:custGeom>
            <a:solidFill>
              <a:srgbClr val="424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6653530" cy="6653530"/>
            </a:xfrm>
            <a:custGeom>
              <a:avLst/>
              <a:gdLst/>
              <a:ahLst/>
              <a:cxnLst/>
              <a:rect l="l" t="t" r="r" b="b"/>
              <a:pathLst>
                <a:path w="6653530" h="6653530">
                  <a:moveTo>
                    <a:pt x="6653530" y="0"/>
                  </a:moveTo>
                  <a:lnTo>
                    <a:pt x="6457950" y="0"/>
                  </a:lnTo>
                  <a:lnTo>
                    <a:pt x="6440170" y="0"/>
                  </a:lnTo>
                  <a:lnTo>
                    <a:pt x="6244590" y="0"/>
                  </a:lnTo>
                  <a:lnTo>
                    <a:pt x="0" y="6244590"/>
                  </a:lnTo>
                  <a:lnTo>
                    <a:pt x="0" y="6440170"/>
                  </a:lnTo>
                  <a:lnTo>
                    <a:pt x="0" y="6457950"/>
                  </a:lnTo>
                  <a:lnTo>
                    <a:pt x="0" y="6653530"/>
                  </a:lnTo>
                  <a:lnTo>
                    <a:pt x="6653530" y="0"/>
                  </a:lnTo>
                  <a:close/>
                </a:path>
              </a:pathLst>
            </a:custGeom>
            <a:solidFill>
              <a:srgbClr val="434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6849109" cy="6849109"/>
            </a:xfrm>
            <a:custGeom>
              <a:avLst/>
              <a:gdLst/>
              <a:ahLst/>
              <a:cxnLst/>
              <a:rect l="l" t="t" r="r" b="b"/>
              <a:pathLst>
                <a:path w="6849109" h="6849109">
                  <a:moveTo>
                    <a:pt x="6849110" y="0"/>
                  </a:moveTo>
                  <a:lnTo>
                    <a:pt x="6634480" y="0"/>
                  </a:lnTo>
                  <a:lnTo>
                    <a:pt x="0" y="6634480"/>
                  </a:lnTo>
                  <a:lnTo>
                    <a:pt x="0" y="6849110"/>
                  </a:lnTo>
                  <a:lnTo>
                    <a:pt x="6849110" y="0"/>
                  </a:lnTo>
                  <a:close/>
                </a:path>
              </a:pathLst>
            </a:custGeom>
            <a:solidFill>
              <a:srgbClr val="4444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7044690" cy="6858000"/>
            </a:xfrm>
            <a:custGeom>
              <a:avLst/>
              <a:gdLst/>
              <a:ahLst/>
              <a:cxnLst/>
              <a:rect l="l" t="t" r="r" b="b"/>
              <a:pathLst>
                <a:path w="7044690" h="6858000">
                  <a:moveTo>
                    <a:pt x="7044689" y="0"/>
                  </a:moveTo>
                  <a:lnTo>
                    <a:pt x="6830059" y="0"/>
                  </a:lnTo>
                  <a:lnTo>
                    <a:pt x="0" y="6830059"/>
                  </a:lnTo>
                  <a:lnTo>
                    <a:pt x="0" y="6858000"/>
                  </a:lnTo>
                  <a:lnTo>
                    <a:pt x="186689" y="6858000"/>
                  </a:lnTo>
                  <a:lnTo>
                    <a:pt x="7044689" y="0"/>
                  </a:lnTo>
                  <a:close/>
                </a:path>
              </a:pathLst>
            </a:custGeom>
            <a:solidFill>
              <a:srgbClr val="4545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6370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900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545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1949" y="0"/>
              <a:ext cx="7072630" cy="6858000"/>
            </a:xfrm>
            <a:custGeom>
              <a:avLst/>
              <a:gdLst/>
              <a:ahLst/>
              <a:cxnLst/>
              <a:rect l="l" t="t" r="r" b="b"/>
              <a:pathLst>
                <a:path w="7072630" h="6858000">
                  <a:moveTo>
                    <a:pt x="707263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4629" y="6858000"/>
                  </a:lnTo>
                  <a:lnTo>
                    <a:pt x="7072630" y="0"/>
                  </a:lnTo>
                  <a:close/>
                </a:path>
              </a:pathLst>
            </a:custGeom>
            <a:solidFill>
              <a:srgbClr val="4646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7530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5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3359" y="6858000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4747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3109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6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3360" y="6858000"/>
                  </a:lnTo>
                  <a:lnTo>
                    <a:pt x="7071360" y="0"/>
                  </a:lnTo>
                  <a:close/>
                </a:path>
              </a:pathLst>
            </a:custGeom>
            <a:solidFill>
              <a:srgbClr val="4747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8689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59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213359" y="6858000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4848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42999" y="0"/>
              <a:ext cx="7072630" cy="6858000"/>
            </a:xfrm>
            <a:custGeom>
              <a:avLst/>
              <a:gdLst/>
              <a:ahLst/>
              <a:cxnLst/>
              <a:rect l="l" t="t" r="r" b="b"/>
              <a:pathLst>
                <a:path w="7072630" h="6858000">
                  <a:moveTo>
                    <a:pt x="707263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4629" y="6858000"/>
                  </a:lnTo>
                  <a:lnTo>
                    <a:pt x="7072630" y="0"/>
                  </a:lnTo>
                  <a:close/>
                </a:path>
              </a:pathLst>
            </a:custGeom>
            <a:solidFill>
              <a:srgbClr val="4949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337310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900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949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32889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899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A4A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28470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900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B4B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924049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5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213360" y="6857999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4B4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19629" y="0"/>
              <a:ext cx="7024370" cy="6858000"/>
            </a:xfrm>
            <a:custGeom>
              <a:avLst/>
              <a:gdLst/>
              <a:ahLst/>
              <a:cxnLst/>
              <a:rect l="l" t="t" r="r" b="b"/>
              <a:pathLst>
                <a:path w="7024370" h="6858000">
                  <a:moveTo>
                    <a:pt x="702437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3359" y="6858000"/>
                  </a:lnTo>
                  <a:lnTo>
                    <a:pt x="7024370" y="46989"/>
                  </a:lnTo>
                  <a:lnTo>
                    <a:pt x="7024370" y="0"/>
                  </a:lnTo>
                  <a:close/>
                </a:path>
              </a:pathLst>
            </a:custGeom>
            <a:solidFill>
              <a:srgbClr val="4C4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13939" y="27940"/>
              <a:ext cx="6830059" cy="6830059"/>
            </a:xfrm>
            <a:custGeom>
              <a:avLst/>
              <a:gdLst/>
              <a:ahLst/>
              <a:cxnLst/>
              <a:rect l="l" t="t" r="r" b="b"/>
              <a:pathLst>
                <a:path w="6830059" h="6830059">
                  <a:moveTo>
                    <a:pt x="6830060" y="0"/>
                  </a:moveTo>
                  <a:lnTo>
                    <a:pt x="0" y="6830060"/>
                  </a:lnTo>
                  <a:lnTo>
                    <a:pt x="214630" y="6830060"/>
                  </a:lnTo>
                  <a:lnTo>
                    <a:pt x="6830059" y="214630"/>
                  </a:lnTo>
                  <a:lnTo>
                    <a:pt x="6830060" y="0"/>
                  </a:lnTo>
                  <a:close/>
                </a:path>
              </a:pathLst>
            </a:custGeom>
            <a:solidFill>
              <a:srgbClr val="4D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509520" y="223520"/>
              <a:ext cx="6634480" cy="6634480"/>
            </a:xfrm>
            <a:custGeom>
              <a:avLst/>
              <a:gdLst/>
              <a:ahLst/>
              <a:cxnLst/>
              <a:rect l="l" t="t" r="r" b="b"/>
              <a:pathLst>
                <a:path w="6634480" h="6634480">
                  <a:moveTo>
                    <a:pt x="6634480" y="0"/>
                  </a:moveTo>
                  <a:lnTo>
                    <a:pt x="0" y="6634480"/>
                  </a:lnTo>
                  <a:lnTo>
                    <a:pt x="214630" y="6634480"/>
                  </a:lnTo>
                  <a:lnTo>
                    <a:pt x="6634480" y="214630"/>
                  </a:lnTo>
                  <a:lnTo>
                    <a:pt x="6634480" y="0"/>
                  </a:lnTo>
                  <a:close/>
                </a:path>
              </a:pathLst>
            </a:custGeom>
            <a:solidFill>
              <a:srgbClr val="4D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03829" y="417830"/>
              <a:ext cx="6440170" cy="6440170"/>
            </a:xfrm>
            <a:custGeom>
              <a:avLst/>
              <a:gdLst/>
              <a:ahLst/>
              <a:cxnLst/>
              <a:rect l="l" t="t" r="r" b="b"/>
              <a:pathLst>
                <a:path w="6440170" h="6440170">
                  <a:moveTo>
                    <a:pt x="6440170" y="0"/>
                  </a:moveTo>
                  <a:lnTo>
                    <a:pt x="0" y="6440170"/>
                  </a:lnTo>
                  <a:lnTo>
                    <a:pt x="215899" y="6440170"/>
                  </a:lnTo>
                  <a:lnTo>
                    <a:pt x="6440170" y="215900"/>
                  </a:lnTo>
                  <a:lnTo>
                    <a:pt x="6440170" y="0"/>
                  </a:lnTo>
                  <a:close/>
                </a:path>
              </a:pathLst>
            </a:custGeom>
            <a:solidFill>
              <a:srgbClr val="4E4E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899410" y="613409"/>
              <a:ext cx="6244590" cy="6244590"/>
            </a:xfrm>
            <a:custGeom>
              <a:avLst/>
              <a:gdLst/>
              <a:ahLst/>
              <a:cxnLst/>
              <a:rect l="l" t="t" r="r" b="b"/>
              <a:pathLst>
                <a:path w="6244589" h="6244590">
                  <a:moveTo>
                    <a:pt x="6244590" y="0"/>
                  </a:moveTo>
                  <a:lnTo>
                    <a:pt x="0" y="6244590"/>
                  </a:lnTo>
                  <a:lnTo>
                    <a:pt x="215900" y="6244590"/>
                  </a:lnTo>
                  <a:lnTo>
                    <a:pt x="6244590" y="215900"/>
                  </a:lnTo>
                  <a:lnTo>
                    <a:pt x="6244590" y="0"/>
                  </a:lnTo>
                  <a:close/>
                </a:path>
              </a:pathLst>
            </a:custGeom>
            <a:solidFill>
              <a:srgbClr val="4F4F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094989" y="808990"/>
              <a:ext cx="6049010" cy="6049010"/>
            </a:xfrm>
            <a:custGeom>
              <a:avLst/>
              <a:gdLst/>
              <a:ahLst/>
              <a:cxnLst/>
              <a:rect l="l" t="t" r="r" b="b"/>
              <a:pathLst>
                <a:path w="6049010" h="6049009">
                  <a:moveTo>
                    <a:pt x="6049010" y="0"/>
                  </a:moveTo>
                  <a:lnTo>
                    <a:pt x="0" y="6049010"/>
                  </a:lnTo>
                  <a:lnTo>
                    <a:pt x="213360" y="6049010"/>
                  </a:lnTo>
                  <a:lnTo>
                    <a:pt x="6049010" y="213360"/>
                  </a:lnTo>
                  <a:lnTo>
                    <a:pt x="6049010" y="0"/>
                  </a:lnTo>
                  <a:close/>
                </a:path>
              </a:pathLst>
            </a:custGeom>
            <a:solidFill>
              <a:srgbClr val="4F4F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90570" y="1004569"/>
              <a:ext cx="5853430" cy="5853430"/>
            </a:xfrm>
            <a:custGeom>
              <a:avLst/>
              <a:gdLst/>
              <a:ahLst/>
              <a:cxnLst/>
              <a:rect l="l" t="t" r="r" b="b"/>
              <a:pathLst>
                <a:path w="5853430" h="5853430">
                  <a:moveTo>
                    <a:pt x="5853430" y="0"/>
                  </a:moveTo>
                  <a:lnTo>
                    <a:pt x="0" y="5853430"/>
                  </a:lnTo>
                  <a:lnTo>
                    <a:pt x="213359" y="5853430"/>
                  </a:lnTo>
                  <a:lnTo>
                    <a:pt x="5853430" y="213359"/>
                  </a:lnTo>
                  <a:lnTo>
                    <a:pt x="5853430" y="0"/>
                  </a:lnTo>
                  <a:close/>
                </a:path>
              </a:pathLst>
            </a:custGeom>
            <a:solidFill>
              <a:srgbClr val="5050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486149" y="1200150"/>
              <a:ext cx="5657850" cy="5657850"/>
            </a:xfrm>
            <a:custGeom>
              <a:avLst/>
              <a:gdLst/>
              <a:ahLst/>
              <a:cxnLst/>
              <a:rect l="l" t="t" r="r" b="b"/>
              <a:pathLst>
                <a:path w="5657850" h="5657850">
                  <a:moveTo>
                    <a:pt x="5657850" y="0"/>
                  </a:moveTo>
                  <a:lnTo>
                    <a:pt x="0" y="5657850"/>
                  </a:lnTo>
                  <a:lnTo>
                    <a:pt x="213360" y="5657850"/>
                  </a:lnTo>
                  <a:lnTo>
                    <a:pt x="5657850" y="213360"/>
                  </a:lnTo>
                  <a:lnTo>
                    <a:pt x="5657850" y="0"/>
                  </a:lnTo>
                  <a:close/>
                </a:path>
              </a:pathLst>
            </a:custGeom>
            <a:solidFill>
              <a:srgbClr val="515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81729" y="1395730"/>
              <a:ext cx="5462270" cy="5462270"/>
            </a:xfrm>
            <a:custGeom>
              <a:avLst/>
              <a:gdLst/>
              <a:ahLst/>
              <a:cxnLst/>
              <a:rect l="l" t="t" r="r" b="b"/>
              <a:pathLst>
                <a:path w="5462270" h="5462270">
                  <a:moveTo>
                    <a:pt x="5462270" y="0"/>
                  </a:moveTo>
                  <a:lnTo>
                    <a:pt x="0" y="5462270"/>
                  </a:lnTo>
                  <a:lnTo>
                    <a:pt x="213360" y="5462270"/>
                  </a:lnTo>
                  <a:lnTo>
                    <a:pt x="5462270" y="213360"/>
                  </a:lnTo>
                  <a:lnTo>
                    <a:pt x="5462270" y="0"/>
                  </a:lnTo>
                  <a:close/>
                </a:path>
              </a:pathLst>
            </a:custGeom>
            <a:solidFill>
              <a:srgbClr val="51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74770" y="1588769"/>
              <a:ext cx="5269230" cy="5269230"/>
            </a:xfrm>
            <a:custGeom>
              <a:avLst/>
              <a:gdLst/>
              <a:ahLst/>
              <a:cxnLst/>
              <a:rect l="l" t="t" r="r" b="b"/>
              <a:pathLst>
                <a:path w="5269230" h="5269230">
                  <a:moveTo>
                    <a:pt x="5269230" y="0"/>
                  </a:moveTo>
                  <a:lnTo>
                    <a:pt x="0" y="5269230"/>
                  </a:lnTo>
                  <a:lnTo>
                    <a:pt x="215900" y="5269230"/>
                  </a:lnTo>
                  <a:lnTo>
                    <a:pt x="5269230" y="215900"/>
                  </a:lnTo>
                  <a:lnTo>
                    <a:pt x="5269230" y="0"/>
                  </a:lnTo>
                  <a:close/>
                </a:path>
              </a:pathLst>
            </a:custGeom>
            <a:solidFill>
              <a:srgbClr val="5252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70349" y="1784350"/>
              <a:ext cx="5073650" cy="5073650"/>
            </a:xfrm>
            <a:custGeom>
              <a:avLst/>
              <a:gdLst/>
              <a:ahLst/>
              <a:cxnLst/>
              <a:rect l="l" t="t" r="r" b="b"/>
              <a:pathLst>
                <a:path w="5073650" h="5073650">
                  <a:moveTo>
                    <a:pt x="5073650" y="0"/>
                  </a:moveTo>
                  <a:lnTo>
                    <a:pt x="0" y="5073650"/>
                  </a:lnTo>
                  <a:lnTo>
                    <a:pt x="215900" y="5073650"/>
                  </a:lnTo>
                  <a:lnTo>
                    <a:pt x="5073650" y="215900"/>
                  </a:lnTo>
                  <a:lnTo>
                    <a:pt x="5073650" y="0"/>
                  </a:lnTo>
                  <a:close/>
                </a:path>
              </a:pathLst>
            </a:custGeom>
            <a:solidFill>
              <a:srgbClr val="535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65929" y="1979929"/>
              <a:ext cx="4878070" cy="4878070"/>
            </a:xfrm>
            <a:custGeom>
              <a:avLst/>
              <a:gdLst/>
              <a:ahLst/>
              <a:cxnLst/>
              <a:rect l="l" t="t" r="r" b="b"/>
              <a:pathLst>
                <a:path w="4878070" h="4878070">
                  <a:moveTo>
                    <a:pt x="4878070" y="0"/>
                  </a:moveTo>
                  <a:lnTo>
                    <a:pt x="0" y="4878070"/>
                  </a:lnTo>
                  <a:lnTo>
                    <a:pt x="213360" y="4878070"/>
                  </a:lnTo>
                  <a:lnTo>
                    <a:pt x="4878070" y="213360"/>
                  </a:lnTo>
                  <a:lnTo>
                    <a:pt x="4878070" y="0"/>
                  </a:lnTo>
                  <a:close/>
                </a:path>
              </a:pathLst>
            </a:custGeom>
            <a:solidFill>
              <a:srgbClr val="5353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461509" y="2175510"/>
              <a:ext cx="4682490" cy="4682490"/>
            </a:xfrm>
            <a:custGeom>
              <a:avLst/>
              <a:gdLst/>
              <a:ahLst/>
              <a:cxnLst/>
              <a:rect l="l" t="t" r="r" b="b"/>
              <a:pathLst>
                <a:path w="4682489" h="4682490">
                  <a:moveTo>
                    <a:pt x="4682490" y="0"/>
                  </a:moveTo>
                  <a:lnTo>
                    <a:pt x="0" y="4682490"/>
                  </a:lnTo>
                  <a:lnTo>
                    <a:pt x="213360" y="4682490"/>
                  </a:lnTo>
                  <a:lnTo>
                    <a:pt x="4682490" y="213360"/>
                  </a:lnTo>
                  <a:lnTo>
                    <a:pt x="4682490" y="0"/>
                  </a:lnTo>
                  <a:close/>
                </a:path>
              </a:pathLst>
            </a:custGeom>
            <a:solidFill>
              <a:srgbClr val="545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57090" y="2371089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09">
                  <a:moveTo>
                    <a:pt x="4486910" y="0"/>
                  </a:moveTo>
                  <a:lnTo>
                    <a:pt x="0" y="4486910"/>
                  </a:lnTo>
                  <a:lnTo>
                    <a:pt x="213360" y="4486910"/>
                  </a:lnTo>
                  <a:lnTo>
                    <a:pt x="4486910" y="213360"/>
                  </a:lnTo>
                  <a:lnTo>
                    <a:pt x="4486910" y="0"/>
                  </a:lnTo>
                  <a:close/>
                </a:path>
              </a:pathLst>
            </a:custGeom>
            <a:solidFill>
              <a:srgbClr val="555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51399" y="2565400"/>
              <a:ext cx="4292600" cy="4292600"/>
            </a:xfrm>
            <a:custGeom>
              <a:avLst/>
              <a:gdLst/>
              <a:ahLst/>
              <a:cxnLst/>
              <a:rect l="l" t="t" r="r" b="b"/>
              <a:pathLst>
                <a:path w="4292600" h="4292600">
                  <a:moveTo>
                    <a:pt x="4292600" y="0"/>
                  </a:moveTo>
                  <a:lnTo>
                    <a:pt x="0" y="4292600"/>
                  </a:lnTo>
                  <a:lnTo>
                    <a:pt x="214629" y="4292600"/>
                  </a:lnTo>
                  <a:lnTo>
                    <a:pt x="4292600" y="214629"/>
                  </a:lnTo>
                  <a:lnTo>
                    <a:pt x="4292600" y="0"/>
                  </a:lnTo>
                  <a:close/>
                </a:path>
              </a:pathLst>
            </a:custGeom>
            <a:solidFill>
              <a:srgbClr val="555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046979" y="2760979"/>
              <a:ext cx="4097020" cy="4097020"/>
            </a:xfrm>
            <a:custGeom>
              <a:avLst/>
              <a:gdLst/>
              <a:ahLst/>
              <a:cxnLst/>
              <a:rect l="l" t="t" r="r" b="b"/>
              <a:pathLst>
                <a:path w="4097020" h="4097020">
                  <a:moveTo>
                    <a:pt x="4097020" y="0"/>
                  </a:moveTo>
                  <a:lnTo>
                    <a:pt x="0" y="4097019"/>
                  </a:lnTo>
                  <a:lnTo>
                    <a:pt x="214629" y="4097019"/>
                  </a:lnTo>
                  <a:lnTo>
                    <a:pt x="4097020" y="214630"/>
                  </a:lnTo>
                  <a:lnTo>
                    <a:pt x="4097020" y="0"/>
                  </a:lnTo>
                  <a:close/>
                </a:path>
              </a:pathLst>
            </a:custGeom>
            <a:solidFill>
              <a:srgbClr val="565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41290" y="2955289"/>
              <a:ext cx="3902710" cy="3902710"/>
            </a:xfrm>
            <a:custGeom>
              <a:avLst/>
              <a:gdLst/>
              <a:ahLst/>
              <a:cxnLst/>
              <a:rect l="l" t="t" r="r" b="b"/>
              <a:pathLst>
                <a:path w="3902710" h="3902709">
                  <a:moveTo>
                    <a:pt x="3902710" y="0"/>
                  </a:moveTo>
                  <a:lnTo>
                    <a:pt x="0" y="3902710"/>
                  </a:lnTo>
                  <a:lnTo>
                    <a:pt x="215900" y="3902710"/>
                  </a:lnTo>
                  <a:lnTo>
                    <a:pt x="3902710" y="215900"/>
                  </a:lnTo>
                  <a:lnTo>
                    <a:pt x="3902710" y="0"/>
                  </a:lnTo>
                  <a:close/>
                </a:path>
              </a:pathLst>
            </a:custGeom>
            <a:solidFill>
              <a:srgbClr val="5757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436870" y="3150870"/>
              <a:ext cx="3707129" cy="3707129"/>
            </a:xfrm>
            <a:custGeom>
              <a:avLst/>
              <a:gdLst/>
              <a:ahLst/>
              <a:cxnLst/>
              <a:rect l="l" t="t" r="r" b="b"/>
              <a:pathLst>
                <a:path w="3707129" h="3707129">
                  <a:moveTo>
                    <a:pt x="3707129" y="0"/>
                  </a:moveTo>
                  <a:lnTo>
                    <a:pt x="0" y="3707129"/>
                  </a:lnTo>
                  <a:lnTo>
                    <a:pt x="214629" y="3707129"/>
                  </a:lnTo>
                  <a:lnTo>
                    <a:pt x="3707129" y="214629"/>
                  </a:lnTo>
                  <a:lnTo>
                    <a:pt x="3707129" y="0"/>
                  </a:lnTo>
                  <a:close/>
                </a:path>
              </a:pathLst>
            </a:custGeom>
            <a:solidFill>
              <a:srgbClr val="5757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632449" y="3346450"/>
              <a:ext cx="3511550" cy="3511550"/>
            </a:xfrm>
            <a:custGeom>
              <a:avLst/>
              <a:gdLst/>
              <a:ahLst/>
              <a:cxnLst/>
              <a:rect l="l" t="t" r="r" b="b"/>
              <a:pathLst>
                <a:path w="3511550" h="3511550">
                  <a:moveTo>
                    <a:pt x="3511550" y="0"/>
                  </a:moveTo>
                  <a:lnTo>
                    <a:pt x="0" y="3511550"/>
                  </a:lnTo>
                  <a:lnTo>
                    <a:pt x="213360" y="3511550"/>
                  </a:lnTo>
                  <a:lnTo>
                    <a:pt x="3511550" y="213360"/>
                  </a:lnTo>
                  <a:lnTo>
                    <a:pt x="351155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828029" y="3542029"/>
              <a:ext cx="3315970" cy="3315970"/>
            </a:xfrm>
            <a:custGeom>
              <a:avLst/>
              <a:gdLst/>
              <a:ahLst/>
              <a:cxnLst/>
              <a:rect l="l" t="t" r="r" b="b"/>
              <a:pathLst>
                <a:path w="3315970" h="3315970">
                  <a:moveTo>
                    <a:pt x="3315970" y="0"/>
                  </a:moveTo>
                  <a:lnTo>
                    <a:pt x="0" y="3315970"/>
                  </a:lnTo>
                  <a:lnTo>
                    <a:pt x="213360" y="3315970"/>
                  </a:lnTo>
                  <a:lnTo>
                    <a:pt x="3315970" y="213360"/>
                  </a:lnTo>
                  <a:lnTo>
                    <a:pt x="3315970" y="0"/>
                  </a:lnTo>
                  <a:close/>
                </a:path>
              </a:pathLst>
            </a:custGeom>
            <a:solidFill>
              <a:srgbClr val="595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022340" y="3736340"/>
              <a:ext cx="3121660" cy="3121660"/>
            </a:xfrm>
            <a:custGeom>
              <a:avLst/>
              <a:gdLst/>
              <a:ahLst/>
              <a:cxnLst/>
              <a:rect l="l" t="t" r="r" b="b"/>
              <a:pathLst>
                <a:path w="3121660" h="3121659">
                  <a:moveTo>
                    <a:pt x="3121660" y="0"/>
                  </a:moveTo>
                  <a:lnTo>
                    <a:pt x="0" y="3121660"/>
                  </a:lnTo>
                  <a:lnTo>
                    <a:pt x="214630" y="3121660"/>
                  </a:lnTo>
                  <a:lnTo>
                    <a:pt x="3121660" y="214629"/>
                  </a:lnTo>
                  <a:lnTo>
                    <a:pt x="3121660" y="0"/>
                  </a:lnTo>
                  <a:close/>
                </a:path>
              </a:pathLst>
            </a:custGeom>
            <a:solidFill>
              <a:srgbClr val="595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17920" y="3931920"/>
              <a:ext cx="2926080" cy="2926080"/>
            </a:xfrm>
            <a:custGeom>
              <a:avLst/>
              <a:gdLst/>
              <a:ahLst/>
              <a:cxnLst/>
              <a:rect l="l" t="t" r="r" b="b"/>
              <a:pathLst>
                <a:path w="2926079" h="2926079">
                  <a:moveTo>
                    <a:pt x="2926080" y="0"/>
                  </a:moveTo>
                  <a:lnTo>
                    <a:pt x="0" y="2926080"/>
                  </a:lnTo>
                  <a:lnTo>
                    <a:pt x="214630" y="2926080"/>
                  </a:lnTo>
                  <a:lnTo>
                    <a:pt x="2926080" y="214629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5A5A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12229" y="4126229"/>
              <a:ext cx="2731770" cy="2731770"/>
            </a:xfrm>
            <a:custGeom>
              <a:avLst/>
              <a:gdLst/>
              <a:ahLst/>
              <a:cxnLst/>
              <a:rect l="l" t="t" r="r" b="b"/>
              <a:pathLst>
                <a:path w="2731770" h="2731770">
                  <a:moveTo>
                    <a:pt x="2731770" y="0"/>
                  </a:moveTo>
                  <a:lnTo>
                    <a:pt x="0" y="2731770"/>
                  </a:lnTo>
                  <a:lnTo>
                    <a:pt x="215900" y="2731770"/>
                  </a:lnTo>
                  <a:lnTo>
                    <a:pt x="2731770" y="215900"/>
                  </a:lnTo>
                  <a:lnTo>
                    <a:pt x="2731770" y="0"/>
                  </a:lnTo>
                  <a:close/>
                </a:path>
              </a:pathLst>
            </a:custGeom>
            <a:solidFill>
              <a:srgbClr val="5B5B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215899" y="2536190"/>
                  </a:lnTo>
                  <a:lnTo>
                    <a:pt x="2536189" y="215900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5B5B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03390" y="4517390"/>
              <a:ext cx="2340610" cy="2340610"/>
            </a:xfrm>
            <a:custGeom>
              <a:avLst/>
              <a:gdLst/>
              <a:ahLst/>
              <a:cxnLst/>
              <a:rect l="l" t="t" r="r" b="b"/>
              <a:pathLst>
                <a:path w="2340610" h="2340609">
                  <a:moveTo>
                    <a:pt x="2340610" y="0"/>
                  </a:moveTo>
                  <a:lnTo>
                    <a:pt x="0" y="2340610"/>
                  </a:lnTo>
                  <a:lnTo>
                    <a:pt x="213359" y="2340610"/>
                  </a:lnTo>
                  <a:lnTo>
                    <a:pt x="2340610" y="213360"/>
                  </a:lnTo>
                  <a:lnTo>
                    <a:pt x="2340610" y="0"/>
                  </a:lnTo>
                  <a:close/>
                </a:path>
              </a:pathLst>
            </a:custGeom>
            <a:solidFill>
              <a:srgbClr val="5C5C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998969" y="4712970"/>
              <a:ext cx="2145030" cy="2145030"/>
            </a:xfrm>
            <a:custGeom>
              <a:avLst/>
              <a:gdLst/>
              <a:ahLst/>
              <a:cxnLst/>
              <a:rect l="l" t="t" r="r" b="b"/>
              <a:pathLst>
                <a:path w="2145029" h="2145029">
                  <a:moveTo>
                    <a:pt x="2145029" y="0"/>
                  </a:moveTo>
                  <a:lnTo>
                    <a:pt x="0" y="2145030"/>
                  </a:lnTo>
                  <a:lnTo>
                    <a:pt x="213359" y="2145030"/>
                  </a:lnTo>
                  <a:lnTo>
                    <a:pt x="2145029" y="213360"/>
                  </a:lnTo>
                  <a:lnTo>
                    <a:pt x="2145029" y="0"/>
                  </a:lnTo>
                  <a:close/>
                </a:path>
              </a:pathLst>
            </a:custGeom>
            <a:solidFill>
              <a:srgbClr val="5D5D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194549" y="4908550"/>
              <a:ext cx="1949450" cy="1949450"/>
            </a:xfrm>
            <a:custGeom>
              <a:avLst/>
              <a:gdLst/>
              <a:ahLst/>
              <a:cxnLst/>
              <a:rect l="l" t="t" r="r" b="b"/>
              <a:pathLst>
                <a:path w="1949450" h="1949450">
                  <a:moveTo>
                    <a:pt x="1949450" y="0"/>
                  </a:moveTo>
                  <a:lnTo>
                    <a:pt x="0" y="1949450"/>
                  </a:lnTo>
                  <a:lnTo>
                    <a:pt x="213359" y="1949450"/>
                  </a:lnTo>
                  <a:lnTo>
                    <a:pt x="1949450" y="213360"/>
                  </a:lnTo>
                  <a:lnTo>
                    <a:pt x="1949450" y="0"/>
                  </a:lnTo>
                  <a:close/>
                </a:path>
              </a:pathLst>
            </a:custGeom>
            <a:solidFill>
              <a:srgbClr val="5D5D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0" y="1308100"/>
              <a:ext cx="9224010" cy="554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8413750" y="6457950"/>
            <a:ext cx="195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706119" y="223520"/>
            <a:ext cx="7725409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6060">
              <a:lnSpc>
                <a:spcPct val="100000"/>
              </a:lnSpc>
              <a:spcBef>
                <a:spcPts val="100"/>
              </a:spcBef>
              <a:tabLst>
                <a:tab pos="3735704" algn="l"/>
              </a:tabLst>
            </a:pPr>
            <a:r>
              <a:rPr dirty="0" spc="-10"/>
              <a:t>Rosen,</a:t>
            </a:r>
            <a:r>
              <a:rPr dirty="0" spc="15"/>
              <a:t> </a:t>
            </a:r>
            <a:r>
              <a:rPr dirty="0" spc="-5"/>
              <a:t>section</a:t>
            </a:r>
            <a:r>
              <a:rPr dirty="0" spc="-5"/>
              <a:t>	</a:t>
            </a:r>
            <a:r>
              <a:rPr dirty="0" spc="-5"/>
              <a:t>4.4,</a:t>
            </a:r>
            <a:r>
              <a:rPr dirty="0" spc="-5"/>
              <a:t> </a:t>
            </a:r>
            <a:r>
              <a:rPr dirty="0" spc="-5"/>
              <a:t>question</a:t>
            </a:r>
            <a:r>
              <a:rPr dirty="0" spc="-5"/>
              <a:t> </a:t>
            </a:r>
            <a:r>
              <a:rPr dirty="0" spc="-5"/>
              <a:t>19: </a:t>
            </a:r>
            <a:r>
              <a:rPr dirty="0" spc="-5"/>
              <a:t> </a:t>
            </a:r>
            <a:r>
              <a:rPr dirty="0" spc="-5"/>
              <a:t>algebraic</a:t>
            </a:r>
            <a:r>
              <a:rPr dirty="0" spc="-5"/>
              <a:t> </a:t>
            </a:r>
            <a:r>
              <a:rPr dirty="0" spc="-5"/>
              <a:t>proof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5"/>
              <a:t>Pascal’s</a:t>
            </a:r>
            <a:r>
              <a:rPr dirty="0" spc="-55"/>
              <a:t> </a:t>
            </a:r>
            <a:r>
              <a:rPr dirty="0" spc="-5"/>
              <a:t>identity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842010" y="2269490"/>
            <a:ext cx="47688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3855" algn="l"/>
              </a:tabLst>
            </a:pPr>
            <a:r>
              <a:rPr dirty="0" sz="2050" spc="-5">
                <a:latin typeface="Symbol"/>
                <a:cs typeface="Symbol"/>
              </a:rPr>
              <a:t></a:t>
            </a:r>
            <a:r>
              <a:rPr dirty="0" sz="2050" spc="-5">
                <a:latin typeface="Times New Roman"/>
                <a:cs typeface="Times New Roman"/>
              </a:rPr>
              <a:t>	</a:t>
            </a:r>
            <a:r>
              <a:rPr dirty="0" sz="2050" spc="-5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86610" y="2269490"/>
            <a:ext cx="4629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-5">
                <a:latin typeface="Symbol"/>
                <a:cs typeface="Symbol"/>
              </a:rPr>
              <a:t></a:t>
            </a:r>
            <a:r>
              <a:rPr dirty="0" sz="2050" spc="-310">
                <a:latin typeface="Times New Roman"/>
                <a:cs typeface="Times New Roman"/>
              </a:rPr>
              <a:t> </a:t>
            </a:r>
            <a:r>
              <a:rPr dirty="0" baseline="13550" sz="3075" spc="-7" i="1">
                <a:latin typeface="Times New Roman"/>
                <a:cs typeface="Times New Roman"/>
              </a:rPr>
              <a:t>k</a:t>
            </a:r>
            <a:r>
              <a:rPr dirty="0" baseline="13550" sz="3075" spc="-322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193800" y="1838960"/>
            <a:ext cx="1330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6425" algn="l"/>
                <a:tab pos="930275" algn="l"/>
              </a:tabLst>
            </a:pPr>
            <a:r>
              <a:rPr dirty="0" sz="2050" spc="-5">
                <a:latin typeface="Symbol"/>
                <a:cs typeface="Symbol"/>
              </a:rPr>
              <a:t></a:t>
            </a:r>
            <a:r>
              <a:rPr dirty="0" sz="2050" spc="-5">
                <a:latin typeface="Times New Roman"/>
                <a:cs typeface="Times New Roman"/>
              </a:rPr>
              <a:t>	</a:t>
            </a:r>
            <a:r>
              <a:rPr dirty="0" sz="2050" spc="-5">
                <a:latin typeface="Symbol"/>
                <a:cs typeface="Symbol"/>
              </a:rPr>
              <a:t></a:t>
            </a:r>
            <a:r>
              <a:rPr dirty="0" sz="2050" spc="-5">
                <a:latin typeface="Times New Roman"/>
                <a:cs typeface="Times New Roman"/>
              </a:rPr>
              <a:t>	</a:t>
            </a:r>
            <a:r>
              <a:rPr dirty="0" sz="2050" spc="-5">
                <a:latin typeface="Symbol"/>
                <a:cs typeface="Symbol"/>
              </a:rPr>
              <a:t></a:t>
            </a:r>
            <a:r>
              <a:rPr dirty="0" sz="2050" spc="-305">
                <a:latin typeface="Times New Roman"/>
                <a:cs typeface="Times New Roman"/>
              </a:rPr>
              <a:t> </a:t>
            </a:r>
            <a:r>
              <a:rPr dirty="0" baseline="4065" sz="3075" spc="-7" i="1">
                <a:latin typeface="Times New Roman"/>
                <a:cs typeface="Times New Roman"/>
              </a:rPr>
              <a:t>n</a:t>
            </a:r>
            <a:r>
              <a:rPr dirty="0" baseline="4065" sz="3075" spc="-52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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95579" y="2009140"/>
            <a:ext cx="2379345" cy="534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ts val="2010"/>
              </a:lnSpc>
              <a:spcBef>
                <a:spcPts val="90"/>
              </a:spcBef>
              <a:tabLst>
                <a:tab pos="658495" algn="l"/>
                <a:tab pos="1604645" algn="l"/>
                <a:tab pos="2215515" algn="l"/>
              </a:tabLst>
            </a:pPr>
            <a:r>
              <a:rPr dirty="0" baseline="1355" sz="3075" spc="-7">
                <a:latin typeface="Symbol"/>
                <a:cs typeface="Symbol"/>
              </a:rPr>
              <a:t></a:t>
            </a:r>
            <a:r>
              <a:rPr dirty="0" baseline="1355" sz="3075" spc="-7">
                <a:latin typeface="Times New Roman"/>
                <a:cs typeface="Times New Roman"/>
              </a:rPr>
              <a:t>	</a:t>
            </a:r>
            <a:r>
              <a:rPr dirty="0" baseline="1355" sz="3075" spc="-7">
                <a:latin typeface="Symbol"/>
                <a:cs typeface="Symbol"/>
              </a:rPr>
              <a:t></a:t>
            </a:r>
            <a:r>
              <a:rPr dirty="0" baseline="1355" sz="3075" spc="-89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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baseline="1355" sz="3075" spc="-7">
                <a:latin typeface="Symbol"/>
                <a:cs typeface="Symbol"/>
              </a:rPr>
              <a:t></a:t>
            </a:r>
            <a:r>
              <a:rPr dirty="0" baseline="1355" sz="3075" spc="-7">
                <a:latin typeface="Times New Roman"/>
                <a:cs typeface="Times New Roman"/>
              </a:rPr>
              <a:t>	</a:t>
            </a:r>
            <a:r>
              <a:rPr dirty="0" baseline="1355" sz="3075" spc="-7">
                <a:latin typeface="Symbol"/>
                <a:cs typeface="Symbol"/>
              </a:rPr>
              <a:t></a:t>
            </a:r>
            <a:r>
              <a:rPr dirty="0" baseline="1355" sz="3075" spc="-270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</a:t>
            </a:r>
            <a:r>
              <a:rPr dirty="0" sz="2050" spc="-204">
                <a:latin typeface="Times New Roman"/>
                <a:cs typeface="Times New Roman"/>
              </a:rPr>
              <a:t> </a:t>
            </a:r>
            <a:r>
              <a:rPr dirty="0" baseline="1355" sz="3075" spc="-7">
                <a:latin typeface="Symbol"/>
                <a:cs typeface="Symbol"/>
              </a:rPr>
              <a:t></a:t>
            </a:r>
            <a:r>
              <a:rPr dirty="0" baseline="1355" sz="3075" spc="-7">
                <a:latin typeface="Times New Roman"/>
                <a:cs typeface="Times New Roman"/>
              </a:rPr>
              <a:t>	</a:t>
            </a:r>
            <a:r>
              <a:rPr dirty="0" baseline="1355" sz="3075" spc="-7">
                <a:latin typeface="Symbol"/>
                <a:cs typeface="Symbol"/>
              </a:rPr>
              <a:t></a:t>
            </a:r>
            <a:endParaRPr baseline="1355" sz="3075">
              <a:latin typeface="Symbol"/>
              <a:cs typeface="Symbol"/>
            </a:endParaRPr>
          </a:p>
          <a:p>
            <a:pPr marL="63500">
              <a:lnSpc>
                <a:spcPts val="2010"/>
              </a:lnSpc>
              <a:tabLst>
                <a:tab pos="346075" algn="l"/>
                <a:tab pos="1139825" algn="l"/>
              </a:tabLst>
            </a:pPr>
            <a:r>
              <a:rPr dirty="0" baseline="-13550" sz="3075" spc="-7">
                <a:latin typeface="Symbol"/>
                <a:cs typeface="Symbol"/>
              </a:rPr>
              <a:t></a:t>
            </a:r>
            <a:r>
              <a:rPr dirty="0" baseline="-13550" sz="3075" spc="-7">
                <a:latin typeface="Times New Roman"/>
                <a:cs typeface="Times New Roman"/>
              </a:rPr>
              <a:t>	</a:t>
            </a:r>
            <a:r>
              <a:rPr dirty="0" sz="2050" spc="-5" i="1">
                <a:latin typeface="Times New Roman"/>
                <a:cs typeface="Times New Roman"/>
              </a:rPr>
              <a:t>k	k</a:t>
            </a:r>
            <a:r>
              <a:rPr dirty="0" sz="2050" spc="-30" i="1">
                <a:latin typeface="Times New Roman"/>
                <a:cs typeface="Times New Roman"/>
              </a:rPr>
              <a:t> </a:t>
            </a:r>
            <a:r>
              <a:rPr dirty="0" sz="2050" spc="30">
                <a:latin typeface="Symbol"/>
                <a:cs typeface="Symbol"/>
              </a:rPr>
              <a:t></a:t>
            </a:r>
            <a:r>
              <a:rPr dirty="0" sz="2050" spc="30">
                <a:latin typeface="Times New Roman"/>
                <a:cs typeface="Times New Roman"/>
              </a:rPr>
              <a:t>1</a:t>
            </a:r>
            <a:r>
              <a:rPr dirty="0" baseline="-13550" sz="3075" spc="44">
                <a:latin typeface="Symbol"/>
                <a:cs typeface="Symbol"/>
              </a:rPr>
              <a:t></a:t>
            </a:r>
            <a:endParaRPr baseline="-13550" sz="3075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6379" y="1819910"/>
            <a:ext cx="13874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43965" algn="l"/>
              </a:tabLst>
            </a:pPr>
            <a:r>
              <a:rPr dirty="0" baseline="-4065" sz="3075" spc="-7">
                <a:latin typeface="Symbol"/>
                <a:cs typeface="Symbol"/>
              </a:rPr>
              <a:t></a:t>
            </a:r>
            <a:r>
              <a:rPr dirty="0" baseline="-4065" sz="3075" spc="-419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15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</a:t>
            </a:r>
            <a:r>
              <a:rPr dirty="0" baseline="-4065" sz="3075" spc="-7">
                <a:latin typeface="Symbol"/>
                <a:cs typeface="Symbol"/>
              </a:rPr>
              <a:t></a:t>
            </a:r>
            <a:r>
              <a:rPr dirty="0" baseline="-4065" sz="3075">
                <a:latin typeface="Times New Roman"/>
                <a:cs typeface="Times New Roman"/>
              </a:rPr>
              <a:t>	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827529" y="3088639"/>
            <a:ext cx="3169920" cy="0"/>
          </a:xfrm>
          <a:custGeom>
            <a:avLst/>
            <a:gdLst/>
            <a:ahLst/>
            <a:cxnLst/>
            <a:rect l="l" t="t" r="r" b="b"/>
            <a:pathLst>
              <a:path w="3169920" h="0">
                <a:moveTo>
                  <a:pt x="0" y="0"/>
                </a:moveTo>
                <a:lnTo>
                  <a:pt x="1953259" y="0"/>
                </a:lnTo>
              </a:path>
              <a:path w="3169920" h="0">
                <a:moveTo>
                  <a:pt x="2199640" y="0"/>
                </a:moveTo>
                <a:lnTo>
                  <a:pt x="31699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417059" y="2719070"/>
            <a:ext cx="2247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40" i="1">
                <a:latin typeface="Times New Roman"/>
                <a:cs typeface="Times New Roman"/>
              </a:rPr>
              <a:t>n</a:t>
            </a:r>
            <a:r>
              <a:rPr dirty="0" sz="2050" spc="-10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09089" y="2882900"/>
            <a:ext cx="237998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4405" algn="l"/>
              </a:tabLst>
            </a:pPr>
            <a:r>
              <a:rPr dirty="0" sz="2050" spc="-10">
                <a:latin typeface="Symbol"/>
                <a:cs typeface="Symbol"/>
              </a:rPr>
              <a:t></a:t>
            </a:r>
            <a:r>
              <a:rPr dirty="0" sz="2050" spc="-10">
                <a:latin typeface="Times New Roman"/>
                <a:cs typeface="Times New Roman"/>
              </a:rPr>
              <a:t>	</a:t>
            </a:r>
            <a:r>
              <a:rPr dirty="0" sz="2050" spc="-1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76859" y="3084829"/>
            <a:ext cx="475170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4005" algn="l"/>
                <a:tab pos="3767454" algn="l"/>
              </a:tabLst>
            </a:pPr>
            <a:r>
              <a:rPr dirty="0" sz="2050" spc="15" i="1">
                <a:latin typeface="Times New Roman"/>
                <a:cs typeface="Times New Roman"/>
              </a:rPr>
              <a:t>k</a:t>
            </a:r>
            <a:r>
              <a:rPr dirty="0" sz="2050" spc="15">
                <a:latin typeface="Times New Roman"/>
                <a:cs typeface="Times New Roman"/>
              </a:rPr>
              <a:t>!(</a:t>
            </a:r>
            <a:r>
              <a:rPr dirty="0" sz="2050" spc="15" i="1">
                <a:latin typeface="Times New Roman"/>
                <a:cs typeface="Times New Roman"/>
              </a:rPr>
              <a:t>n </a:t>
            </a:r>
            <a:r>
              <a:rPr dirty="0" sz="2050" spc="95">
                <a:latin typeface="Symbol"/>
                <a:cs typeface="Symbol"/>
              </a:rPr>
              <a:t></a:t>
            </a:r>
            <a:r>
              <a:rPr dirty="0" sz="2050" spc="95">
                <a:latin typeface="Times New Roman"/>
                <a:cs typeface="Times New Roman"/>
              </a:rPr>
              <a:t>1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-34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3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)!	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k </a:t>
            </a:r>
            <a:r>
              <a:rPr dirty="0" sz="2050" spc="-5">
                <a:latin typeface="Symbol"/>
                <a:cs typeface="Symbol"/>
              </a:rPr>
              <a:t></a:t>
            </a:r>
            <a:r>
              <a:rPr dirty="0" sz="2050" spc="-5">
                <a:latin typeface="Times New Roman"/>
                <a:cs typeface="Times New Roman"/>
              </a:rPr>
              <a:t>1)!(</a:t>
            </a:r>
            <a:r>
              <a:rPr dirty="0" sz="2050" spc="-5" i="1">
                <a:latin typeface="Times New Roman"/>
                <a:cs typeface="Times New Roman"/>
              </a:rPr>
              <a:t>n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365">
                <a:latin typeface="Times New Roman"/>
                <a:cs typeface="Times New Roman"/>
              </a:rPr>
              <a:t> </a:t>
            </a:r>
            <a:r>
              <a:rPr dirty="0" sz="2050" spc="20">
                <a:latin typeface="Times New Roman"/>
                <a:cs typeface="Times New Roman"/>
              </a:rPr>
              <a:t>(</a:t>
            </a:r>
            <a:r>
              <a:rPr dirty="0" sz="2050" spc="20" i="1">
                <a:latin typeface="Times New Roman"/>
                <a:cs typeface="Times New Roman"/>
              </a:rPr>
              <a:t>k</a:t>
            </a:r>
            <a:r>
              <a:rPr dirty="0" sz="2050" spc="-15" i="1">
                <a:latin typeface="Times New Roman"/>
                <a:cs typeface="Times New Roman"/>
              </a:rPr>
              <a:t> </a:t>
            </a:r>
            <a:r>
              <a:rPr dirty="0" sz="2050" spc="-15">
                <a:latin typeface="Symbol"/>
                <a:cs typeface="Symbol"/>
              </a:rPr>
              <a:t></a:t>
            </a:r>
            <a:r>
              <a:rPr dirty="0" sz="2050" spc="-15">
                <a:latin typeface="Times New Roman"/>
                <a:cs typeface="Times New Roman"/>
              </a:rPr>
              <a:t>1))!	</a:t>
            </a:r>
            <a:r>
              <a:rPr dirty="0" sz="2050" spc="15" i="1">
                <a:latin typeface="Times New Roman"/>
                <a:cs typeface="Times New Roman"/>
              </a:rPr>
              <a:t>k</a:t>
            </a:r>
            <a:r>
              <a:rPr dirty="0" sz="2050" spc="15">
                <a:latin typeface="Times New Roman"/>
                <a:cs typeface="Times New Roman"/>
              </a:rPr>
              <a:t>!(</a:t>
            </a:r>
            <a:r>
              <a:rPr dirty="0" sz="2050" spc="15" i="1">
                <a:latin typeface="Times New Roman"/>
                <a:cs typeface="Times New Roman"/>
              </a:rPr>
              <a:t>n</a:t>
            </a:r>
            <a:r>
              <a:rPr dirty="0" sz="2050" spc="-19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8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5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0069" y="2719070"/>
            <a:ext cx="237363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60905" algn="l"/>
              </a:tabLst>
            </a:pPr>
            <a:r>
              <a:rPr dirty="0" sz="2050" spc="40">
                <a:latin typeface="Times New Roman"/>
                <a:cs typeface="Times New Roman"/>
              </a:rPr>
              <a:t>(</a:t>
            </a:r>
            <a:r>
              <a:rPr dirty="0" sz="2050" spc="-10" i="1">
                <a:latin typeface="Times New Roman"/>
                <a:cs typeface="Times New Roman"/>
              </a:rPr>
              <a:t>n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140">
                <a:latin typeface="Symbol"/>
                <a:cs typeface="Symbol"/>
              </a:rPr>
              <a:t></a:t>
            </a:r>
            <a:r>
              <a:rPr dirty="0" sz="2050" spc="-160">
                <a:latin typeface="Times New Roman"/>
                <a:cs typeface="Times New Roman"/>
              </a:rPr>
              <a:t>1</a:t>
            </a:r>
            <a:r>
              <a:rPr dirty="0" sz="2050" spc="-25">
                <a:latin typeface="Times New Roman"/>
                <a:cs typeface="Times New Roman"/>
              </a:rPr>
              <a:t>)</a:t>
            </a:r>
            <a:r>
              <a:rPr dirty="0" sz="2050" spc="-10">
                <a:latin typeface="Times New Roman"/>
                <a:cs typeface="Times New Roman"/>
              </a:rPr>
              <a:t>!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-140" i="1">
                <a:latin typeface="Times New Roman"/>
                <a:cs typeface="Times New Roman"/>
              </a:rPr>
              <a:t>n</a:t>
            </a:r>
            <a:r>
              <a:rPr dirty="0" sz="2050" spc="-10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71779" y="3926840"/>
            <a:ext cx="7194550" cy="0"/>
          </a:xfrm>
          <a:custGeom>
            <a:avLst/>
            <a:gdLst/>
            <a:ahLst/>
            <a:cxnLst/>
            <a:rect l="l" t="t" r="r" b="b"/>
            <a:pathLst>
              <a:path w="7194550" h="0">
                <a:moveTo>
                  <a:pt x="0" y="0"/>
                </a:moveTo>
                <a:lnTo>
                  <a:pt x="2600960" y="0"/>
                </a:lnTo>
              </a:path>
              <a:path w="7194550" h="0">
                <a:moveTo>
                  <a:pt x="2875280" y="0"/>
                </a:moveTo>
                <a:lnTo>
                  <a:pt x="5335270" y="0"/>
                </a:lnTo>
              </a:path>
              <a:path w="7194550" h="0">
                <a:moveTo>
                  <a:pt x="5581650" y="0"/>
                </a:moveTo>
                <a:lnTo>
                  <a:pt x="719455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553200" y="3581400"/>
            <a:ext cx="228600" cy="304800"/>
          </a:xfrm>
          <a:prstGeom prst="rect">
            <a:avLst/>
          </a:prstGeom>
          <a:ln w="25518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2360"/>
              </a:lnSpc>
            </a:pPr>
            <a:r>
              <a:rPr dirty="0" sz="2050" spc="-140" i="1">
                <a:latin typeface="Times New Roman"/>
                <a:cs typeface="Times New Roman"/>
              </a:rPr>
              <a:t>n</a:t>
            </a:r>
            <a:r>
              <a:rPr dirty="0" sz="2050" spc="-5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58509" y="3923029"/>
            <a:ext cx="16383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50" i="1">
                <a:latin typeface="Times New Roman"/>
                <a:cs typeface="Times New Roman"/>
              </a:rPr>
              <a:t> </a:t>
            </a:r>
            <a:r>
              <a:rPr dirty="0" sz="2050" spc="20">
                <a:latin typeface="Times New Roman"/>
                <a:cs typeface="Times New Roman"/>
              </a:rPr>
              <a:t>(</a:t>
            </a:r>
            <a:r>
              <a:rPr dirty="0" sz="2050" spc="20" i="1">
                <a:latin typeface="Times New Roman"/>
                <a:cs typeface="Times New Roman"/>
              </a:rPr>
              <a:t>k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</a:t>
            </a:r>
            <a:r>
              <a:rPr dirty="0" sz="2050" spc="-5">
                <a:latin typeface="Times New Roman"/>
                <a:cs typeface="Times New Roman"/>
              </a:rPr>
              <a:t>1)!(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7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7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50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646420" y="3721100"/>
            <a:ext cx="1676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928620" y="3721100"/>
            <a:ext cx="1676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6859" y="3923029"/>
            <a:ext cx="53606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3535" algn="l"/>
              </a:tabLst>
            </a:pP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0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k</a:t>
            </a:r>
            <a:r>
              <a:rPr dirty="0" sz="2050" spc="-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</a:t>
            </a:r>
            <a:r>
              <a:rPr dirty="0" sz="2050" spc="-5">
                <a:latin typeface="Times New Roman"/>
                <a:cs typeface="Times New Roman"/>
              </a:rPr>
              <a:t>1)!(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55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</a:t>
            </a:r>
            <a:r>
              <a:rPr dirty="0" sz="2050" spc="95">
                <a:latin typeface="Times New Roman"/>
                <a:cs typeface="Times New Roman"/>
              </a:rPr>
              <a:t>1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30" i="1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)(</a:t>
            </a:r>
            <a:r>
              <a:rPr dirty="0" sz="2050" spc="5" i="1">
                <a:latin typeface="Times New Roman"/>
                <a:cs typeface="Times New Roman"/>
              </a:rPr>
              <a:t>n</a:t>
            </a:r>
            <a:r>
              <a:rPr dirty="0" sz="2050" spc="-15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30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)!	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k</a:t>
            </a:r>
            <a:r>
              <a:rPr dirty="0" sz="2050" spc="-20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</a:t>
            </a:r>
            <a:r>
              <a:rPr dirty="0" sz="2050" spc="-5">
                <a:latin typeface="Times New Roman"/>
                <a:cs typeface="Times New Roman"/>
              </a:rPr>
              <a:t>1)!(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</a:t>
            </a:r>
            <a:r>
              <a:rPr dirty="0" sz="2050">
                <a:latin typeface="Times New Roman"/>
                <a:cs typeface="Times New Roman"/>
              </a:rPr>
              <a:t>1)(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3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58239" y="3557270"/>
            <a:ext cx="33375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34995" algn="l"/>
              </a:tabLst>
            </a:pPr>
            <a:r>
              <a:rPr dirty="0" sz="2050" spc="55">
                <a:latin typeface="Times New Roman"/>
                <a:cs typeface="Times New Roman"/>
              </a:rPr>
              <a:t>(</a:t>
            </a:r>
            <a:r>
              <a:rPr dirty="0" sz="2050" spc="-10" i="1">
                <a:latin typeface="Times New Roman"/>
                <a:cs typeface="Times New Roman"/>
              </a:rPr>
              <a:t>n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140">
                <a:latin typeface="Symbol"/>
                <a:cs typeface="Symbol"/>
              </a:rPr>
              <a:t></a:t>
            </a:r>
            <a:r>
              <a:rPr dirty="0" sz="2050" spc="-170">
                <a:latin typeface="Times New Roman"/>
                <a:cs typeface="Times New Roman"/>
              </a:rPr>
              <a:t>1</a:t>
            </a:r>
            <a:r>
              <a:rPr dirty="0" sz="2050" spc="55">
                <a:latin typeface="Times New Roman"/>
                <a:cs typeface="Times New Roman"/>
              </a:rPr>
              <a:t>)</a:t>
            </a:r>
            <a:r>
              <a:rPr dirty="0" sz="2050" spc="-140" i="1">
                <a:latin typeface="Times New Roman"/>
                <a:cs typeface="Times New Roman"/>
              </a:rPr>
              <a:t>n</a:t>
            </a:r>
            <a:r>
              <a:rPr dirty="0" sz="2050" spc="-5">
                <a:latin typeface="Times New Roman"/>
                <a:cs typeface="Times New Roman"/>
              </a:rPr>
              <a:t>!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-140" i="1">
                <a:latin typeface="Times New Roman"/>
                <a:cs typeface="Times New Roman"/>
              </a:rPr>
              <a:t>n</a:t>
            </a:r>
            <a:r>
              <a:rPr dirty="0" sz="2050" spc="-5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779" y="4765040"/>
            <a:ext cx="2857500" cy="0"/>
          </a:xfrm>
          <a:custGeom>
            <a:avLst/>
            <a:gdLst/>
            <a:ahLst/>
            <a:cxnLst/>
            <a:rect l="l" t="t" r="r" b="b"/>
            <a:pathLst>
              <a:path w="2857500" h="0">
                <a:moveTo>
                  <a:pt x="0" y="0"/>
                </a:moveTo>
                <a:lnTo>
                  <a:pt x="1156970" y="0"/>
                </a:lnTo>
              </a:path>
              <a:path w="2857500" h="0">
                <a:moveTo>
                  <a:pt x="1431289" y="0"/>
                </a:moveTo>
                <a:lnTo>
                  <a:pt x="2446020" y="0"/>
                </a:lnTo>
              </a:path>
              <a:path w="2857500" h="0">
                <a:moveTo>
                  <a:pt x="2693670" y="0"/>
                </a:moveTo>
                <a:lnTo>
                  <a:pt x="285750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484630" y="4559300"/>
            <a:ext cx="1676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0380" y="4395470"/>
            <a:ext cx="26631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645285" algn="l"/>
                <a:tab pos="2270125" algn="l"/>
              </a:tabLst>
            </a:pP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1)	1	</a:t>
            </a:r>
            <a:r>
              <a:rPr dirty="0" baseline="-35230" sz="3075" spc="-15">
                <a:latin typeface="Symbol"/>
                <a:cs typeface="Symbol"/>
              </a:rPr>
              <a:t></a:t>
            </a:r>
            <a:r>
              <a:rPr dirty="0" baseline="-35230" sz="3075" spc="-3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55270" y="5839205"/>
            <a:ext cx="1927860" cy="7874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75" i="1">
                <a:latin typeface="Times New Roman"/>
                <a:cs typeface="Times New Roman"/>
              </a:rPr>
              <a:t> </a:t>
            </a:r>
            <a:r>
              <a:rPr dirty="0" sz="2050" spc="65">
                <a:latin typeface="Symbol"/>
                <a:cs typeface="Symbol"/>
              </a:rPr>
              <a:t></a:t>
            </a:r>
            <a:r>
              <a:rPr dirty="0" sz="2050" spc="65">
                <a:latin typeface="Times New Roman"/>
                <a:cs typeface="Times New Roman"/>
              </a:rPr>
              <a:t>1</a:t>
            </a:r>
            <a:r>
              <a:rPr dirty="0" sz="2050" spc="-229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</a:t>
            </a:r>
            <a:r>
              <a:rPr dirty="0" sz="2050" spc="-55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k</a:t>
            </a:r>
            <a:r>
              <a:rPr dirty="0" sz="2050" spc="-2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45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k</a:t>
            </a:r>
            <a:r>
              <a:rPr dirty="0" sz="2050" spc="-30" i="1">
                <a:latin typeface="Times New Roman"/>
                <a:cs typeface="Times New Roman"/>
              </a:rPr>
              <a:t> </a:t>
            </a:r>
            <a:r>
              <a:rPr dirty="0" sz="2050" spc="70">
                <a:latin typeface="Symbol"/>
                <a:cs typeface="Symbol"/>
              </a:rPr>
              <a:t></a:t>
            </a:r>
            <a:r>
              <a:rPr dirty="0" sz="2050" spc="7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65">
                <a:latin typeface="Symbol"/>
                <a:cs typeface="Symbol"/>
              </a:rPr>
              <a:t></a:t>
            </a:r>
            <a:r>
              <a:rPr dirty="0" sz="2050" spc="65">
                <a:latin typeface="Times New Roman"/>
                <a:cs typeface="Times New Roman"/>
              </a:rPr>
              <a:t>1</a:t>
            </a:r>
            <a:r>
              <a:rPr dirty="0" sz="2050" spc="-229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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70">
                <a:latin typeface="Symbol"/>
                <a:cs typeface="Symbol"/>
              </a:rPr>
              <a:t></a:t>
            </a:r>
            <a:r>
              <a:rPr dirty="0" sz="2050" spc="7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1779" y="5527040"/>
            <a:ext cx="3990340" cy="0"/>
          </a:xfrm>
          <a:custGeom>
            <a:avLst/>
            <a:gdLst/>
            <a:ahLst/>
            <a:cxnLst/>
            <a:rect l="l" t="t" r="r" b="b"/>
            <a:pathLst>
              <a:path w="3990340" h="0">
                <a:moveTo>
                  <a:pt x="0" y="0"/>
                </a:moveTo>
                <a:lnTo>
                  <a:pt x="1155700" y="0"/>
                </a:lnTo>
              </a:path>
              <a:path w="3990340" h="0">
                <a:moveTo>
                  <a:pt x="1431289" y="0"/>
                </a:moveTo>
                <a:lnTo>
                  <a:pt x="2586990" y="0"/>
                </a:lnTo>
              </a:path>
              <a:path w="3990340" h="0">
                <a:moveTo>
                  <a:pt x="2834640" y="0"/>
                </a:moveTo>
                <a:lnTo>
                  <a:pt x="39903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1483360" y="5321300"/>
            <a:ext cx="1676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6859" y="5523229"/>
            <a:ext cx="39852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3355" algn="l"/>
                <a:tab pos="2845435" algn="l"/>
              </a:tabLst>
            </a:pP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0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</a:t>
            </a:r>
            <a:r>
              <a:rPr dirty="0" sz="2050" spc="95">
                <a:latin typeface="Times New Roman"/>
                <a:cs typeface="Times New Roman"/>
              </a:rPr>
              <a:t>1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2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	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0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6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1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1)	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35" i="1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</a:t>
            </a:r>
            <a:r>
              <a:rPr dirty="0" sz="2050" spc="-18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-15">
                <a:latin typeface="Symbol"/>
                <a:cs typeface="Symbol"/>
              </a:rPr>
              <a:t></a:t>
            </a:r>
            <a:r>
              <a:rPr dirty="0" sz="2050" spc="-15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51459" y="4675885"/>
            <a:ext cx="3978910" cy="8178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  <a:tabLst>
                <a:tab pos="1464945" algn="l"/>
                <a:tab pos="2731135" algn="l"/>
              </a:tabLst>
            </a:pP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0" i="1">
                <a:latin typeface="Times New Roman"/>
                <a:cs typeface="Times New Roman"/>
              </a:rPr>
              <a:t> </a:t>
            </a:r>
            <a:r>
              <a:rPr dirty="0" sz="2050" spc="20">
                <a:latin typeface="Times New Roman"/>
                <a:cs typeface="Times New Roman"/>
              </a:rPr>
              <a:t>(</a:t>
            </a:r>
            <a:r>
              <a:rPr dirty="0" sz="2050" spc="20" i="1">
                <a:latin typeface="Times New Roman"/>
                <a:cs typeface="Times New Roman"/>
              </a:rPr>
              <a:t>n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</a:t>
            </a:r>
            <a:r>
              <a:rPr dirty="0" sz="2050" spc="95">
                <a:latin typeface="Times New Roman"/>
                <a:cs typeface="Times New Roman"/>
              </a:rPr>
              <a:t>1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-16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0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	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33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1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1)	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endParaRPr sz="20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60"/>
              </a:spcBef>
              <a:tabLst>
                <a:tab pos="1964055" algn="l"/>
                <a:tab pos="2660015" algn="l"/>
                <a:tab pos="2938145" algn="l"/>
              </a:tabLst>
            </a:pP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1)	</a:t>
            </a:r>
            <a:r>
              <a:rPr dirty="0" sz="2050" spc="-10" i="1">
                <a:latin typeface="Times New Roman"/>
                <a:cs typeface="Times New Roman"/>
              </a:rPr>
              <a:t>k	</a:t>
            </a:r>
            <a:r>
              <a:rPr dirty="0" baseline="-35230" sz="3075" spc="-15">
                <a:latin typeface="Symbol"/>
                <a:cs typeface="Symbol"/>
              </a:rPr>
              <a:t></a:t>
            </a:r>
            <a:r>
              <a:rPr dirty="0" baseline="-35230" sz="3075" spc="-15">
                <a:latin typeface="Times New Roman"/>
                <a:cs typeface="Times New Roman"/>
              </a:rPr>
              <a:t>	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15" i="1">
                <a:latin typeface="Times New Roman"/>
                <a:cs typeface="Times New Roman"/>
              </a:rPr>
              <a:t>n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40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718809" y="4426846"/>
            <a:ext cx="3235960" cy="160591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9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Substitutions: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050" spc="20">
                <a:latin typeface="Times New Roman"/>
                <a:cs typeface="Times New Roman"/>
              </a:rPr>
              <a:t>(</a:t>
            </a:r>
            <a:r>
              <a:rPr dirty="0" sz="2050" spc="20" i="1">
                <a:latin typeface="Times New Roman"/>
                <a:cs typeface="Times New Roman"/>
              </a:rPr>
              <a:t>n</a:t>
            </a:r>
            <a:r>
              <a:rPr dirty="0" sz="2050" spc="-175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</a:t>
            </a:r>
            <a:r>
              <a:rPr dirty="0" sz="2050" spc="95">
                <a:latin typeface="Times New Roman"/>
                <a:cs typeface="Times New Roman"/>
              </a:rPr>
              <a:t>1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0" i="1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)!</a:t>
            </a:r>
            <a:r>
              <a:rPr dirty="0" sz="2050" spc="5">
                <a:latin typeface="Symbol"/>
                <a:cs typeface="Symbol"/>
              </a:rPr>
              <a:t>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Times New Roman"/>
                <a:cs typeface="Times New Roman"/>
              </a:rPr>
              <a:t>(</a:t>
            </a:r>
            <a:r>
              <a:rPr dirty="0" sz="2050" spc="2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</a:t>
            </a:r>
            <a:r>
              <a:rPr dirty="0" sz="2050" spc="95">
                <a:latin typeface="Times New Roman"/>
                <a:cs typeface="Times New Roman"/>
              </a:rPr>
              <a:t>1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5" i="1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)*(</a:t>
            </a:r>
            <a:r>
              <a:rPr dirty="0" sz="2050" spc="110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)!</a:t>
            </a:r>
            <a:endParaRPr sz="205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  <a:spcBef>
                <a:spcPts val="600"/>
              </a:spcBef>
            </a:pPr>
            <a:r>
              <a:rPr dirty="0" sz="2050" spc="25">
                <a:latin typeface="Times New Roman"/>
                <a:cs typeface="Times New Roman"/>
              </a:rPr>
              <a:t>(</a:t>
            </a:r>
            <a:r>
              <a:rPr dirty="0" sz="2050" spc="2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</a:t>
            </a:r>
            <a:r>
              <a:rPr dirty="0" sz="2050">
                <a:latin typeface="Times New Roman"/>
                <a:cs typeface="Times New Roman"/>
              </a:rPr>
              <a:t>1)!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Times New Roman"/>
                <a:cs typeface="Times New Roman"/>
              </a:rPr>
              <a:t>(</a:t>
            </a:r>
            <a:r>
              <a:rPr dirty="0" sz="2050" spc="25" i="1">
                <a:latin typeface="Times New Roman"/>
                <a:cs typeface="Times New Roman"/>
              </a:rPr>
              <a:t>n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Symbol"/>
                <a:cs typeface="Symbol"/>
              </a:rPr>
              <a:t></a:t>
            </a:r>
            <a:r>
              <a:rPr dirty="0" sz="2050" spc="-25">
                <a:latin typeface="Times New Roman"/>
                <a:cs typeface="Times New Roman"/>
              </a:rPr>
              <a:t>1)</a:t>
            </a:r>
            <a:r>
              <a:rPr dirty="0" sz="2050" spc="-25" i="1">
                <a:latin typeface="Times New Roman"/>
                <a:cs typeface="Times New Roman"/>
              </a:rPr>
              <a:t>n</a:t>
            </a:r>
            <a:r>
              <a:rPr dirty="0" sz="2050" spc="-25">
                <a:latin typeface="Times New Roman"/>
                <a:cs typeface="Times New Roman"/>
              </a:rPr>
              <a:t>!</a:t>
            </a:r>
            <a:endParaRPr sz="20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600"/>
              </a:spcBef>
            </a:pPr>
            <a:r>
              <a:rPr dirty="0" sz="2050" spc="20">
                <a:latin typeface="Times New Roman"/>
                <a:cs typeface="Times New Roman"/>
              </a:rPr>
              <a:t>(</a:t>
            </a:r>
            <a:r>
              <a:rPr dirty="0" sz="2050" spc="20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2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</a:t>
            </a:r>
            <a:r>
              <a:rPr dirty="0" sz="2050" spc="-10">
                <a:latin typeface="Times New Roman"/>
                <a:cs typeface="Times New Roman"/>
              </a:rPr>
              <a:t>1)</a:t>
            </a:r>
            <a:r>
              <a:rPr dirty="0" sz="2050" spc="-5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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Times New Roman"/>
                <a:cs typeface="Times New Roman"/>
              </a:rPr>
              <a:t>(</a:t>
            </a:r>
            <a:r>
              <a:rPr dirty="0" sz="2050" spc="25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7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1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</a:t>
            </a:r>
            <a:r>
              <a:rPr dirty="0" sz="2050">
                <a:latin typeface="Times New Roman"/>
                <a:cs typeface="Times New Roman"/>
              </a:rPr>
              <a:t>1)(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Symbol"/>
                <a:cs typeface="Symbol"/>
              </a:rPr>
              <a:t>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10" i="1">
                <a:latin typeface="Times New Roman"/>
                <a:cs typeface="Times New Roman"/>
              </a:rPr>
              <a:t>k</a:t>
            </a:r>
            <a:r>
              <a:rPr dirty="0" sz="2050" spc="-34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)!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68240" y="3568641"/>
            <a:ext cx="7112634" cy="711835"/>
            <a:chOff x="368240" y="3568641"/>
            <a:chExt cx="7112634" cy="711835"/>
          </a:xfrm>
        </p:grpSpPr>
        <p:sp>
          <p:nvSpPr>
            <p:cNvPr id="104" name="object 104"/>
            <p:cNvSpPr/>
            <p:nvPr/>
          </p:nvSpPr>
          <p:spPr>
            <a:xfrm>
              <a:off x="1752599" y="3581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80999" y="3962400"/>
              <a:ext cx="6324600" cy="304800"/>
            </a:xfrm>
            <a:custGeom>
              <a:avLst/>
              <a:gdLst/>
              <a:ahLst/>
              <a:cxnLst/>
              <a:rect l="l" t="t" r="r" b="b"/>
              <a:pathLst>
                <a:path w="6324600" h="304800">
                  <a:moveTo>
                    <a:pt x="3810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381000" y="304800"/>
                  </a:lnTo>
                  <a:close/>
                </a:path>
                <a:path w="6324600" h="304800">
                  <a:moveTo>
                    <a:pt x="3124200" y="304800"/>
                  </a:moveTo>
                  <a:lnTo>
                    <a:pt x="2743200" y="304800"/>
                  </a:lnTo>
                  <a:lnTo>
                    <a:pt x="2743200" y="0"/>
                  </a:lnTo>
                  <a:lnTo>
                    <a:pt x="3505200" y="0"/>
                  </a:lnTo>
                  <a:lnTo>
                    <a:pt x="3505200" y="304800"/>
                  </a:lnTo>
                  <a:lnTo>
                    <a:pt x="3124200" y="304800"/>
                  </a:lnTo>
                  <a:close/>
                </a:path>
                <a:path w="6324600" h="304800">
                  <a:moveTo>
                    <a:pt x="5943600" y="304800"/>
                  </a:moveTo>
                  <a:lnTo>
                    <a:pt x="5562600" y="304800"/>
                  </a:lnTo>
                  <a:lnTo>
                    <a:pt x="5562600" y="0"/>
                  </a:lnTo>
                  <a:lnTo>
                    <a:pt x="6324600" y="0"/>
                  </a:lnTo>
                  <a:lnTo>
                    <a:pt x="6324600" y="304800"/>
                  </a:lnTo>
                  <a:lnTo>
                    <a:pt x="5943600" y="304800"/>
                  </a:lnTo>
                  <a:close/>
                </a:path>
              </a:pathLst>
            </a:custGeom>
            <a:ln w="2551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133600" y="3962400"/>
              <a:ext cx="5334000" cy="304800"/>
            </a:xfrm>
            <a:custGeom>
              <a:avLst/>
              <a:gdLst/>
              <a:ahLst/>
              <a:cxnLst/>
              <a:rect l="l" t="t" r="r" b="b"/>
              <a:pathLst>
                <a:path w="5334000" h="304800">
                  <a:moveTo>
                    <a:pt x="4953000" y="304800"/>
                  </a:moveTo>
                  <a:lnTo>
                    <a:pt x="4572000" y="304800"/>
                  </a:lnTo>
                  <a:lnTo>
                    <a:pt x="4572000" y="0"/>
                  </a:lnTo>
                  <a:lnTo>
                    <a:pt x="5334000" y="0"/>
                  </a:lnTo>
                  <a:lnTo>
                    <a:pt x="5334000" y="304800"/>
                  </a:lnTo>
                  <a:lnTo>
                    <a:pt x="4953000" y="304800"/>
                  </a:lnTo>
                  <a:close/>
                </a:path>
                <a:path w="5334000" h="304800">
                  <a:moveTo>
                    <a:pt x="3124200" y="304800"/>
                  </a:moveTo>
                  <a:lnTo>
                    <a:pt x="2743200" y="304800"/>
                  </a:lnTo>
                  <a:lnTo>
                    <a:pt x="2743200" y="0"/>
                  </a:lnTo>
                  <a:lnTo>
                    <a:pt x="3505200" y="0"/>
                  </a:lnTo>
                  <a:lnTo>
                    <a:pt x="3505200" y="304800"/>
                  </a:lnTo>
                  <a:lnTo>
                    <a:pt x="3124200" y="304800"/>
                  </a:lnTo>
                  <a:close/>
                </a:path>
                <a:path w="5334000" h="304800">
                  <a:moveTo>
                    <a:pt x="3810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381000" y="304800"/>
                  </a:lnTo>
                  <a:close/>
                </a:path>
              </a:pathLst>
            </a:custGeom>
            <a:ln w="25518">
              <a:solidFill>
                <a:srgbClr val="CC99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69" y="1551275"/>
            <a:ext cx="8061959" cy="517906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65"/>
              </a:spcBef>
            </a:pP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117">
                <a:latin typeface="Arial Black"/>
                <a:cs typeface="Arial Black"/>
              </a:rPr>
              <a:t>P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17">
                <a:latin typeface="Arial Black"/>
                <a:cs typeface="Arial Black"/>
              </a:rPr>
              <a:t>r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17">
                <a:latin typeface="Arial Black"/>
                <a:cs typeface="Arial Black"/>
              </a:rPr>
              <a:t>i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va</a:t>
            </a:r>
            <a:r>
              <a:rPr dirty="0" baseline="-3472" sz="3600" spc="-1117">
                <a:latin typeface="Arial Black"/>
                <a:cs typeface="Arial Black"/>
              </a:rPr>
              <a:t>va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baseline="-3472" sz="3600" spc="-1117">
                <a:latin typeface="Arial Black"/>
                <a:cs typeface="Arial Black"/>
              </a:rPr>
              <a:t>c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117">
                <a:latin typeface="Arial Black"/>
                <a:cs typeface="Arial Black"/>
              </a:rPr>
              <a:t>y        </a:t>
            </a:r>
            <a:r>
              <a:rPr dirty="0" baseline="-3472" sz="3600" spc="-1064">
                <a:latin typeface="Arial Black"/>
                <a:cs typeface="Arial Black"/>
              </a:rPr>
              <a:t> 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050">
                <a:latin typeface="Arial Black"/>
                <a:cs typeface="Arial Black"/>
              </a:rPr>
              <a:t>p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050">
                <a:latin typeface="Arial Black"/>
                <a:cs typeface="Arial Black"/>
              </a:rPr>
              <a:t>o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50">
                <a:latin typeface="Arial Black"/>
                <a:cs typeface="Arial Black"/>
              </a:rPr>
              <a:t>l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50">
                <a:latin typeface="Arial Black"/>
                <a:cs typeface="Arial Black"/>
              </a:rPr>
              <a:t>i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cy</a:t>
            </a:r>
            <a:r>
              <a:rPr dirty="0" baseline="-3472" sz="3600" spc="-1050">
                <a:latin typeface="Arial Black"/>
                <a:cs typeface="Arial Black"/>
              </a:rPr>
              <a:t>cy</a:t>
            </a:r>
            <a:endParaRPr baseline="-3472" sz="3600">
              <a:latin typeface="Arial Black"/>
              <a:cs typeface="Arial Black"/>
            </a:endParaRPr>
          </a:p>
          <a:p>
            <a:pPr algn="r">
              <a:lnSpc>
                <a:spcPts val="2590"/>
              </a:lnSpc>
              <a:spcBef>
                <a:spcPts val="20"/>
              </a:spcBef>
              <a:tabLst>
                <a:tab pos="342265" algn="l"/>
              </a:tabLst>
            </a:pPr>
            <a:r>
              <a:rPr dirty="0" baseline="11695" sz="2850" spc="-660">
                <a:solidFill>
                  <a:srgbClr val="FFCC66"/>
                </a:solidFill>
                <a:latin typeface="UnDotum"/>
                <a:cs typeface="UnDotum"/>
              </a:rPr>
              <a:t>	</a:t>
            </a:r>
            <a:r>
              <a:rPr dirty="0" sz="2400" spc="-86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297">
                <a:latin typeface="Arial Black"/>
                <a:cs typeface="Arial Black"/>
              </a:rPr>
              <a:t>F</a:t>
            </a:r>
            <a:r>
              <a:rPr dirty="0" sz="2400" spc="-865">
                <a:solidFill>
                  <a:srgbClr val="FFFFFF"/>
                </a:solidFill>
                <a:latin typeface="Arial Black"/>
                <a:cs typeface="Arial Black"/>
              </a:rPr>
              <a:t>ro</a:t>
            </a:r>
            <a:r>
              <a:rPr dirty="0" baseline="-3472" sz="3600" spc="-1297">
                <a:latin typeface="Arial Black"/>
                <a:cs typeface="Arial Black"/>
              </a:rPr>
              <a:t>ro</a:t>
            </a:r>
            <a:r>
              <a:rPr dirty="0" sz="2400" spc="-865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dirty="0" baseline="-3472" sz="3600" spc="-1297">
                <a:latin typeface="Arial Black"/>
                <a:cs typeface="Arial Black"/>
              </a:rPr>
              <a:t>m</a:t>
            </a:r>
            <a:r>
              <a:rPr dirty="0" baseline="-3472" sz="3600" spc="442">
                <a:latin typeface="Arial Black"/>
                <a:cs typeface="Arial Black"/>
              </a:rPr>
              <a:t> </a:t>
            </a:r>
            <a:r>
              <a:rPr dirty="0" sz="2400" spc="-65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982">
                <a:latin typeface="Arial Black"/>
                <a:cs typeface="Arial Black"/>
              </a:rPr>
              <a:t>t</a:t>
            </a:r>
            <a:r>
              <a:rPr dirty="0" sz="2400" spc="-65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982">
                <a:latin typeface="Arial Black"/>
                <a:cs typeface="Arial Black"/>
              </a:rPr>
              <a:t>i</a:t>
            </a:r>
            <a:r>
              <a:rPr dirty="0" sz="2400" spc="-655">
                <a:solidFill>
                  <a:srgbClr val="FFFFFF"/>
                </a:solidFill>
                <a:latin typeface="Arial Black"/>
                <a:cs typeface="Arial Black"/>
              </a:rPr>
              <a:t>me</a:t>
            </a:r>
            <a:r>
              <a:rPr dirty="0" baseline="-3472" sz="3600" spc="-982">
                <a:latin typeface="Arial Black"/>
                <a:cs typeface="Arial Black"/>
              </a:rPr>
              <a:t>me 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</a:t>
            </a:r>
            <a:r>
              <a:rPr dirty="0" baseline="-3472" sz="3600" spc="434">
                <a:latin typeface="Arial Black"/>
                <a:cs typeface="Arial Black"/>
              </a:rPr>
              <a:t> 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207">
                <a:latin typeface="Arial Black"/>
                <a:cs typeface="Arial Black"/>
              </a:rPr>
              <a:t>i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dirty="0" baseline="-3472" sz="3600" spc="-1207">
                <a:latin typeface="Arial Black"/>
                <a:cs typeface="Arial Black"/>
              </a:rPr>
              <a:t>m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07">
                <a:latin typeface="Arial Black"/>
                <a:cs typeface="Arial Black"/>
              </a:rPr>
              <a:t>e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207">
                <a:latin typeface="Arial Black"/>
                <a:cs typeface="Arial Black"/>
              </a:rPr>
              <a:t>,</a:t>
            </a:r>
            <a:r>
              <a:rPr dirty="0" baseline="-3472" sz="3600" spc="442">
                <a:latin typeface="Arial Black"/>
                <a:cs typeface="Arial Black"/>
              </a:rPr>
              <a:t> 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57">
                <a:latin typeface="Arial Black"/>
                <a:cs typeface="Arial Black"/>
              </a:rPr>
              <a:t>i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57">
                <a:latin typeface="Arial Black"/>
                <a:cs typeface="Arial Black"/>
              </a:rPr>
              <a:t>n</a:t>
            </a:r>
            <a:r>
              <a:rPr dirty="0" baseline="-3472" sz="3600" spc="-944">
                <a:latin typeface="Arial Black"/>
                <a:cs typeface="Arial Black"/>
              </a:rPr>
              <a:t> 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30">
                <a:latin typeface="Arial Black"/>
                <a:cs typeface="Arial Black"/>
              </a:rPr>
              <a:t>o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30">
                <a:latin typeface="Arial Black"/>
                <a:cs typeface="Arial Black"/>
              </a:rPr>
              <a:t>r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230">
                <a:latin typeface="Arial Black"/>
                <a:cs typeface="Arial Black"/>
              </a:rPr>
              <a:t>d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30">
                <a:latin typeface="Arial Black"/>
                <a:cs typeface="Arial Black"/>
              </a:rPr>
              <a:t>e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30">
                <a:latin typeface="Arial Black"/>
                <a:cs typeface="Arial Black"/>
              </a:rPr>
              <a:t>r</a:t>
            </a:r>
            <a:r>
              <a:rPr dirty="0" baseline="-3472" sz="3600" spc="457">
                <a:latin typeface="Arial Black"/>
                <a:cs typeface="Arial Black"/>
              </a:rPr>
              <a:t> 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</a:t>
            </a:r>
            <a:r>
              <a:rPr dirty="0" baseline="-3472" sz="3600" spc="434">
                <a:latin typeface="Arial Black"/>
                <a:cs typeface="Arial Black"/>
              </a:rPr>
              <a:t> 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19">
                <a:latin typeface="Arial Black"/>
                <a:cs typeface="Arial Black"/>
              </a:rPr>
              <a:t>i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mp</a:t>
            </a:r>
            <a:r>
              <a:rPr dirty="0" baseline="-3472" sz="3600" spc="-1019">
                <a:latin typeface="Arial Black"/>
                <a:cs typeface="Arial Black"/>
              </a:rPr>
              <a:t>mp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19">
                <a:latin typeface="Arial Black"/>
                <a:cs typeface="Arial Black"/>
              </a:rPr>
              <a:t>r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019">
                <a:latin typeface="Arial Black"/>
                <a:cs typeface="Arial Black"/>
              </a:rPr>
              <a:t>o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ve</a:t>
            </a:r>
            <a:r>
              <a:rPr dirty="0" baseline="-3472" sz="3600" spc="-1019">
                <a:latin typeface="Arial Black"/>
                <a:cs typeface="Arial Black"/>
              </a:rPr>
              <a:t>ve</a:t>
            </a:r>
            <a:r>
              <a:rPr dirty="0" baseline="-3472" sz="3600" spc="-1005">
                <a:latin typeface="Arial Black"/>
                <a:cs typeface="Arial Black"/>
              </a:rPr>
              <a:t> 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327">
                <a:latin typeface="Arial Black"/>
                <a:cs typeface="Arial Black"/>
              </a:rPr>
              <a:t>l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27">
                <a:latin typeface="Arial Black"/>
                <a:cs typeface="Arial Black"/>
              </a:rPr>
              <a:t>e </a:t>
            </a:r>
            <a:r>
              <a:rPr dirty="0" baseline="-3472" sz="3600" spc="397">
                <a:latin typeface="Arial Black"/>
                <a:cs typeface="Arial Black"/>
              </a:rPr>
              <a:t> </a:t>
            </a:r>
            <a:r>
              <a:rPr dirty="0" sz="2400" spc="-233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064">
                <a:latin typeface="Arial Black"/>
                <a:cs typeface="Arial Black"/>
              </a:rPr>
              <a:t>G</a:t>
            </a:r>
            <a:r>
              <a:rPr dirty="0" sz="2400" spc="-193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97">
                <a:latin typeface="Arial Black"/>
                <a:cs typeface="Arial Black"/>
              </a:rPr>
              <a:t>u</a:t>
            </a:r>
            <a:r>
              <a:rPr dirty="0" sz="2400" spc="-113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289">
                <a:latin typeface="Arial Black"/>
                <a:cs typeface="Arial Black"/>
              </a:rPr>
              <a:t>l</a:t>
            </a:r>
            <a:r>
              <a:rPr dirty="0" sz="2400" spc="-193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97">
                <a:latin typeface="Arial Black"/>
                <a:cs typeface="Arial Black"/>
              </a:rPr>
              <a:t>p</a:t>
            </a:r>
            <a:r>
              <a:rPr dirty="0" sz="2400" spc="-994">
                <a:solidFill>
                  <a:srgbClr val="FFFFFF"/>
                </a:solidFill>
                <a:latin typeface="Arial Black"/>
                <a:cs typeface="Arial Black"/>
              </a:rPr>
              <a:t>'</a:t>
            </a:r>
            <a:r>
              <a:rPr dirty="0" baseline="-3472" sz="3600" spc="-1192">
                <a:latin typeface="Arial Black"/>
                <a:cs typeface="Arial Black"/>
              </a:rPr>
              <a:t>'</a:t>
            </a:r>
            <a:r>
              <a:rPr dirty="0" sz="2400" spc="-179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087">
                <a:latin typeface="Arial Black"/>
                <a:cs typeface="Arial Black"/>
              </a:rPr>
              <a:t>s</a:t>
            </a:r>
            <a:endParaRPr baseline="-3472" sz="3600">
              <a:latin typeface="Arial Black"/>
              <a:cs typeface="Arial Black"/>
            </a:endParaRPr>
          </a:p>
          <a:p>
            <a:pPr algn="r">
              <a:lnSpc>
                <a:spcPts val="2300"/>
              </a:lnSpc>
            </a:pP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095">
                <a:latin typeface="Arial Black"/>
                <a:cs typeface="Arial Black"/>
              </a:rPr>
              <a:t>u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1095">
                <a:latin typeface="Arial Black"/>
                <a:cs typeface="Arial Black"/>
              </a:rPr>
              <a:t>se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095">
                <a:latin typeface="Arial Black"/>
                <a:cs typeface="Arial Black"/>
              </a:rPr>
              <a:t>f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095">
                <a:latin typeface="Arial Black"/>
                <a:cs typeface="Arial Black"/>
              </a:rPr>
              <a:t>u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95">
                <a:latin typeface="Arial Black"/>
                <a:cs typeface="Arial Black"/>
              </a:rPr>
              <a:t>l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95">
                <a:latin typeface="Arial Black"/>
                <a:cs typeface="Arial Black"/>
              </a:rPr>
              <a:t>n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95">
                <a:latin typeface="Arial Black"/>
                <a:cs typeface="Arial Black"/>
              </a:rPr>
              <a:t>e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ss</a:t>
            </a:r>
            <a:r>
              <a:rPr dirty="0" baseline="-3472" sz="3600" spc="-1095">
                <a:latin typeface="Arial Black"/>
                <a:cs typeface="Arial Black"/>
              </a:rPr>
              <a:t>ss 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072">
                <a:latin typeface="Arial Black"/>
                <a:cs typeface="Arial Black"/>
              </a:rPr>
              <a:t>f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072">
                <a:latin typeface="Arial Black"/>
                <a:cs typeface="Arial Black"/>
              </a:rPr>
              <a:t>o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72">
                <a:latin typeface="Arial Black"/>
                <a:cs typeface="Arial Black"/>
              </a:rPr>
              <a:t>r 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45">
                <a:latin typeface="Arial Black"/>
                <a:cs typeface="Arial Black"/>
              </a:rPr>
              <a:t>o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45">
                <a:latin typeface="Arial Black"/>
                <a:cs typeface="Arial Black"/>
              </a:rPr>
              <a:t>u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45">
                <a:latin typeface="Arial Black"/>
                <a:cs typeface="Arial Black"/>
              </a:rPr>
              <a:t>r</a:t>
            </a:r>
            <a:r>
              <a:rPr dirty="0" baseline="-3472" sz="3600" spc="-82">
                <a:latin typeface="Arial Black"/>
                <a:cs typeface="Arial Black"/>
              </a:rPr>
              <a:t> </a:t>
            </a:r>
            <a:r>
              <a:rPr dirty="0" sz="2400" spc="-53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802">
                <a:latin typeface="Arial Black"/>
                <a:cs typeface="Arial Black"/>
              </a:rPr>
              <a:t>u</a:t>
            </a:r>
            <a:r>
              <a:rPr dirty="0" sz="2400" spc="-535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802">
                <a:latin typeface="Arial Black"/>
                <a:cs typeface="Arial Black"/>
              </a:rPr>
              <a:t>se</a:t>
            </a:r>
            <a:r>
              <a:rPr dirty="0" sz="2400" spc="-535">
                <a:solidFill>
                  <a:srgbClr val="FFFFFF"/>
                </a:solidFill>
                <a:latin typeface="Arial Black"/>
                <a:cs typeface="Arial Black"/>
              </a:rPr>
              <a:t>rs,</a:t>
            </a:r>
            <a:r>
              <a:rPr dirty="0" baseline="-3472" sz="3600" spc="-802">
                <a:latin typeface="Arial Black"/>
                <a:cs typeface="Arial Black"/>
              </a:rPr>
              <a:t>rs,</a:t>
            </a:r>
            <a:r>
              <a:rPr dirty="0" baseline="-3472" sz="3600" spc="-562">
                <a:latin typeface="Arial Black"/>
                <a:cs typeface="Arial Black"/>
              </a:rPr>
              <a:t> 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327">
                <a:latin typeface="Arial Black"/>
                <a:cs typeface="Arial Black"/>
              </a:rPr>
              <a:t>l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27">
                <a:latin typeface="Arial Black"/>
                <a:cs typeface="Arial Black"/>
              </a:rPr>
              <a:t>e</a:t>
            </a:r>
            <a:r>
              <a:rPr dirty="0" baseline="-3472" sz="3600" spc="-97">
                <a:latin typeface="Arial Black"/>
                <a:cs typeface="Arial Black"/>
              </a:rPr>
              <a:t> 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282">
                <a:latin typeface="Arial Black"/>
                <a:cs typeface="Arial Black"/>
              </a:rPr>
              <a:t>G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82">
                <a:latin typeface="Arial Black"/>
                <a:cs typeface="Arial Black"/>
              </a:rPr>
              <a:t>u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282">
                <a:latin typeface="Arial Black"/>
                <a:cs typeface="Arial Black"/>
              </a:rPr>
              <a:t>l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82">
                <a:latin typeface="Arial Black"/>
                <a:cs typeface="Arial Black"/>
              </a:rPr>
              <a:t>p</a:t>
            </a:r>
            <a:r>
              <a:rPr dirty="0" baseline="-3472" sz="3600" spc="-97">
                <a:latin typeface="Arial Black"/>
                <a:cs typeface="Arial Black"/>
              </a:rPr>
              <a:t> 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110">
                <a:latin typeface="Arial Black"/>
                <a:cs typeface="Arial Black"/>
              </a:rPr>
              <a:t>w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10">
                <a:latin typeface="Arial Black"/>
                <a:cs typeface="Arial Black"/>
              </a:rPr>
              <a:t>i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10">
                <a:latin typeface="Arial Black"/>
                <a:cs typeface="Arial Black"/>
              </a:rPr>
              <a:t>l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10">
                <a:latin typeface="Arial Black"/>
                <a:cs typeface="Arial Black"/>
              </a:rPr>
              <a:t>l</a:t>
            </a:r>
            <a:r>
              <a:rPr dirty="0" baseline="-3472" sz="3600" spc="-1080">
                <a:latin typeface="Arial Black"/>
                <a:cs typeface="Arial Black"/>
              </a:rPr>
              <a:t> 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1155">
                <a:latin typeface="Arial Black"/>
                <a:cs typeface="Arial Black"/>
              </a:rPr>
              <a:t>se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155">
                <a:latin typeface="Arial Black"/>
                <a:cs typeface="Arial Black"/>
              </a:rPr>
              <a:t>n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155">
                <a:latin typeface="Arial Black"/>
                <a:cs typeface="Arial Black"/>
              </a:rPr>
              <a:t>d </a:t>
            </a:r>
            <a:r>
              <a:rPr dirty="0" baseline="-3472" sz="3600" spc="-120">
                <a:latin typeface="Arial Black"/>
                <a:cs typeface="Arial Black"/>
              </a:rPr>
              <a:t> </a:t>
            </a:r>
            <a:r>
              <a:rPr dirty="0" sz="2400" spc="-1889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37">
                <a:latin typeface="Arial Black"/>
                <a:cs typeface="Arial Black"/>
              </a:rPr>
              <a:t>p</a:t>
            </a:r>
            <a:r>
              <a:rPr dirty="0" sz="2400" spc="-188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237">
                <a:latin typeface="Arial Black"/>
                <a:cs typeface="Arial Black"/>
              </a:rPr>
              <a:t>a</a:t>
            </a:r>
            <a:r>
              <a:rPr dirty="0" sz="2400" spc="-775">
                <a:solidFill>
                  <a:srgbClr val="FFFFFF"/>
                </a:solidFill>
                <a:latin typeface="Arial Black"/>
                <a:cs typeface="Arial Black"/>
              </a:rPr>
              <a:t>ck</a:t>
            </a:r>
            <a:r>
              <a:rPr dirty="0" sz="2400" spc="-438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62">
                <a:latin typeface="Arial Black"/>
                <a:cs typeface="Arial Black"/>
              </a:rPr>
              <a:t>ck</a:t>
            </a:r>
            <a:r>
              <a:rPr dirty="0" baseline="-3472" sz="3600" spc="-1364">
                <a:latin typeface="Arial Black"/>
                <a:cs typeface="Arial Black"/>
              </a:rPr>
              <a:t>e</a:t>
            </a:r>
            <a:r>
              <a:rPr dirty="0" sz="2400" spc="-135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417">
                <a:latin typeface="Arial Black"/>
                <a:cs typeface="Arial Black"/>
              </a:rPr>
              <a:t>t</a:t>
            </a:r>
            <a:r>
              <a:rPr dirty="0" sz="2400" spc="-175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027">
                <a:latin typeface="Arial Black"/>
                <a:cs typeface="Arial Black"/>
              </a:rPr>
              <a:t>s</a:t>
            </a:r>
            <a:endParaRPr baseline="-3472" sz="3600">
              <a:latin typeface="Arial Black"/>
              <a:cs typeface="Arial Black"/>
            </a:endParaRPr>
          </a:p>
          <a:p>
            <a:pPr algn="r" marL="342265">
              <a:lnSpc>
                <a:spcPct val="79900"/>
              </a:lnSpc>
              <a:spcBef>
                <a:spcPts val="290"/>
              </a:spcBef>
              <a:tabLst>
                <a:tab pos="768350" algn="l"/>
                <a:tab pos="1533525" algn="l"/>
                <a:tab pos="1664335" algn="l"/>
                <a:tab pos="2637155" algn="l"/>
                <a:tab pos="3063240" algn="l"/>
                <a:tab pos="3326765" algn="l"/>
                <a:tab pos="3829050" algn="l"/>
                <a:tab pos="4830445" algn="l"/>
                <a:tab pos="4986655" algn="l"/>
                <a:tab pos="5256530" algn="l"/>
                <a:tab pos="5446395" algn="l"/>
                <a:tab pos="5902325" algn="l"/>
                <a:tab pos="6091555" algn="l"/>
                <a:tab pos="6974205" algn="l"/>
                <a:tab pos="7090409" algn="l"/>
                <a:tab pos="7450455" algn="l"/>
                <a:tab pos="7873365" algn="l"/>
              </a:tabLst>
            </a:pP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0">
                <a:latin typeface="Arial Black"/>
                <a:cs typeface="Arial Black"/>
              </a:rPr>
              <a:t>o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10">
                <a:latin typeface="Arial Black"/>
                <a:cs typeface="Arial Black"/>
              </a:rPr>
              <a:t>f	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05">
                <a:latin typeface="Arial Black"/>
                <a:cs typeface="Arial Black"/>
              </a:rPr>
              <a:t>d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305">
                <a:latin typeface="Arial Black"/>
                <a:cs typeface="Arial Black"/>
              </a:rPr>
              <a:t>t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	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07">
                <a:latin typeface="Arial Black"/>
                <a:cs typeface="Arial Black"/>
              </a:rPr>
              <a:t>r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07">
                <a:latin typeface="Arial Black"/>
                <a:cs typeface="Arial Black"/>
              </a:rPr>
              <a:t>e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207">
                <a:latin typeface="Arial Black"/>
                <a:cs typeface="Arial Black"/>
              </a:rPr>
              <a:t>l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207">
                <a:latin typeface="Arial Black"/>
                <a:cs typeface="Arial Black"/>
              </a:rPr>
              <a:t>a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07">
                <a:latin typeface="Arial Black"/>
                <a:cs typeface="Arial Black"/>
              </a:rPr>
              <a:t>e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207">
                <a:latin typeface="Arial Black"/>
                <a:cs typeface="Arial Black"/>
              </a:rPr>
              <a:t>d	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	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yo</a:t>
            </a:r>
            <a:r>
              <a:rPr dirty="0" baseline="-3472" sz="3600" spc="-1057">
                <a:latin typeface="Arial Black"/>
                <a:cs typeface="Arial Black"/>
              </a:rPr>
              <a:t>yo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057">
                <a:latin typeface="Arial Black"/>
                <a:cs typeface="Arial Black"/>
              </a:rPr>
              <a:t>u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57">
                <a:latin typeface="Arial Black"/>
                <a:cs typeface="Arial Black"/>
              </a:rPr>
              <a:t>r	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07">
                <a:latin typeface="Arial Black"/>
                <a:cs typeface="Arial Black"/>
              </a:rPr>
              <a:t>u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sa</a:t>
            </a:r>
            <a:r>
              <a:rPr dirty="0" baseline="-3472" sz="3600" spc="-1207">
                <a:latin typeface="Arial Black"/>
                <a:cs typeface="Arial Black"/>
              </a:rPr>
              <a:t>sa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207">
                <a:latin typeface="Arial Black"/>
                <a:cs typeface="Arial Black"/>
              </a:rPr>
              <a:t>g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07">
                <a:latin typeface="Arial Black"/>
                <a:cs typeface="Arial Black"/>
              </a:rPr>
              <a:t>e	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0">
                <a:latin typeface="Arial Black"/>
                <a:cs typeface="Arial Black"/>
              </a:rPr>
              <a:t>o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10">
                <a:latin typeface="Arial Black"/>
                <a:cs typeface="Arial Black"/>
              </a:rPr>
              <a:t>f	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32">
                <a:latin typeface="Arial Black"/>
                <a:cs typeface="Arial Black"/>
              </a:rPr>
              <a:t>t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132">
                <a:latin typeface="Arial Black"/>
                <a:cs typeface="Arial Black"/>
              </a:rPr>
              <a:t>h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32">
                <a:latin typeface="Arial Black"/>
                <a:cs typeface="Arial Black"/>
              </a:rPr>
              <a:t>i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132">
                <a:latin typeface="Arial Black"/>
                <a:cs typeface="Arial Black"/>
              </a:rPr>
              <a:t>s	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00">
                <a:latin typeface="Arial Black"/>
                <a:cs typeface="Arial Black"/>
              </a:rPr>
              <a:t>p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00">
                <a:latin typeface="Arial Black"/>
                <a:cs typeface="Arial Black"/>
              </a:rPr>
              <a:t>r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0">
                <a:latin typeface="Arial Black"/>
                <a:cs typeface="Arial Black"/>
              </a:rPr>
              <a:t>o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200">
                <a:latin typeface="Arial Black"/>
                <a:cs typeface="Arial Black"/>
              </a:rPr>
              <a:t>d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00">
                <a:latin typeface="Arial Black"/>
                <a:cs typeface="Arial Black"/>
              </a:rPr>
              <a:t>u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ct</a:t>
            </a:r>
            <a:r>
              <a:rPr dirty="0" baseline="-3472" sz="3600" spc="-1200">
                <a:latin typeface="Arial Black"/>
                <a:cs typeface="Arial Black"/>
              </a:rPr>
              <a:t>ct 		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342">
                <a:latin typeface="Arial Black"/>
                <a:cs typeface="Arial Black"/>
              </a:rPr>
              <a:t>f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ro</a:t>
            </a:r>
            <a:r>
              <a:rPr dirty="0" baseline="-3472" sz="3600" spc="-1342">
                <a:latin typeface="Arial Black"/>
                <a:cs typeface="Arial Black"/>
              </a:rPr>
              <a:t>ro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dirty="0" baseline="-3472" sz="3600" spc="-1342">
                <a:latin typeface="Arial Black"/>
                <a:cs typeface="Arial Black"/>
              </a:rPr>
              <a:t>m	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</a:t>
            </a:r>
            <a:r>
              <a:rPr dirty="0" baseline="-3472" sz="3600" spc="-179">
                <a:latin typeface="Arial Black"/>
                <a:cs typeface="Arial Black"/>
              </a:rPr>
              <a:t> 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155">
                <a:latin typeface="Arial Black"/>
                <a:cs typeface="Arial Black"/>
              </a:rPr>
              <a:t>w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55">
                <a:latin typeface="Arial Black"/>
                <a:cs typeface="Arial Black"/>
              </a:rPr>
              <a:t>i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55">
                <a:latin typeface="Arial Black"/>
                <a:cs typeface="Arial Black"/>
              </a:rPr>
              <a:t>r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55">
                <a:latin typeface="Arial Black"/>
                <a:cs typeface="Arial Black"/>
              </a:rPr>
              <a:t>e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55">
                <a:latin typeface="Arial Black"/>
                <a:cs typeface="Arial Black"/>
              </a:rPr>
              <a:t>l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55">
                <a:latin typeface="Arial Black"/>
                <a:cs typeface="Arial Black"/>
              </a:rPr>
              <a:t>e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ss</a:t>
            </a:r>
            <a:r>
              <a:rPr dirty="0" baseline="-3472" sz="3600" spc="-1155">
                <a:latin typeface="Arial Black"/>
                <a:cs typeface="Arial Black"/>
              </a:rPr>
              <a:t>ss		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989">
                <a:latin typeface="Arial Black"/>
                <a:cs typeface="Arial Black"/>
              </a:rPr>
              <a:t>t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ra</a:t>
            </a:r>
            <a:r>
              <a:rPr dirty="0" baseline="-3472" sz="3600" spc="-989">
                <a:latin typeface="Arial Black"/>
                <a:cs typeface="Arial Black"/>
              </a:rPr>
              <a:t>ra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989">
                <a:latin typeface="Arial Black"/>
                <a:cs typeface="Arial Black"/>
              </a:rPr>
              <a:t>n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smi</a:t>
            </a:r>
            <a:r>
              <a:rPr dirty="0" baseline="-3472" sz="3600" spc="-989">
                <a:latin typeface="Arial Black"/>
                <a:cs typeface="Arial Black"/>
              </a:rPr>
              <a:t>smi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989">
                <a:latin typeface="Arial Black"/>
                <a:cs typeface="Arial Black"/>
              </a:rPr>
              <a:t>t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989">
                <a:latin typeface="Arial Black"/>
                <a:cs typeface="Arial Black"/>
              </a:rPr>
              <a:t>t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989">
                <a:latin typeface="Arial Black"/>
                <a:cs typeface="Arial Black"/>
              </a:rPr>
              <a:t>e</a:t>
            </a:r>
            <a:r>
              <a:rPr dirty="0" sz="2400" spc="-66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989">
                <a:latin typeface="Arial Black"/>
                <a:cs typeface="Arial Black"/>
              </a:rPr>
              <a:t>r	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05">
                <a:latin typeface="Arial Black"/>
                <a:cs typeface="Arial Black"/>
              </a:rPr>
              <a:t>e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mb</a:t>
            </a:r>
            <a:r>
              <a:rPr dirty="0" baseline="-3472" sz="3600" spc="-1305">
                <a:latin typeface="Arial Black"/>
                <a:cs typeface="Arial Black"/>
              </a:rPr>
              <a:t>mb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05">
                <a:latin typeface="Arial Black"/>
                <a:cs typeface="Arial Black"/>
              </a:rPr>
              <a:t>e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05">
                <a:latin typeface="Arial Black"/>
                <a:cs typeface="Arial Black"/>
              </a:rPr>
              <a:t>d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05">
                <a:latin typeface="Arial Black"/>
                <a:cs typeface="Arial Black"/>
              </a:rPr>
              <a:t>d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05">
                <a:latin typeface="Arial Black"/>
                <a:cs typeface="Arial Black"/>
              </a:rPr>
              <a:t>e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05">
                <a:latin typeface="Arial Black"/>
                <a:cs typeface="Arial Black"/>
              </a:rPr>
              <a:t>d		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57">
                <a:latin typeface="Arial Black"/>
                <a:cs typeface="Arial Black"/>
              </a:rPr>
              <a:t>i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57">
                <a:latin typeface="Arial Black"/>
                <a:cs typeface="Arial Black"/>
              </a:rPr>
              <a:t>n 		</a:t>
            </a:r>
            <a:r>
              <a:rPr dirty="0" sz="2400" spc="-9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794">
                <a:latin typeface="Arial Black"/>
                <a:cs typeface="Arial Black"/>
              </a:rPr>
              <a:t>t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615">
                <a:latin typeface="Arial Black"/>
                <a:cs typeface="Arial Black"/>
              </a:rPr>
              <a:t>h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405">
                <a:latin typeface="Arial Black"/>
                <a:cs typeface="Arial Black"/>
              </a:rPr>
              <a:t>e</a:t>
            </a:r>
            <a:r>
              <a:rPr dirty="0" baseline="-3472" sz="3600">
                <a:latin typeface="Arial Black"/>
                <a:cs typeface="Arial Black"/>
              </a:rPr>
              <a:t>		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472" sz="3600" spc="-615">
                <a:latin typeface="Arial Black"/>
                <a:cs typeface="Arial Black"/>
              </a:rPr>
              <a:t>b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615">
                <a:latin typeface="Arial Black"/>
                <a:cs typeface="Arial Black"/>
              </a:rPr>
              <a:t>a</a:t>
            </a:r>
            <a:r>
              <a:rPr dirty="0" sz="2400" spc="-254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2400" spc="-26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405">
                <a:latin typeface="Arial Black"/>
                <a:cs typeface="Arial Black"/>
              </a:rPr>
              <a:t>se</a:t>
            </a:r>
            <a:r>
              <a:rPr dirty="0" baseline="-3472" sz="3600">
                <a:latin typeface="Arial Black"/>
                <a:cs typeface="Arial Black"/>
              </a:rPr>
              <a:t>	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615">
                <a:latin typeface="Arial Black"/>
                <a:cs typeface="Arial Black"/>
              </a:rPr>
              <a:t>o</a:t>
            </a:r>
            <a:r>
              <a:rPr dirty="0" sz="2400" spc="-81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405">
                <a:latin typeface="Arial Black"/>
                <a:cs typeface="Arial Black"/>
              </a:rPr>
              <a:t>f</a:t>
            </a:r>
            <a:r>
              <a:rPr dirty="0" baseline="-3472" sz="3600">
                <a:latin typeface="Arial Black"/>
                <a:cs typeface="Arial Black"/>
              </a:rPr>
              <a:t>	</a:t>
            </a:r>
            <a:r>
              <a:rPr dirty="0" sz="2400" spc="-134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615">
                <a:latin typeface="Arial Black"/>
                <a:cs typeface="Arial Black"/>
              </a:rPr>
              <a:t>y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600">
                <a:latin typeface="Arial Black"/>
                <a:cs typeface="Arial Black"/>
              </a:rPr>
              <a:t>o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615">
                <a:latin typeface="Arial Black"/>
                <a:cs typeface="Arial Black"/>
              </a:rPr>
              <a:t>u</a:t>
            </a:r>
            <a:r>
              <a:rPr dirty="0" sz="2400" spc="-94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405">
                <a:latin typeface="Arial Black"/>
                <a:cs typeface="Arial Black"/>
              </a:rPr>
              <a:t>r</a:t>
            </a:r>
            <a:endParaRPr baseline="-3472" sz="3600">
              <a:latin typeface="Arial Black"/>
              <a:cs typeface="Arial Black"/>
            </a:endParaRPr>
          </a:p>
          <a:p>
            <a:pPr marL="342265">
              <a:lnSpc>
                <a:spcPts val="2020"/>
              </a:lnSpc>
            </a:pP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327">
                <a:latin typeface="Arial Black"/>
                <a:cs typeface="Arial Black"/>
              </a:rPr>
              <a:t>l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27">
                <a:latin typeface="Arial Black"/>
                <a:cs typeface="Arial Black"/>
              </a:rPr>
              <a:t>e</a:t>
            </a:r>
            <a:r>
              <a:rPr dirty="0" baseline="-3472" sz="3600" spc="-330">
                <a:latin typeface="Arial Black"/>
                <a:cs typeface="Arial Black"/>
              </a:rPr>
              <a:t> 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282">
                <a:latin typeface="Arial Black"/>
                <a:cs typeface="Arial Black"/>
              </a:rPr>
              <a:t>G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82">
                <a:latin typeface="Arial Black"/>
                <a:cs typeface="Arial Black"/>
              </a:rPr>
              <a:t>u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282">
                <a:latin typeface="Arial Black"/>
                <a:cs typeface="Arial Black"/>
              </a:rPr>
              <a:t>l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82">
                <a:latin typeface="Arial Black"/>
                <a:cs typeface="Arial Black"/>
              </a:rPr>
              <a:t>p</a:t>
            </a:r>
            <a:r>
              <a:rPr dirty="0" baseline="-3472" sz="3600" spc="-330">
                <a:latin typeface="Arial Black"/>
                <a:cs typeface="Arial Black"/>
              </a:rPr>
              <a:t> </a:t>
            </a:r>
            <a:r>
              <a:rPr dirty="0" sz="2400" spc="-79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472" sz="3600" spc="-1192">
                <a:latin typeface="Arial Black"/>
                <a:cs typeface="Arial Black"/>
              </a:rPr>
              <a:t>b</a:t>
            </a:r>
            <a:r>
              <a:rPr dirty="0" sz="2400" spc="-79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92">
                <a:latin typeface="Arial Black"/>
                <a:cs typeface="Arial Black"/>
              </a:rPr>
              <a:t>o</a:t>
            </a:r>
            <a:r>
              <a:rPr dirty="0" sz="2400" spc="-79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92">
                <a:latin typeface="Arial Black"/>
                <a:cs typeface="Arial Black"/>
              </a:rPr>
              <a:t>t</a:t>
            </a:r>
            <a:r>
              <a:rPr dirty="0" sz="2400" spc="-79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92">
                <a:latin typeface="Arial Black"/>
                <a:cs typeface="Arial Black"/>
              </a:rPr>
              <a:t>t</a:t>
            </a:r>
            <a:r>
              <a:rPr dirty="0" sz="2400" spc="-79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92">
                <a:latin typeface="Arial Black"/>
                <a:cs typeface="Arial Black"/>
              </a:rPr>
              <a:t>l</a:t>
            </a:r>
            <a:r>
              <a:rPr dirty="0" sz="2400" spc="-79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92">
                <a:latin typeface="Arial Black"/>
                <a:cs typeface="Arial Black"/>
              </a:rPr>
              <a:t>e 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</a:t>
            </a:r>
            <a:r>
              <a:rPr dirty="0" baseline="-3472" sz="3600" spc="-322">
                <a:latin typeface="Arial Black"/>
                <a:cs typeface="Arial Black"/>
              </a:rPr>
              <a:t> </a:t>
            </a:r>
            <a:r>
              <a:rPr dirty="0" sz="2400" spc="-85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75">
                <a:latin typeface="Arial Black"/>
                <a:cs typeface="Arial Black"/>
              </a:rPr>
              <a:t>t</a:t>
            </a:r>
            <a:r>
              <a:rPr dirty="0" sz="2400" spc="-85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275">
                <a:latin typeface="Arial Black"/>
                <a:cs typeface="Arial Black"/>
              </a:rPr>
              <a:t>h</a:t>
            </a:r>
            <a:r>
              <a:rPr dirty="0" sz="2400" spc="-85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75">
                <a:latin typeface="Arial Black"/>
                <a:cs typeface="Arial Black"/>
              </a:rPr>
              <a:t>e</a:t>
            </a:r>
            <a:r>
              <a:rPr dirty="0" baseline="-3472" sz="3600" spc="-330">
                <a:latin typeface="Arial Black"/>
                <a:cs typeface="Arial Black"/>
              </a:rPr>
              <a:t> 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907">
                <a:latin typeface="Arial Black"/>
                <a:cs typeface="Arial Black"/>
              </a:rPr>
              <a:t>G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907">
                <a:latin typeface="Arial Black"/>
                <a:cs typeface="Arial Black"/>
              </a:rPr>
              <a:t>u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907">
                <a:latin typeface="Arial Black"/>
                <a:cs typeface="Arial Black"/>
              </a:rPr>
              <a:t>l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907">
                <a:latin typeface="Arial Black"/>
                <a:cs typeface="Arial Black"/>
              </a:rPr>
              <a:t>p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dirty="0" baseline="-3472" sz="3600" spc="-907">
                <a:latin typeface="Arial Black"/>
                <a:cs typeface="Arial Black"/>
              </a:rPr>
              <a:t>Pl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907">
                <a:latin typeface="Arial Black"/>
                <a:cs typeface="Arial Black"/>
              </a:rPr>
              <a:t>e</a:t>
            </a:r>
            <a:r>
              <a:rPr dirty="0" sz="2400" spc="-605">
                <a:solidFill>
                  <a:srgbClr val="FFFFFF"/>
                </a:solidFill>
                <a:latin typeface="Arial Black"/>
                <a:cs typeface="Arial Black"/>
              </a:rPr>
              <a:t>x™,</a:t>
            </a:r>
            <a:r>
              <a:rPr dirty="0" baseline="-3472" sz="3600" spc="-907">
                <a:latin typeface="Arial Black"/>
                <a:cs typeface="Arial Black"/>
              </a:rPr>
              <a:t>x™, 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</a:t>
            </a:r>
            <a:r>
              <a:rPr dirty="0" baseline="-3472" sz="3600" spc="-345">
                <a:latin typeface="Arial Black"/>
                <a:cs typeface="Arial Black"/>
              </a:rPr>
              <a:t> 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087">
                <a:latin typeface="Arial Black"/>
                <a:cs typeface="Arial Black"/>
              </a:rPr>
              <a:t>h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87">
                <a:latin typeface="Arial Black"/>
                <a:cs typeface="Arial Black"/>
              </a:rPr>
              <a:t>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87">
                <a:latin typeface="Arial Black"/>
                <a:cs typeface="Arial Black"/>
              </a:rPr>
              <a:t>a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vi</a:t>
            </a:r>
            <a:r>
              <a:rPr dirty="0" baseline="-3472" sz="3600" spc="-1087">
                <a:latin typeface="Arial Black"/>
                <a:cs typeface="Arial Black"/>
              </a:rPr>
              <a:t>vi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87">
                <a:latin typeface="Arial Black"/>
                <a:cs typeface="Arial Black"/>
              </a:rPr>
              <a:t>l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087">
                <a:latin typeface="Arial Black"/>
                <a:cs typeface="Arial Black"/>
              </a:rPr>
              <a:t>y  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620">
                <a:latin typeface="Arial Black"/>
                <a:cs typeface="Arial Black"/>
              </a:rPr>
              <a:t>g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620">
                <a:latin typeface="Arial Black"/>
                <a:cs typeface="Arial Black"/>
              </a:rPr>
              <a:t>u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620">
                <a:latin typeface="Arial Black"/>
                <a:cs typeface="Arial Black"/>
              </a:rPr>
              <a:t>a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620">
                <a:latin typeface="Arial Black"/>
                <a:cs typeface="Arial Black"/>
              </a:rPr>
              <a:t>r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620">
                <a:latin typeface="Arial Black"/>
                <a:cs typeface="Arial Black"/>
              </a:rPr>
              <a:t>d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620">
                <a:latin typeface="Arial Black"/>
                <a:cs typeface="Arial Black"/>
              </a:rPr>
              <a:t>e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620">
                <a:latin typeface="Arial Black"/>
                <a:cs typeface="Arial Black"/>
              </a:rPr>
              <a:t>d</a:t>
            </a:r>
            <a:r>
              <a:rPr dirty="0" sz="2400" spc="-108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620">
                <a:latin typeface="Arial Black"/>
                <a:cs typeface="Arial Black"/>
              </a:rPr>
              <a:t>,</a:t>
            </a:r>
            <a:endParaRPr baseline="-3472" sz="3600">
              <a:latin typeface="Arial Black"/>
              <a:cs typeface="Arial Black"/>
            </a:endParaRPr>
          </a:p>
          <a:p>
            <a:pPr marL="342265">
              <a:lnSpc>
                <a:spcPts val="2300"/>
              </a:lnSpc>
            </a:pP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ma</a:t>
            </a:r>
            <a:r>
              <a:rPr dirty="0" baseline="-3472" sz="3600" spc="-869">
                <a:latin typeface="Arial Black"/>
                <a:cs typeface="Arial Black"/>
              </a:rPr>
              <a:t>ma</a:t>
            </a: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ssi</a:t>
            </a:r>
            <a:r>
              <a:rPr dirty="0" baseline="-3472" sz="3600" spc="-869">
                <a:latin typeface="Arial Black"/>
                <a:cs typeface="Arial Black"/>
              </a:rPr>
              <a:t>ssi</a:t>
            </a: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ve</a:t>
            </a:r>
            <a:r>
              <a:rPr dirty="0" baseline="-3472" sz="3600" spc="-869">
                <a:latin typeface="Arial Black"/>
                <a:cs typeface="Arial Black"/>
              </a:rPr>
              <a:t>ve</a:t>
            </a: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869">
                <a:latin typeface="Arial Black"/>
                <a:cs typeface="Arial Black"/>
              </a:rPr>
              <a:t>l</a:t>
            </a: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869">
                <a:latin typeface="Arial Black"/>
                <a:cs typeface="Arial Black"/>
              </a:rPr>
              <a:t>y 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050">
                <a:latin typeface="Arial Black"/>
                <a:cs typeface="Arial Black"/>
              </a:rPr>
              <a:t>p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50">
                <a:latin typeface="Arial Black"/>
                <a:cs typeface="Arial Black"/>
              </a:rPr>
              <a:t>a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ra</a:t>
            </a:r>
            <a:r>
              <a:rPr dirty="0" baseline="-3472" sz="3600" spc="-1050">
                <a:latin typeface="Arial Black"/>
                <a:cs typeface="Arial Black"/>
              </a:rPr>
              <a:t>ra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50">
                <a:latin typeface="Arial Black"/>
                <a:cs typeface="Arial Black"/>
              </a:rPr>
              <a:t>l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50">
                <a:latin typeface="Arial Black"/>
                <a:cs typeface="Arial Black"/>
              </a:rPr>
              <a:t>l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50">
                <a:latin typeface="Arial Black"/>
                <a:cs typeface="Arial Black"/>
              </a:rPr>
              <a:t>e</a:t>
            </a:r>
            <a:r>
              <a:rPr dirty="0" sz="2400" spc="-70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50">
                <a:latin typeface="Arial Black"/>
                <a:cs typeface="Arial Black"/>
              </a:rPr>
              <a:t>l 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1087">
                <a:latin typeface="Arial Black"/>
                <a:cs typeface="Arial Black"/>
              </a:rPr>
              <a:t>se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87">
                <a:latin typeface="Arial Black"/>
                <a:cs typeface="Arial Black"/>
              </a:rPr>
              <a:t>r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dirty="0" baseline="-3472" sz="3600" spc="-1087">
                <a:latin typeface="Arial Black"/>
                <a:cs typeface="Arial Black"/>
              </a:rPr>
              <a:t>v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87">
                <a:latin typeface="Arial Black"/>
                <a:cs typeface="Arial Black"/>
              </a:rPr>
              <a:t>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87">
                <a:latin typeface="Arial Black"/>
                <a:cs typeface="Arial Black"/>
              </a:rPr>
              <a:t>r 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327">
                <a:latin typeface="Arial Black"/>
                <a:cs typeface="Arial Black"/>
              </a:rPr>
              <a:t>f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27">
                <a:latin typeface="Arial Black"/>
                <a:cs typeface="Arial Black"/>
              </a:rPr>
              <a:t>a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327">
                <a:latin typeface="Arial Black"/>
                <a:cs typeface="Arial Black"/>
              </a:rPr>
              <a:t>r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dirty="0" baseline="-3472" sz="3600" spc="-1327">
                <a:latin typeface="Arial Black"/>
                <a:cs typeface="Arial Black"/>
              </a:rPr>
              <a:t>m</a:t>
            </a:r>
            <a:r>
              <a:rPr dirty="0" baseline="-3472" sz="3600" spc="135">
                <a:latin typeface="Arial Black"/>
                <a:cs typeface="Arial Black"/>
              </a:rPr>
              <a:t> 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342">
                <a:latin typeface="Arial Black"/>
                <a:cs typeface="Arial Black"/>
              </a:rPr>
              <a:t>w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342">
                <a:latin typeface="Arial Black"/>
                <a:cs typeface="Arial Black"/>
              </a:rPr>
              <a:t>h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42">
                <a:latin typeface="Arial Black"/>
                <a:cs typeface="Arial Black"/>
              </a:rPr>
              <a:t>o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1342">
                <a:latin typeface="Arial Black"/>
                <a:cs typeface="Arial Black"/>
              </a:rPr>
              <a:t>se</a:t>
            </a:r>
            <a:r>
              <a:rPr dirty="0" baseline="-3472" sz="3600" spc="135">
                <a:latin typeface="Arial Black"/>
                <a:cs typeface="Arial Black"/>
              </a:rPr>
              <a:t> 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10">
                <a:latin typeface="Arial Black"/>
                <a:cs typeface="Arial Black"/>
              </a:rPr>
              <a:t>l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0">
                <a:latin typeface="Arial Black"/>
                <a:cs typeface="Arial Black"/>
              </a:rPr>
              <a:t>o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ca</a:t>
            </a:r>
            <a:r>
              <a:rPr dirty="0" baseline="-3472" sz="3600" spc="-1110">
                <a:latin typeface="Arial Black"/>
                <a:cs typeface="Arial Black"/>
              </a:rPr>
              <a:t>ca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10">
                <a:latin typeface="Arial Black"/>
                <a:cs typeface="Arial Black"/>
              </a:rPr>
              <a:t>t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10">
                <a:latin typeface="Arial Black"/>
                <a:cs typeface="Arial Black"/>
              </a:rPr>
              <a:t>i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0">
                <a:latin typeface="Arial Black"/>
                <a:cs typeface="Arial Black"/>
              </a:rPr>
              <a:t>o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110">
                <a:latin typeface="Arial Black"/>
                <a:cs typeface="Arial Black"/>
              </a:rPr>
              <a:t>n  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327">
                <a:latin typeface="Arial Black"/>
                <a:cs typeface="Arial Black"/>
              </a:rPr>
              <a:t>i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327">
                <a:latin typeface="Arial Black"/>
                <a:cs typeface="Arial Black"/>
              </a:rPr>
              <a:t>s</a:t>
            </a:r>
            <a:r>
              <a:rPr dirty="0" baseline="-3472" sz="3600" spc="120">
                <a:latin typeface="Arial Black"/>
                <a:cs typeface="Arial Black"/>
              </a:rPr>
              <a:t> </a:t>
            </a:r>
            <a:r>
              <a:rPr dirty="0" sz="2400" spc="-919">
                <a:solidFill>
                  <a:srgbClr val="FFFFFF"/>
                </a:solidFill>
                <a:latin typeface="Arial Black"/>
                <a:cs typeface="Arial Black"/>
              </a:rPr>
              <a:t>kn</a:t>
            </a:r>
            <a:r>
              <a:rPr dirty="0" baseline="-3472" sz="3600" spc="-1380">
                <a:latin typeface="Arial Black"/>
                <a:cs typeface="Arial Black"/>
              </a:rPr>
              <a:t>kn</a:t>
            </a:r>
            <a:r>
              <a:rPr dirty="0" sz="2400" spc="-919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80">
                <a:latin typeface="Arial Black"/>
                <a:cs typeface="Arial Black"/>
              </a:rPr>
              <a:t>o</a:t>
            </a:r>
            <a:r>
              <a:rPr dirty="0" sz="2400" spc="-919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380">
                <a:latin typeface="Arial Black"/>
                <a:cs typeface="Arial Black"/>
              </a:rPr>
              <a:t>w</a:t>
            </a:r>
            <a:r>
              <a:rPr dirty="0" sz="2400" spc="-919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380">
                <a:latin typeface="Arial Black"/>
                <a:cs typeface="Arial Black"/>
              </a:rPr>
              <a:t>n</a:t>
            </a:r>
            <a:endParaRPr baseline="-3472" sz="3600">
              <a:latin typeface="Arial Black"/>
              <a:cs typeface="Arial Black"/>
            </a:endParaRPr>
          </a:p>
          <a:p>
            <a:pPr marL="342265">
              <a:lnSpc>
                <a:spcPts val="2300"/>
              </a:lnSpc>
            </a:pP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207">
                <a:latin typeface="Arial Black"/>
                <a:cs typeface="Arial Black"/>
              </a:rPr>
              <a:t>n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207">
                <a:latin typeface="Arial Black"/>
                <a:cs typeface="Arial Black"/>
              </a:rPr>
              <a:t>l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207">
                <a:latin typeface="Arial Black"/>
                <a:cs typeface="Arial Black"/>
              </a:rPr>
              <a:t>y</a:t>
            </a:r>
            <a:r>
              <a:rPr dirty="0" baseline="-3472" sz="3600" spc="-292">
                <a:latin typeface="Arial Black"/>
                <a:cs typeface="Arial Black"/>
              </a:rPr>
              <a:t> 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0">
                <a:latin typeface="Arial Black"/>
                <a:cs typeface="Arial Black"/>
              </a:rPr>
              <a:t>t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0">
                <a:latin typeface="Arial Black"/>
                <a:cs typeface="Arial Black"/>
              </a:rPr>
              <a:t>o      </a:t>
            </a:r>
            <a:r>
              <a:rPr dirty="0" sz="2400" spc="-69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42">
                <a:latin typeface="Arial Black"/>
                <a:cs typeface="Arial Black"/>
              </a:rPr>
              <a:t>E</a:t>
            </a:r>
            <a:r>
              <a:rPr dirty="0" sz="2400" spc="-695">
                <a:solidFill>
                  <a:srgbClr val="FFFFFF"/>
                </a:solidFill>
                <a:latin typeface="Arial Black"/>
                <a:cs typeface="Arial Black"/>
              </a:rPr>
              <a:t>ri</a:t>
            </a:r>
            <a:r>
              <a:rPr dirty="0" baseline="-3472" sz="3600" spc="-1042">
                <a:latin typeface="Arial Black"/>
                <a:cs typeface="Arial Black"/>
              </a:rPr>
              <a:t>ri</a:t>
            </a:r>
            <a:r>
              <a:rPr dirty="0" sz="2400" spc="-695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baseline="-3472" sz="3600" spc="-1042">
                <a:latin typeface="Arial Black"/>
                <a:cs typeface="Arial Black"/>
              </a:rPr>
              <a:t>c 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019">
                <a:latin typeface="Arial Black"/>
                <a:cs typeface="Arial Black"/>
              </a:rPr>
              <a:t>S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ch</a:t>
            </a:r>
            <a:r>
              <a:rPr dirty="0" baseline="-3472" sz="3600" spc="-1019">
                <a:latin typeface="Arial Black"/>
                <a:cs typeface="Arial Black"/>
              </a:rPr>
              <a:t>ch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mi</a:t>
            </a:r>
            <a:r>
              <a:rPr dirty="0" baseline="-3472" sz="3600" spc="-1019">
                <a:latin typeface="Arial Black"/>
                <a:cs typeface="Arial Black"/>
              </a:rPr>
              <a:t>mi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019">
                <a:latin typeface="Arial Black"/>
                <a:cs typeface="Arial Black"/>
              </a:rPr>
              <a:t>d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19">
                <a:latin typeface="Arial Black"/>
                <a:cs typeface="Arial Black"/>
              </a:rPr>
              <a:t>t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019">
                <a:latin typeface="Arial Black"/>
                <a:cs typeface="Arial Black"/>
              </a:rPr>
              <a:t>, </a:t>
            </a:r>
            <a:r>
              <a:rPr dirty="0" sz="2400" spc="-107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604">
                <a:latin typeface="Arial Black"/>
                <a:cs typeface="Arial Black"/>
              </a:rPr>
              <a:t>w</a:t>
            </a:r>
            <a:r>
              <a:rPr dirty="0" sz="2400" spc="-107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604">
                <a:latin typeface="Arial Black"/>
                <a:cs typeface="Arial Black"/>
              </a:rPr>
              <a:t>h</a:t>
            </a:r>
            <a:r>
              <a:rPr dirty="0" sz="2400" spc="-107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604">
                <a:latin typeface="Arial Black"/>
                <a:cs typeface="Arial Black"/>
              </a:rPr>
              <a:t>o</a:t>
            </a:r>
            <a:r>
              <a:rPr dirty="0" baseline="-3472" sz="3600" spc="-284">
                <a:latin typeface="Arial Black"/>
                <a:cs typeface="Arial Black"/>
              </a:rPr>
              <a:t> 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ca</a:t>
            </a:r>
            <a:r>
              <a:rPr dirty="0" baseline="-3472" sz="3600" spc="-997">
                <a:latin typeface="Arial Black"/>
                <a:cs typeface="Arial Black"/>
              </a:rPr>
              <a:t>ca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rr</a:t>
            </a:r>
            <a:r>
              <a:rPr dirty="0" baseline="-3472" sz="3600" spc="-997">
                <a:latin typeface="Arial Black"/>
                <a:cs typeface="Arial Black"/>
              </a:rPr>
              <a:t>rr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997">
                <a:latin typeface="Arial Black"/>
                <a:cs typeface="Arial Black"/>
              </a:rPr>
              <a:t>i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997">
                <a:latin typeface="Arial Black"/>
                <a:cs typeface="Arial Black"/>
              </a:rPr>
              <a:t>e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997">
                <a:latin typeface="Arial Black"/>
                <a:cs typeface="Arial Black"/>
              </a:rPr>
              <a:t>s </a:t>
            </a:r>
            <a:r>
              <a:rPr dirty="0" sz="2400" spc="-69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42">
                <a:latin typeface="Arial Black"/>
                <a:cs typeface="Arial Black"/>
              </a:rPr>
              <a:t>i</a:t>
            </a:r>
            <a:r>
              <a:rPr dirty="0" sz="2400" spc="-69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42">
                <a:latin typeface="Arial Black"/>
                <a:cs typeface="Arial Black"/>
              </a:rPr>
              <a:t>t</a:t>
            </a:r>
            <a:r>
              <a:rPr dirty="0" sz="2400" spc="-69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042">
                <a:latin typeface="Arial Black"/>
                <a:cs typeface="Arial Black"/>
              </a:rPr>
              <a:t>s 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072">
                <a:latin typeface="Arial Black"/>
                <a:cs typeface="Arial Black"/>
              </a:rPr>
              <a:t>G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PS</a:t>
            </a:r>
            <a:r>
              <a:rPr dirty="0" baseline="-3472" sz="3600" spc="-1072">
                <a:latin typeface="Arial Black"/>
                <a:cs typeface="Arial Black"/>
              </a:rPr>
              <a:t>PS  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co</a:t>
            </a:r>
            <a:r>
              <a:rPr dirty="0" baseline="-3472" sz="3600" spc="-1447">
                <a:latin typeface="Arial Black"/>
                <a:cs typeface="Arial Black"/>
              </a:rPr>
              <a:t>co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447">
                <a:latin typeface="Arial Black"/>
                <a:cs typeface="Arial Black"/>
              </a:rPr>
              <a:t>o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447">
                <a:latin typeface="Arial Black"/>
                <a:cs typeface="Arial Black"/>
              </a:rPr>
              <a:t>r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447">
                <a:latin typeface="Arial Black"/>
                <a:cs typeface="Arial Black"/>
              </a:rPr>
              <a:t>d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447">
                <a:latin typeface="Arial Black"/>
                <a:cs typeface="Arial Black"/>
              </a:rPr>
              <a:t>i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447">
                <a:latin typeface="Arial Black"/>
                <a:cs typeface="Arial Black"/>
              </a:rPr>
              <a:t>n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447">
                <a:latin typeface="Arial Black"/>
                <a:cs typeface="Arial Black"/>
              </a:rPr>
              <a:t>a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447">
                <a:latin typeface="Arial Black"/>
                <a:cs typeface="Arial Black"/>
              </a:rPr>
              <a:t>t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447">
                <a:latin typeface="Arial Black"/>
                <a:cs typeface="Arial Black"/>
              </a:rPr>
              <a:t>e</a:t>
            </a:r>
            <a:r>
              <a:rPr dirty="0" sz="2400" spc="-96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447">
                <a:latin typeface="Arial Black"/>
                <a:cs typeface="Arial Black"/>
              </a:rPr>
              <a:t>s</a:t>
            </a:r>
            <a:r>
              <a:rPr dirty="0" baseline="-3472" sz="3600" spc="-300">
                <a:latin typeface="Arial Black"/>
                <a:cs typeface="Arial Black"/>
              </a:rPr>
              <a:t> </a:t>
            </a:r>
            <a:r>
              <a:rPr dirty="0" sz="2400" spc="-9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57">
                <a:latin typeface="Arial Black"/>
                <a:cs typeface="Arial Black"/>
              </a:rPr>
              <a:t>o</a:t>
            </a:r>
            <a:r>
              <a:rPr dirty="0" sz="2400" spc="-9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357">
                <a:latin typeface="Arial Black"/>
                <a:cs typeface="Arial Black"/>
              </a:rPr>
              <a:t>n</a:t>
            </a:r>
            <a:endParaRPr baseline="-3472" sz="3600">
              <a:latin typeface="Arial Black"/>
              <a:cs typeface="Arial Black"/>
            </a:endParaRPr>
          </a:p>
          <a:p>
            <a:pPr marL="342265">
              <a:lnSpc>
                <a:spcPct val="79900"/>
              </a:lnSpc>
              <a:spcBef>
                <a:spcPts val="285"/>
              </a:spcBef>
              <a:tabLst>
                <a:tab pos="1754505" algn="l"/>
                <a:tab pos="3436620" algn="l"/>
                <a:tab pos="3867150" algn="l"/>
                <a:tab pos="4433570" algn="l"/>
                <a:tab pos="5201920" algn="l"/>
                <a:tab pos="6090285" algn="l"/>
                <a:tab pos="6654800" algn="l"/>
              </a:tabLst>
            </a:pP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</a:t>
            </a:r>
            <a:r>
              <a:rPr dirty="0" baseline="-3472" sz="3600" spc="-120">
                <a:latin typeface="Arial Black"/>
                <a:cs typeface="Arial Black"/>
              </a:rPr>
              <a:t> 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r>
              <a:rPr dirty="0" baseline="-3472" sz="3600" spc="-997">
                <a:latin typeface="Arial Black"/>
                <a:cs typeface="Arial Black"/>
              </a:rPr>
              <a:t>6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r>
              <a:rPr dirty="0" baseline="-3472" sz="3600" spc="-997">
                <a:latin typeface="Arial Black"/>
                <a:cs typeface="Arial Black"/>
              </a:rPr>
              <a:t>4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-b</a:t>
            </a:r>
            <a:r>
              <a:rPr dirty="0" baseline="-3472" sz="3600" spc="-997">
                <a:latin typeface="Arial Black"/>
                <a:cs typeface="Arial Black"/>
              </a:rPr>
              <a:t>-b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997">
                <a:latin typeface="Arial Black"/>
                <a:cs typeface="Arial Black"/>
              </a:rPr>
              <a:t>i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997">
                <a:latin typeface="Arial Black"/>
                <a:cs typeface="Arial Black"/>
              </a:rPr>
              <a:t>t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-e</a:t>
            </a:r>
            <a:r>
              <a:rPr dirty="0" baseline="-3472" sz="3600" spc="-997">
                <a:latin typeface="Arial Black"/>
                <a:cs typeface="Arial Black"/>
              </a:rPr>
              <a:t>-e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997">
                <a:latin typeface="Arial Black"/>
                <a:cs typeface="Arial Black"/>
              </a:rPr>
              <a:t>n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cryp</a:t>
            </a:r>
            <a:r>
              <a:rPr dirty="0" baseline="-3472" sz="3600" spc="-997">
                <a:latin typeface="Arial Black"/>
                <a:cs typeface="Arial Black"/>
              </a:rPr>
              <a:t>cryp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997">
                <a:latin typeface="Arial Black"/>
                <a:cs typeface="Arial Black"/>
              </a:rPr>
              <a:t>t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997">
                <a:latin typeface="Arial Black"/>
                <a:cs typeface="Arial Black"/>
              </a:rPr>
              <a:t>e</a:t>
            </a:r>
            <a:r>
              <a:rPr dirty="0" sz="2400" spc="-66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997">
                <a:latin typeface="Arial Black"/>
                <a:cs typeface="Arial Black"/>
              </a:rPr>
              <a:t>d 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sm</a:t>
            </a:r>
            <a:r>
              <a:rPr dirty="0" baseline="-3472" sz="3600" spc="-1110">
                <a:latin typeface="Arial Black"/>
                <a:cs typeface="Arial Black"/>
              </a:rPr>
              <a:t>sm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110">
                <a:latin typeface="Arial Black"/>
                <a:cs typeface="Arial Black"/>
              </a:rPr>
              <a:t>a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rt</a:t>
            </a:r>
            <a:r>
              <a:rPr dirty="0" baseline="-3472" sz="3600" spc="-1110">
                <a:latin typeface="Arial Black"/>
                <a:cs typeface="Arial Black"/>
              </a:rPr>
              <a:t>rt 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ca</a:t>
            </a:r>
            <a:r>
              <a:rPr dirty="0" baseline="-3472" sz="3600" spc="-960">
                <a:latin typeface="Arial Black"/>
                <a:cs typeface="Arial Black"/>
              </a:rPr>
              <a:t>ca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rd</a:t>
            </a:r>
            <a:r>
              <a:rPr dirty="0" baseline="-3472" sz="3600" spc="-960">
                <a:latin typeface="Arial Black"/>
                <a:cs typeface="Arial Black"/>
              </a:rPr>
              <a:t>rd 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27">
                <a:latin typeface="Arial Black"/>
                <a:cs typeface="Arial Black"/>
              </a:rPr>
              <a:t>l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027">
                <a:latin typeface="Arial Black"/>
                <a:cs typeface="Arial Black"/>
              </a:rPr>
              <a:t>o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cke</a:t>
            </a:r>
            <a:r>
              <a:rPr dirty="0" baseline="-3472" sz="3600" spc="-1027">
                <a:latin typeface="Arial Black"/>
                <a:cs typeface="Arial Black"/>
              </a:rPr>
              <a:t>cke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027">
                <a:latin typeface="Arial Black"/>
                <a:cs typeface="Arial Black"/>
              </a:rPr>
              <a:t>d 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57">
                <a:latin typeface="Arial Black"/>
                <a:cs typeface="Arial Black"/>
              </a:rPr>
              <a:t>i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57">
                <a:latin typeface="Arial Black"/>
                <a:cs typeface="Arial Black"/>
              </a:rPr>
              <a:t>n 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 </a:t>
            </a:r>
            <a:r>
              <a:rPr dirty="0" baseline="-3472" sz="3600" spc="-1185">
                <a:latin typeface="Arial Black"/>
                <a:cs typeface="Arial Black"/>
              </a:rPr>
              <a:t> 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st</a:t>
            </a:r>
            <a:r>
              <a:rPr dirty="0" baseline="-3472" sz="3600" spc="-1455">
                <a:latin typeface="Arial Black"/>
                <a:cs typeface="Arial Black"/>
              </a:rPr>
              <a:t>st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455">
                <a:latin typeface="Arial Black"/>
                <a:cs typeface="Arial Black"/>
              </a:rPr>
              <a:t>a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455">
                <a:latin typeface="Arial Black"/>
                <a:cs typeface="Arial Black"/>
              </a:rPr>
              <a:t>i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455">
                <a:latin typeface="Arial Black"/>
                <a:cs typeface="Arial Black"/>
              </a:rPr>
              <a:t>n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455">
                <a:latin typeface="Arial Black"/>
                <a:cs typeface="Arial Black"/>
              </a:rPr>
              <a:t>l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455">
                <a:latin typeface="Arial Black"/>
                <a:cs typeface="Arial Black"/>
              </a:rPr>
              <a:t>e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ss-st</a:t>
            </a:r>
            <a:r>
              <a:rPr dirty="0" baseline="-3472" sz="3600" spc="-1455">
                <a:latin typeface="Arial Black"/>
                <a:cs typeface="Arial Black"/>
              </a:rPr>
              <a:t>ss-st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455">
                <a:latin typeface="Arial Black"/>
                <a:cs typeface="Arial Black"/>
              </a:rPr>
              <a:t>e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455">
                <a:latin typeface="Arial Black"/>
                <a:cs typeface="Arial Black"/>
              </a:rPr>
              <a:t>e</a:t>
            </a:r>
            <a:r>
              <a:rPr dirty="0" sz="2400" spc="-969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455">
                <a:latin typeface="Arial Black"/>
                <a:cs typeface="Arial Black"/>
              </a:rPr>
              <a:t>l</a:t>
            </a:r>
            <a:r>
              <a:rPr dirty="0" baseline="-3472" sz="3600" spc="-345">
                <a:latin typeface="Arial Black"/>
                <a:cs typeface="Arial Black"/>
              </a:rPr>
              <a:t> 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472" sz="3600" spc="-1087">
                <a:latin typeface="Arial Black"/>
                <a:cs typeface="Arial Black"/>
              </a:rPr>
              <a:t>b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ri</a:t>
            </a:r>
            <a:r>
              <a:rPr dirty="0" baseline="-3472" sz="3600" spc="-1087">
                <a:latin typeface="Arial Black"/>
                <a:cs typeface="Arial Black"/>
              </a:rPr>
              <a:t>ri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87">
                <a:latin typeface="Arial Black"/>
                <a:cs typeface="Arial Black"/>
              </a:rPr>
              <a:t>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087">
                <a:latin typeface="Arial Black"/>
                <a:cs typeface="Arial Black"/>
              </a:rPr>
              <a:t>f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baseline="-3472" sz="3600" spc="-1087">
                <a:latin typeface="Arial Black"/>
                <a:cs typeface="Arial Black"/>
              </a:rPr>
              <a:t>c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87">
                <a:latin typeface="Arial Black"/>
                <a:cs typeface="Arial Black"/>
              </a:rPr>
              <a:t>a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1087">
                <a:latin typeface="Arial Black"/>
                <a:cs typeface="Arial Black"/>
              </a:rPr>
              <a:t>se	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305">
                <a:latin typeface="Arial Black"/>
                <a:cs typeface="Arial Black"/>
              </a:rPr>
              <a:t>h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305">
                <a:latin typeface="Arial Black"/>
                <a:cs typeface="Arial Black"/>
              </a:rPr>
              <a:t>n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05">
                <a:latin typeface="Arial Black"/>
                <a:cs typeface="Arial Black"/>
              </a:rPr>
              <a:t>d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baseline="-3472" sz="3600" spc="-1305">
                <a:latin typeface="Arial Black"/>
                <a:cs typeface="Arial Black"/>
              </a:rPr>
              <a:t>c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305">
                <a:latin typeface="Arial Black"/>
                <a:cs typeface="Arial Black"/>
              </a:rPr>
              <a:t>u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305">
                <a:latin typeface="Arial Black"/>
                <a:cs typeface="Arial Black"/>
              </a:rPr>
              <a:t>f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305">
                <a:latin typeface="Arial Black"/>
                <a:cs typeface="Arial Black"/>
              </a:rPr>
              <a:t>f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05">
                <a:latin typeface="Arial Black"/>
                <a:cs typeface="Arial Black"/>
              </a:rPr>
              <a:t>e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05">
                <a:latin typeface="Arial Black"/>
                <a:cs typeface="Arial Black"/>
              </a:rPr>
              <a:t>d	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	</a:t>
            </a:r>
            <a:r>
              <a:rPr dirty="0" sz="2400" spc="-76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139">
                <a:latin typeface="Arial Black"/>
                <a:cs typeface="Arial Black"/>
              </a:rPr>
              <a:t>h</a:t>
            </a:r>
            <a:r>
              <a:rPr dirty="0" sz="2400" spc="-76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39">
                <a:latin typeface="Arial Black"/>
                <a:cs typeface="Arial Black"/>
              </a:rPr>
              <a:t>i</a:t>
            </a:r>
            <a:r>
              <a:rPr dirty="0" sz="2400" spc="-76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139">
                <a:latin typeface="Arial Black"/>
                <a:cs typeface="Arial Black"/>
              </a:rPr>
              <a:t>s	</a:t>
            </a:r>
            <a:r>
              <a:rPr dirty="0" sz="2400" spc="-690">
                <a:solidFill>
                  <a:srgbClr val="FFFFFF"/>
                </a:solidFill>
                <a:latin typeface="Arial Black"/>
                <a:cs typeface="Arial Black"/>
              </a:rPr>
              <a:t>ri</a:t>
            </a:r>
            <a:r>
              <a:rPr dirty="0" baseline="-3472" sz="3600" spc="-1035">
                <a:latin typeface="Arial Black"/>
                <a:cs typeface="Arial Black"/>
              </a:rPr>
              <a:t>ri</a:t>
            </a:r>
            <a:r>
              <a:rPr dirty="0" sz="2400" spc="-69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035">
                <a:latin typeface="Arial Black"/>
                <a:cs typeface="Arial Black"/>
              </a:rPr>
              <a:t>g</a:t>
            </a:r>
            <a:r>
              <a:rPr dirty="0" sz="2400" spc="-69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035">
                <a:latin typeface="Arial Black"/>
                <a:cs typeface="Arial Black"/>
              </a:rPr>
              <a:t>h</a:t>
            </a:r>
            <a:r>
              <a:rPr dirty="0" sz="2400" spc="-69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35">
                <a:latin typeface="Arial Black"/>
                <a:cs typeface="Arial Black"/>
              </a:rPr>
              <a:t>t	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960">
                <a:latin typeface="Arial Black"/>
                <a:cs typeface="Arial Black"/>
              </a:rPr>
              <a:t>w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ri</a:t>
            </a:r>
            <a:r>
              <a:rPr dirty="0" baseline="-3472" sz="3600" spc="-960">
                <a:latin typeface="Arial Black"/>
                <a:cs typeface="Arial Black"/>
              </a:rPr>
              <a:t>ri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st</a:t>
            </a:r>
            <a:r>
              <a:rPr dirty="0" baseline="-3472" sz="3600" spc="-960">
                <a:latin typeface="Arial Black"/>
                <a:cs typeface="Arial Black"/>
              </a:rPr>
              <a:t>st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baseline="-3472" sz="3600" spc="-960">
                <a:latin typeface="Arial Black"/>
                <a:cs typeface="Arial Black"/>
              </a:rPr>
              <a:t>.	</a:t>
            </a:r>
            <a:r>
              <a:rPr dirty="0" sz="2400" spc="-10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507">
                <a:latin typeface="Arial Black"/>
                <a:cs typeface="Arial Black"/>
              </a:rPr>
              <a:t>N</a:t>
            </a:r>
            <a:r>
              <a:rPr dirty="0" sz="2400" spc="-10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507">
                <a:latin typeface="Arial Black"/>
                <a:cs typeface="Arial Black"/>
              </a:rPr>
              <a:t>o	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072">
                <a:latin typeface="Arial Black"/>
                <a:cs typeface="Arial Black"/>
              </a:rPr>
              <a:t>p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72">
                <a:latin typeface="Arial Black"/>
                <a:cs typeface="Arial Black"/>
              </a:rPr>
              <a:t>e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rso</a:t>
            </a:r>
            <a:r>
              <a:rPr dirty="0" baseline="-3472" sz="3600" spc="-1072">
                <a:latin typeface="Arial Black"/>
                <a:cs typeface="Arial Black"/>
              </a:rPr>
              <a:t>rso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72">
                <a:latin typeface="Arial Black"/>
                <a:cs typeface="Arial Black"/>
              </a:rPr>
              <a:t>n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72">
                <a:latin typeface="Arial Black"/>
                <a:cs typeface="Arial Black"/>
              </a:rPr>
              <a:t>a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72">
                <a:latin typeface="Arial Black"/>
                <a:cs typeface="Arial Black"/>
              </a:rPr>
              <a:t>l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72">
                <a:latin typeface="Arial Black"/>
                <a:cs typeface="Arial Black"/>
              </a:rPr>
              <a:t>l</a:t>
            </a:r>
            <a:r>
              <a:rPr dirty="0" sz="2400" spc="-71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072">
                <a:latin typeface="Arial Black"/>
                <a:cs typeface="Arial Black"/>
              </a:rPr>
              <a:t>y</a:t>
            </a:r>
            <a:endParaRPr baseline="-3472" sz="3600">
              <a:latin typeface="Arial Black"/>
              <a:cs typeface="Arial Black"/>
            </a:endParaRPr>
          </a:p>
          <a:p>
            <a:pPr algn="just" marL="342265">
              <a:lnSpc>
                <a:spcPts val="2020"/>
              </a:lnSpc>
            </a:pP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32">
                <a:latin typeface="Arial Black"/>
                <a:cs typeface="Arial Black"/>
              </a:rPr>
              <a:t>i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132">
                <a:latin typeface="Arial Black"/>
                <a:cs typeface="Arial Black"/>
              </a:rPr>
              <a:t>d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32">
                <a:latin typeface="Arial Black"/>
                <a:cs typeface="Arial Black"/>
              </a:rPr>
              <a:t>e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132">
                <a:latin typeface="Arial Black"/>
                <a:cs typeface="Arial Black"/>
              </a:rPr>
              <a:t>n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32">
                <a:latin typeface="Arial Black"/>
                <a:cs typeface="Arial Black"/>
              </a:rPr>
              <a:t>t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32">
                <a:latin typeface="Arial Black"/>
                <a:cs typeface="Arial Black"/>
              </a:rPr>
              <a:t>i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32">
                <a:latin typeface="Arial Black"/>
                <a:cs typeface="Arial Black"/>
              </a:rPr>
              <a:t>f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32">
                <a:latin typeface="Arial Black"/>
                <a:cs typeface="Arial Black"/>
              </a:rPr>
              <a:t>i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132">
                <a:latin typeface="Arial Black"/>
                <a:cs typeface="Arial Black"/>
              </a:rPr>
              <a:t>a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472" sz="3600" spc="-1132">
                <a:latin typeface="Arial Black"/>
                <a:cs typeface="Arial Black"/>
              </a:rPr>
              <a:t>b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32">
                <a:latin typeface="Arial Black"/>
                <a:cs typeface="Arial Black"/>
              </a:rPr>
              <a:t>l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32">
                <a:latin typeface="Arial Black"/>
                <a:cs typeface="Arial Black"/>
              </a:rPr>
              <a:t>e 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17">
                <a:latin typeface="Arial Black"/>
                <a:cs typeface="Arial Black"/>
              </a:rPr>
              <a:t>i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117">
                <a:latin typeface="Arial Black"/>
                <a:cs typeface="Arial Black"/>
              </a:rPr>
              <a:t>n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17">
                <a:latin typeface="Arial Black"/>
                <a:cs typeface="Arial Black"/>
              </a:rPr>
              <a:t>f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7">
                <a:latin typeface="Arial Black"/>
                <a:cs typeface="Arial Black"/>
              </a:rPr>
              <a:t>o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17">
                <a:latin typeface="Arial Black"/>
                <a:cs typeface="Arial Black"/>
              </a:rPr>
              <a:t>r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ma</a:t>
            </a:r>
            <a:r>
              <a:rPr dirty="0" baseline="-3472" sz="3600" spc="-1117">
                <a:latin typeface="Arial Black"/>
                <a:cs typeface="Arial Black"/>
              </a:rPr>
              <a:t>ma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17">
                <a:latin typeface="Arial Black"/>
                <a:cs typeface="Arial Black"/>
              </a:rPr>
              <a:t>t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17">
                <a:latin typeface="Arial Black"/>
                <a:cs typeface="Arial Black"/>
              </a:rPr>
              <a:t>i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7">
                <a:latin typeface="Arial Black"/>
                <a:cs typeface="Arial Black"/>
              </a:rPr>
              <a:t>o</a:t>
            </a:r>
            <a:r>
              <a:rPr dirty="0" sz="2400" spc="-74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117">
                <a:latin typeface="Arial Black"/>
                <a:cs typeface="Arial Black"/>
              </a:rPr>
              <a:t>n 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0">
                <a:latin typeface="Arial Black"/>
                <a:cs typeface="Arial Black"/>
              </a:rPr>
              <a:t>o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10">
                <a:latin typeface="Arial Black"/>
                <a:cs typeface="Arial Black"/>
              </a:rPr>
              <a:t>f 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42">
                <a:latin typeface="Arial Black"/>
                <a:cs typeface="Arial Black"/>
              </a:rPr>
              <a:t>a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342">
                <a:latin typeface="Arial Black"/>
                <a:cs typeface="Arial Black"/>
              </a:rPr>
              <a:t>n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342">
                <a:latin typeface="Arial Black"/>
                <a:cs typeface="Arial Black"/>
              </a:rPr>
              <a:t>y</a:t>
            </a:r>
            <a:r>
              <a:rPr dirty="0" baseline="-3472" sz="3600" spc="1432">
                <a:latin typeface="Arial Black"/>
                <a:cs typeface="Arial Black"/>
              </a:rPr>
              <a:t> </a:t>
            </a:r>
            <a:r>
              <a:rPr dirty="0" sz="2400" spc="-710">
                <a:solidFill>
                  <a:srgbClr val="FFFFFF"/>
                </a:solidFill>
                <a:latin typeface="Arial Black"/>
                <a:cs typeface="Arial Black"/>
              </a:rPr>
              <a:t>ki</a:t>
            </a:r>
            <a:r>
              <a:rPr dirty="0" baseline="-3472" sz="3600" spc="-1064">
                <a:latin typeface="Arial Black"/>
                <a:cs typeface="Arial Black"/>
              </a:rPr>
              <a:t>ki</a:t>
            </a:r>
            <a:r>
              <a:rPr dirty="0" sz="2400" spc="-71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64">
                <a:latin typeface="Arial Black"/>
                <a:cs typeface="Arial Black"/>
              </a:rPr>
              <a:t>n</a:t>
            </a:r>
            <a:r>
              <a:rPr dirty="0" sz="2400" spc="-71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064">
                <a:latin typeface="Arial Black"/>
                <a:cs typeface="Arial Black"/>
              </a:rPr>
              <a:t>d 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re</a:t>
            </a:r>
            <a:r>
              <a:rPr dirty="0" baseline="-3472" sz="3600" spc="-1132">
                <a:latin typeface="Arial Black"/>
                <a:cs typeface="Arial Black"/>
              </a:rPr>
              <a:t>re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32">
                <a:latin typeface="Arial Black"/>
                <a:cs typeface="Arial Black"/>
              </a:rPr>
              <a:t>l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132">
                <a:latin typeface="Arial Black"/>
                <a:cs typeface="Arial Black"/>
              </a:rPr>
              <a:t>a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32">
                <a:latin typeface="Arial Black"/>
                <a:cs typeface="Arial Black"/>
              </a:rPr>
              <a:t>t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32">
                <a:latin typeface="Arial Black"/>
                <a:cs typeface="Arial Black"/>
              </a:rPr>
              <a:t>e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132">
                <a:latin typeface="Arial Black"/>
                <a:cs typeface="Arial Black"/>
              </a:rPr>
              <a:t>d 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7">
                <a:latin typeface="Arial Black"/>
                <a:cs typeface="Arial Black"/>
              </a:rPr>
              <a:t>t</a:t>
            </a:r>
            <a:r>
              <a:rPr dirty="0" sz="2400" spc="-80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7">
                <a:latin typeface="Arial Black"/>
                <a:cs typeface="Arial Black"/>
              </a:rPr>
              <a:t>o </a:t>
            </a:r>
            <a:r>
              <a:rPr dirty="0" baseline="-3472" sz="3600" spc="-1192">
                <a:latin typeface="Arial Black"/>
                <a:cs typeface="Arial Black"/>
              </a:rPr>
              <a:t> </a:t>
            </a:r>
            <a:r>
              <a:rPr dirty="0" sz="2400" spc="-112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687">
                <a:latin typeface="Arial Black"/>
                <a:cs typeface="Arial Black"/>
              </a:rPr>
              <a:t>y</a:t>
            </a:r>
            <a:r>
              <a:rPr dirty="0" sz="2400" spc="-112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687">
                <a:latin typeface="Arial Black"/>
                <a:cs typeface="Arial Black"/>
              </a:rPr>
              <a:t>o</a:t>
            </a:r>
            <a:r>
              <a:rPr dirty="0" sz="2400" spc="-112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687">
                <a:latin typeface="Arial Black"/>
                <a:cs typeface="Arial Black"/>
              </a:rPr>
              <a:t>u</a:t>
            </a:r>
            <a:r>
              <a:rPr dirty="0" sz="2400" spc="-112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687">
                <a:latin typeface="Arial Black"/>
                <a:cs typeface="Arial Black"/>
              </a:rPr>
              <a:t>r</a:t>
            </a:r>
            <a:endParaRPr baseline="-3472" sz="3600">
              <a:latin typeface="Arial Black"/>
              <a:cs typeface="Arial Black"/>
            </a:endParaRPr>
          </a:p>
          <a:p>
            <a:pPr algn="just" marL="342265">
              <a:lnSpc>
                <a:spcPts val="2300"/>
              </a:lnSpc>
            </a:pP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co</a:t>
            </a:r>
            <a:r>
              <a:rPr dirty="0" baseline="-3472" sz="3600" spc="-1230">
                <a:latin typeface="Arial Black"/>
                <a:cs typeface="Arial Black"/>
              </a:rPr>
              <a:t>co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230">
                <a:latin typeface="Arial Black"/>
                <a:cs typeface="Arial Black"/>
              </a:rPr>
              <a:t>n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su</a:t>
            </a:r>
            <a:r>
              <a:rPr dirty="0" baseline="-3472" sz="3600" spc="-1230">
                <a:latin typeface="Arial Black"/>
                <a:cs typeface="Arial Black"/>
              </a:rPr>
              <a:t>su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dirty="0" baseline="-3472" sz="3600" spc="-1230">
                <a:latin typeface="Arial Black"/>
                <a:cs typeface="Arial Black"/>
              </a:rPr>
              <a:t>m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30">
                <a:latin typeface="Arial Black"/>
                <a:cs typeface="Arial Black"/>
              </a:rPr>
              <a:t>p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30">
                <a:latin typeface="Arial Black"/>
                <a:cs typeface="Arial Black"/>
              </a:rPr>
              <a:t>t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230">
                <a:latin typeface="Arial Black"/>
                <a:cs typeface="Arial Black"/>
              </a:rPr>
              <a:t>i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30">
                <a:latin typeface="Arial Black"/>
                <a:cs typeface="Arial Black"/>
              </a:rPr>
              <a:t>o</a:t>
            </a:r>
            <a:r>
              <a:rPr dirty="0" sz="2400" spc="-819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230">
                <a:latin typeface="Arial Black"/>
                <a:cs typeface="Arial Black"/>
              </a:rPr>
              <a:t>n</a:t>
            </a:r>
            <a:r>
              <a:rPr dirty="0" baseline="-3472" sz="3600" spc="712">
                <a:latin typeface="Arial Black"/>
                <a:cs typeface="Arial Black"/>
              </a:rPr>
              <a:t> 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10">
                <a:latin typeface="Arial Black"/>
                <a:cs typeface="Arial Black"/>
              </a:rPr>
              <a:t>o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10">
                <a:latin typeface="Arial Black"/>
                <a:cs typeface="Arial Black"/>
              </a:rPr>
              <a:t>f 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327">
                <a:latin typeface="Arial Black"/>
                <a:cs typeface="Arial Black"/>
              </a:rPr>
              <a:t>l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27">
                <a:latin typeface="Arial Black"/>
                <a:cs typeface="Arial Black"/>
              </a:rPr>
              <a:t>e</a:t>
            </a:r>
            <a:r>
              <a:rPr dirty="0" baseline="-3472" sz="3600" spc="697">
                <a:latin typeface="Arial Black"/>
                <a:cs typeface="Arial Black"/>
              </a:rPr>
              <a:t> 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282">
                <a:latin typeface="Arial Black"/>
                <a:cs typeface="Arial Black"/>
              </a:rPr>
              <a:t>G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82">
                <a:latin typeface="Arial Black"/>
                <a:cs typeface="Arial Black"/>
              </a:rPr>
              <a:t>u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282">
                <a:latin typeface="Arial Black"/>
                <a:cs typeface="Arial Black"/>
              </a:rPr>
              <a:t>l</a:t>
            </a:r>
            <a:r>
              <a:rPr dirty="0" sz="2400" spc="-85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282">
                <a:latin typeface="Arial Black"/>
                <a:cs typeface="Arial Black"/>
              </a:rPr>
              <a:t>p</a:t>
            </a:r>
            <a:r>
              <a:rPr dirty="0" baseline="-3472" sz="3600" spc="712">
                <a:latin typeface="Arial Black"/>
                <a:cs typeface="Arial Black"/>
              </a:rPr>
              <a:t> 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55">
                <a:latin typeface="Arial Black"/>
                <a:cs typeface="Arial Black"/>
              </a:rPr>
              <a:t>o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55">
                <a:latin typeface="Arial Black"/>
                <a:cs typeface="Arial Black"/>
              </a:rPr>
              <a:t>r 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42">
                <a:latin typeface="Arial Black"/>
                <a:cs typeface="Arial Black"/>
              </a:rPr>
              <a:t>a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342">
                <a:latin typeface="Arial Black"/>
                <a:cs typeface="Arial Black"/>
              </a:rPr>
              <a:t>n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342">
                <a:latin typeface="Arial Black"/>
                <a:cs typeface="Arial Black"/>
              </a:rPr>
              <a:t>y</a:t>
            </a:r>
            <a:r>
              <a:rPr dirty="0" baseline="-3472" sz="3600" spc="705">
                <a:latin typeface="Arial Black"/>
                <a:cs typeface="Arial Black"/>
              </a:rPr>
              <a:t> 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45">
                <a:latin typeface="Arial Black"/>
                <a:cs typeface="Arial Black"/>
              </a:rPr>
              <a:t>o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45">
                <a:latin typeface="Arial Black"/>
                <a:cs typeface="Arial Black"/>
              </a:rPr>
              <a:t>t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245">
                <a:latin typeface="Arial Black"/>
                <a:cs typeface="Arial Black"/>
              </a:rPr>
              <a:t>h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45">
                <a:latin typeface="Arial Black"/>
                <a:cs typeface="Arial Black"/>
              </a:rPr>
              <a:t>e</a:t>
            </a:r>
            <a:r>
              <a:rPr dirty="0" sz="2400" spc="-83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45">
                <a:latin typeface="Arial Black"/>
                <a:cs typeface="Arial Black"/>
              </a:rPr>
              <a:t>r </a:t>
            </a:r>
            <a:r>
              <a:rPr dirty="0" baseline="-3472" sz="3600" spc="-1185">
                <a:latin typeface="Arial Black"/>
                <a:cs typeface="Arial Black"/>
              </a:rPr>
              <a:t> 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cu</a:t>
            </a:r>
            <a:r>
              <a:rPr dirty="0" baseline="-3472" sz="3600" spc="-1095">
                <a:latin typeface="Arial Black"/>
                <a:cs typeface="Arial Black"/>
              </a:rPr>
              <a:t>cu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95">
                <a:latin typeface="Arial Black"/>
                <a:cs typeface="Arial Black"/>
              </a:rPr>
              <a:t>r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re</a:t>
            </a:r>
            <a:r>
              <a:rPr dirty="0" baseline="-3472" sz="3600" spc="-1095">
                <a:latin typeface="Arial Black"/>
                <a:cs typeface="Arial Black"/>
              </a:rPr>
              <a:t>re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95">
                <a:latin typeface="Arial Black"/>
                <a:cs typeface="Arial Black"/>
              </a:rPr>
              <a:t>n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95">
                <a:latin typeface="Arial Black"/>
                <a:cs typeface="Arial Black"/>
              </a:rPr>
              <a:t>t</a:t>
            </a:r>
            <a:r>
              <a:rPr dirty="0" baseline="-3472" sz="3600" spc="-1087">
                <a:latin typeface="Arial Black"/>
                <a:cs typeface="Arial Black"/>
              </a:rPr>
              <a:t> 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55">
                <a:latin typeface="Arial Black"/>
                <a:cs typeface="Arial Black"/>
              </a:rPr>
              <a:t>o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55">
                <a:latin typeface="Arial Black"/>
                <a:cs typeface="Arial Black"/>
              </a:rPr>
              <a:t>r</a:t>
            </a:r>
            <a:endParaRPr baseline="-3472" sz="3600">
              <a:latin typeface="Arial Black"/>
              <a:cs typeface="Arial Black"/>
            </a:endParaRPr>
          </a:p>
          <a:p>
            <a:pPr algn="just" marL="342265">
              <a:lnSpc>
                <a:spcPts val="2300"/>
              </a:lnSpc>
            </a:pPr>
            <a:r>
              <a:rPr dirty="0" sz="2400" spc="-735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102">
                <a:latin typeface="Arial Black"/>
                <a:cs typeface="Arial Black"/>
              </a:rPr>
              <a:t>f</a:t>
            </a:r>
            <a:r>
              <a:rPr dirty="0" sz="2400" spc="-73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102">
                <a:latin typeface="Arial Black"/>
                <a:cs typeface="Arial Black"/>
              </a:rPr>
              <a:t>u</a:t>
            </a:r>
            <a:r>
              <a:rPr dirty="0" sz="2400" spc="-73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02">
                <a:latin typeface="Arial Black"/>
                <a:cs typeface="Arial Black"/>
              </a:rPr>
              <a:t>t</a:t>
            </a:r>
            <a:r>
              <a:rPr dirty="0" sz="2400" spc="-73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102">
                <a:latin typeface="Arial Black"/>
                <a:cs typeface="Arial Black"/>
              </a:rPr>
              <a:t>u</a:t>
            </a:r>
            <a:r>
              <a:rPr dirty="0" sz="2400" spc="-735">
                <a:solidFill>
                  <a:srgbClr val="FFFFFF"/>
                </a:solidFill>
                <a:latin typeface="Arial Black"/>
                <a:cs typeface="Arial Black"/>
              </a:rPr>
              <a:t>re</a:t>
            </a:r>
            <a:r>
              <a:rPr dirty="0" baseline="-3472" sz="3600" spc="-1102">
                <a:latin typeface="Arial Black"/>
                <a:cs typeface="Arial Black"/>
              </a:rPr>
              <a:t>re 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27">
                <a:latin typeface="Arial Black"/>
                <a:cs typeface="Arial Black"/>
              </a:rPr>
              <a:t>o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327">
                <a:latin typeface="Arial Black"/>
                <a:cs typeface="Arial Black"/>
              </a:rPr>
              <a:t>g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327">
                <a:latin typeface="Arial Black"/>
                <a:cs typeface="Arial Black"/>
              </a:rPr>
              <a:t>l</a:t>
            </a:r>
            <a:r>
              <a:rPr dirty="0" sz="2400" spc="-8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27">
                <a:latin typeface="Arial Black"/>
                <a:cs typeface="Arial Black"/>
              </a:rPr>
              <a:t>e</a:t>
            </a:r>
            <a:r>
              <a:rPr dirty="0" baseline="-3472" sz="3600" spc="494">
                <a:latin typeface="Arial Black"/>
                <a:cs typeface="Arial Black"/>
              </a:rPr>
              <a:t> </a:t>
            </a:r>
            <a:r>
              <a:rPr dirty="0" sz="2400" spc="-90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1350">
                <a:latin typeface="Arial Black"/>
                <a:cs typeface="Arial Black"/>
              </a:rPr>
              <a:t>F</a:t>
            </a:r>
            <a:r>
              <a:rPr dirty="0" sz="2400" spc="-9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50">
                <a:latin typeface="Arial Black"/>
                <a:cs typeface="Arial Black"/>
              </a:rPr>
              <a:t>o</a:t>
            </a:r>
            <a:r>
              <a:rPr dirty="0" sz="2400" spc="-9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350">
                <a:latin typeface="Arial Black"/>
                <a:cs typeface="Arial Black"/>
              </a:rPr>
              <a:t>o</a:t>
            </a:r>
            <a:r>
              <a:rPr dirty="0" sz="2400" spc="-90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350">
                <a:latin typeface="Arial Black"/>
                <a:cs typeface="Arial Black"/>
              </a:rPr>
              <a:t>d</a:t>
            </a:r>
            <a:r>
              <a:rPr dirty="0" sz="2400" spc="-90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1350">
                <a:latin typeface="Arial Black"/>
                <a:cs typeface="Arial Black"/>
              </a:rPr>
              <a:t>s</a:t>
            </a:r>
            <a:r>
              <a:rPr dirty="0" baseline="-3472" sz="3600" spc="517">
                <a:latin typeface="Arial Black"/>
                <a:cs typeface="Arial Black"/>
              </a:rPr>
              <a:t> 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125">
                <a:latin typeface="Arial Black"/>
                <a:cs typeface="Arial Black"/>
              </a:rPr>
              <a:t>p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ro</a:t>
            </a:r>
            <a:r>
              <a:rPr dirty="0" baseline="-3472" sz="3600" spc="-1125">
                <a:latin typeface="Arial Black"/>
                <a:cs typeface="Arial Black"/>
              </a:rPr>
              <a:t>ro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125">
                <a:latin typeface="Arial Black"/>
                <a:cs typeface="Arial Black"/>
              </a:rPr>
              <a:t>d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125">
                <a:latin typeface="Arial Black"/>
                <a:cs typeface="Arial Black"/>
              </a:rPr>
              <a:t>u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ct</a:t>
            </a:r>
            <a:r>
              <a:rPr dirty="0" baseline="-3472" sz="3600" spc="-1125">
                <a:latin typeface="Arial Black"/>
                <a:cs typeface="Arial Black"/>
              </a:rPr>
              <a:t>ct 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110">
                <a:latin typeface="Arial Black"/>
                <a:cs typeface="Arial Black"/>
              </a:rPr>
              <a:t>w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10">
                <a:latin typeface="Arial Black"/>
                <a:cs typeface="Arial Black"/>
              </a:rPr>
              <a:t>i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10">
                <a:latin typeface="Arial Black"/>
                <a:cs typeface="Arial Black"/>
              </a:rPr>
              <a:t>l</a:t>
            </a:r>
            <a:r>
              <a:rPr dirty="0" sz="2400" spc="-74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110">
                <a:latin typeface="Arial Black"/>
                <a:cs typeface="Arial Black"/>
              </a:rPr>
              <a:t>l 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57">
                <a:latin typeface="Arial Black"/>
                <a:cs typeface="Arial Black"/>
              </a:rPr>
              <a:t>e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ve</a:t>
            </a:r>
            <a:r>
              <a:rPr dirty="0" baseline="-3472" sz="3600" spc="-1057">
                <a:latin typeface="Arial Black"/>
                <a:cs typeface="Arial Black"/>
              </a:rPr>
              <a:t>ve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57">
                <a:latin typeface="Arial Black"/>
                <a:cs typeface="Arial Black"/>
              </a:rPr>
              <a:t>r </a:t>
            </a:r>
            <a:r>
              <a:rPr dirty="0" sz="2400" spc="-90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472" sz="3600" spc="-1357">
                <a:latin typeface="Arial Black"/>
                <a:cs typeface="Arial Black"/>
              </a:rPr>
              <a:t>b</a:t>
            </a:r>
            <a:r>
              <a:rPr dirty="0" sz="2400" spc="-90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357">
                <a:latin typeface="Arial Black"/>
                <a:cs typeface="Arial Black"/>
              </a:rPr>
              <a:t>e</a:t>
            </a:r>
            <a:r>
              <a:rPr dirty="0" baseline="-3472" sz="3600" spc="502">
                <a:latin typeface="Arial Black"/>
                <a:cs typeface="Arial Black"/>
              </a:rPr>
              <a:t> 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019">
                <a:latin typeface="Arial Black"/>
                <a:cs typeface="Arial Black"/>
              </a:rPr>
              <a:t>g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19">
                <a:latin typeface="Arial Black"/>
                <a:cs typeface="Arial Black"/>
              </a:rPr>
              <a:t>i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ve</a:t>
            </a:r>
            <a:r>
              <a:rPr dirty="0" baseline="-3472" sz="3600" spc="-1019">
                <a:latin typeface="Arial Black"/>
                <a:cs typeface="Arial Black"/>
              </a:rPr>
              <a:t>ve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19">
                <a:latin typeface="Arial Black"/>
                <a:cs typeface="Arial Black"/>
              </a:rPr>
              <a:t>n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019">
                <a:latin typeface="Arial Black"/>
                <a:cs typeface="Arial Black"/>
              </a:rPr>
              <a:t>,  </a:t>
            </a:r>
            <a:r>
              <a:rPr dirty="0" sz="2400" spc="-985">
                <a:solidFill>
                  <a:srgbClr val="FFFFFF"/>
                </a:solidFill>
                <a:latin typeface="Arial Black"/>
                <a:cs typeface="Arial Black"/>
              </a:rPr>
              <a:t>so</a:t>
            </a:r>
            <a:r>
              <a:rPr dirty="0" baseline="-3472" sz="3600" spc="-1477">
                <a:latin typeface="Arial Black"/>
                <a:cs typeface="Arial Black"/>
              </a:rPr>
              <a:t>so</a:t>
            </a:r>
            <a:r>
              <a:rPr dirty="0" sz="2400" spc="-98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477">
                <a:latin typeface="Arial Black"/>
                <a:cs typeface="Arial Black"/>
              </a:rPr>
              <a:t>l</a:t>
            </a:r>
            <a:r>
              <a:rPr dirty="0" sz="2400" spc="-98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477">
                <a:latin typeface="Arial Black"/>
                <a:cs typeface="Arial Black"/>
              </a:rPr>
              <a:t>d</a:t>
            </a:r>
            <a:r>
              <a:rPr dirty="0" sz="2400" spc="-985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477">
                <a:latin typeface="Arial Black"/>
                <a:cs typeface="Arial Black"/>
              </a:rPr>
              <a:t>,</a:t>
            </a:r>
            <a:endParaRPr baseline="-3472" sz="3600">
              <a:latin typeface="Arial Black"/>
              <a:cs typeface="Arial Black"/>
            </a:endParaRPr>
          </a:p>
          <a:p>
            <a:pPr algn="just" marL="342265">
              <a:lnSpc>
                <a:spcPts val="2300"/>
              </a:lnSpc>
            </a:pP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472" sz="3600" spc="-1087">
                <a:latin typeface="Arial Black"/>
                <a:cs typeface="Arial Black"/>
              </a:rPr>
              <a:t>b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87">
                <a:latin typeface="Arial Black"/>
                <a:cs typeface="Arial Black"/>
              </a:rPr>
              <a:t>a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rt</a:t>
            </a:r>
            <a:r>
              <a:rPr dirty="0" baseline="-3472" sz="3600" spc="-1087">
                <a:latin typeface="Arial Black"/>
                <a:cs typeface="Arial Black"/>
              </a:rPr>
              <a:t>rt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87">
                <a:latin typeface="Arial Black"/>
                <a:cs typeface="Arial Black"/>
              </a:rPr>
              <a:t>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re</a:t>
            </a:r>
            <a:r>
              <a:rPr dirty="0" baseline="-3472" sz="3600" spc="-1087">
                <a:latin typeface="Arial Black"/>
                <a:cs typeface="Arial Black"/>
              </a:rPr>
              <a:t>re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087">
                <a:latin typeface="Arial Black"/>
                <a:cs typeface="Arial Black"/>
              </a:rPr>
              <a:t>d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087">
                <a:latin typeface="Arial Black"/>
                <a:cs typeface="Arial Black"/>
              </a:rPr>
              <a:t>, 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222">
                <a:latin typeface="Arial Black"/>
                <a:cs typeface="Arial Black"/>
              </a:rPr>
              <a:t>a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22">
                <a:latin typeface="Arial Black"/>
                <a:cs typeface="Arial Black"/>
              </a:rPr>
              <a:t>u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ct</a:t>
            </a:r>
            <a:r>
              <a:rPr dirty="0" baseline="-3472" sz="3600" spc="-1222">
                <a:latin typeface="Arial Black"/>
                <a:cs typeface="Arial Black"/>
              </a:rPr>
              <a:t>ct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222">
                <a:latin typeface="Arial Black"/>
                <a:cs typeface="Arial Black"/>
              </a:rPr>
              <a:t>i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22">
                <a:latin typeface="Arial Black"/>
                <a:cs typeface="Arial Black"/>
              </a:rPr>
              <a:t>o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222">
                <a:latin typeface="Arial Black"/>
                <a:cs typeface="Arial Black"/>
              </a:rPr>
              <a:t>n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222">
                <a:latin typeface="Arial Black"/>
                <a:cs typeface="Arial Black"/>
              </a:rPr>
              <a:t>e</a:t>
            </a:r>
            <a:r>
              <a:rPr dirty="0" sz="2400" spc="-81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222">
                <a:latin typeface="Arial Black"/>
                <a:cs typeface="Arial Black"/>
              </a:rPr>
              <a:t>d</a:t>
            </a:r>
            <a:r>
              <a:rPr dirty="0" baseline="-3472" sz="3600" spc="585">
                <a:latin typeface="Arial Black"/>
                <a:cs typeface="Arial Black"/>
              </a:rPr>
              <a:t> 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960">
                <a:latin typeface="Arial Black"/>
                <a:cs typeface="Arial Black"/>
              </a:rPr>
              <a:t>o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960">
                <a:latin typeface="Arial Black"/>
                <a:cs typeface="Arial Black"/>
              </a:rPr>
              <a:t>f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baseline="-3472" sz="3600" spc="-960">
                <a:latin typeface="Arial Black"/>
                <a:cs typeface="Arial Black"/>
              </a:rPr>
              <a:t>f</a:t>
            </a:r>
            <a:r>
              <a:rPr dirty="0" sz="2400" spc="-64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960">
                <a:latin typeface="Arial Black"/>
                <a:cs typeface="Arial Black"/>
              </a:rPr>
              <a:t>, 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19">
                <a:latin typeface="Arial Black"/>
                <a:cs typeface="Arial Black"/>
              </a:rPr>
              <a:t>t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019">
                <a:latin typeface="Arial Black"/>
                <a:cs typeface="Arial Black"/>
              </a:rPr>
              <a:t>o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sse</a:t>
            </a:r>
            <a:r>
              <a:rPr dirty="0" baseline="-3472" sz="3600" spc="-1019">
                <a:latin typeface="Arial Black"/>
                <a:cs typeface="Arial Black"/>
              </a:rPr>
              <a:t>sse</a:t>
            </a:r>
            <a:r>
              <a:rPr dirty="0" sz="2400" spc="-68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019">
                <a:latin typeface="Arial Black"/>
                <a:cs typeface="Arial Black"/>
              </a:rPr>
              <a:t>d 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55">
                <a:latin typeface="Arial Black"/>
                <a:cs typeface="Arial Black"/>
              </a:rPr>
              <a:t>i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155">
                <a:latin typeface="Arial Black"/>
                <a:cs typeface="Arial Black"/>
              </a:rPr>
              <a:t>n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55">
                <a:latin typeface="Arial Black"/>
                <a:cs typeface="Arial Black"/>
              </a:rPr>
              <a:t>t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55">
                <a:latin typeface="Arial Black"/>
                <a:cs typeface="Arial Black"/>
              </a:rPr>
              <a:t>o </a:t>
            </a:r>
            <a:r>
              <a:rPr dirty="0" sz="2400" spc="-869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05">
                <a:latin typeface="Arial Black"/>
                <a:cs typeface="Arial Black"/>
              </a:rPr>
              <a:t>a</a:t>
            </a:r>
            <a:r>
              <a:rPr dirty="0" baseline="-3472" sz="3600" spc="592">
                <a:latin typeface="Arial Black"/>
                <a:cs typeface="Arial Black"/>
              </a:rPr>
              <a:t> 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1095">
                <a:latin typeface="Arial Black"/>
                <a:cs typeface="Arial Black"/>
              </a:rPr>
              <a:t>l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95">
                <a:latin typeface="Arial Black"/>
                <a:cs typeface="Arial Black"/>
              </a:rPr>
              <a:t>a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95">
                <a:latin typeface="Arial Black"/>
                <a:cs typeface="Arial Black"/>
              </a:rPr>
              <a:t>t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95">
                <a:latin typeface="Arial Black"/>
                <a:cs typeface="Arial Black"/>
              </a:rPr>
              <a:t>e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-n</a:t>
            </a:r>
            <a:r>
              <a:rPr dirty="0" baseline="-3472" sz="3600" spc="-1095">
                <a:latin typeface="Arial Black"/>
                <a:cs typeface="Arial Black"/>
              </a:rPr>
              <a:t>-n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95">
                <a:latin typeface="Arial Black"/>
                <a:cs typeface="Arial Black"/>
              </a:rPr>
              <a:t>i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472" sz="3600" spc="-1095">
                <a:latin typeface="Arial Black"/>
                <a:cs typeface="Arial Black"/>
              </a:rPr>
              <a:t>g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095">
                <a:latin typeface="Arial Black"/>
                <a:cs typeface="Arial Black"/>
              </a:rPr>
              <a:t>h</a:t>
            </a:r>
            <a:r>
              <a:rPr dirty="0" sz="2400" spc="-73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95">
                <a:latin typeface="Arial Black"/>
                <a:cs typeface="Arial Black"/>
              </a:rPr>
              <a:t>t  </a:t>
            </a:r>
            <a:r>
              <a:rPr dirty="0" sz="2400" spc="-118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777">
                <a:latin typeface="Arial Black"/>
                <a:cs typeface="Arial Black"/>
              </a:rPr>
              <a:t>p</a:t>
            </a:r>
            <a:r>
              <a:rPr dirty="0" sz="2400" spc="-11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777">
                <a:latin typeface="Arial Black"/>
                <a:cs typeface="Arial Black"/>
              </a:rPr>
              <a:t>o</a:t>
            </a:r>
            <a:r>
              <a:rPr dirty="0" sz="2400" spc="-1185">
                <a:solidFill>
                  <a:srgbClr val="FFFFFF"/>
                </a:solidFill>
                <a:latin typeface="Arial Black"/>
                <a:cs typeface="Arial Black"/>
              </a:rPr>
              <a:t>ke</a:t>
            </a:r>
            <a:r>
              <a:rPr dirty="0" baseline="-3472" sz="3600" spc="-1777">
                <a:latin typeface="Arial Black"/>
                <a:cs typeface="Arial Black"/>
              </a:rPr>
              <a:t>ke</a:t>
            </a:r>
            <a:r>
              <a:rPr dirty="0" sz="2400" spc="-118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777">
                <a:latin typeface="Arial Black"/>
                <a:cs typeface="Arial Black"/>
              </a:rPr>
              <a:t>r</a:t>
            </a:r>
            <a:endParaRPr baseline="-3472" sz="3600">
              <a:latin typeface="Arial Black"/>
              <a:cs typeface="Arial Black"/>
            </a:endParaRPr>
          </a:p>
          <a:p>
            <a:pPr algn="just" marL="342265">
              <a:lnSpc>
                <a:spcPct val="80000"/>
              </a:lnSpc>
              <a:spcBef>
                <a:spcPts val="285"/>
              </a:spcBef>
              <a:tabLst>
                <a:tab pos="7878445" algn="l"/>
              </a:tabLst>
            </a:pP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1132">
                <a:latin typeface="Arial Black"/>
                <a:cs typeface="Arial Black"/>
              </a:rPr>
              <a:t>p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32">
                <a:latin typeface="Arial Black"/>
                <a:cs typeface="Arial Black"/>
              </a:rPr>
              <a:t>o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32">
                <a:latin typeface="Arial Black"/>
                <a:cs typeface="Arial Black"/>
              </a:rPr>
              <a:t>t</a:t>
            </a:r>
            <a:r>
              <a:rPr dirty="0" sz="2400" spc="-755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baseline="-3472" sz="3600" spc="-1132">
                <a:latin typeface="Arial Black"/>
                <a:cs typeface="Arial Black"/>
              </a:rPr>
              <a:t>, 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55">
                <a:latin typeface="Arial Black"/>
                <a:cs typeface="Arial Black"/>
              </a:rPr>
              <a:t>o</a:t>
            </a:r>
            <a:r>
              <a:rPr dirty="0" sz="2400" spc="-77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55">
                <a:latin typeface="Arial Black"/>
                <a:cs typeface="Arial Black"/>
              </a:rPr>
              <a:t>r 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170">
                <a:latin typeface="Arial Black"/>
                <a:cs typeface="Arial Black"/>
              </a:rPr>
              <a:t>o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70">
                <a:latin typeface="Arial Black"/>
                <a:cs typeface="Arial Black"/>
              </a:rPr>
              <a:t>t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170">
                <a:latin typeface="Arial Black"/>
                <a:cs typeface="Arial Black"/>
              </a:rPr>
              <a:t>h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170">
                <a:latin typeface="Arial Black"/>
                <a:cs typeface="Arial Black"/>
              </a:rPr>
              <a:t>e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rw</a:t>
            </a:r>
            <a:r>
              <a:rPr dirty="0" baseline="-3472" sz="3600" spc="-1170">
                <a:latin typeface="Arial Black"/>
                <a:cs typeface="Arial Black"/>
              </a:rPr>
              <a:t>rw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70">
                <a:latin typeface="Arial Black"/>
                <a:cs typeface="Arial Black"/>
              </a:rPr>
              <a:t>i</a:t>
            </a:r>
            <a:r>
              <a:rPr dirty="0" sz="2400" spc="-780">
                <a:solidFill>
                  <a:srgbClr val="FFFFFF"/>
                </a:solidFill>
                <a:latin typeface="Arial Black"/>
                <a:cs typeface="Arial Black"/>
              </a:rPr>
              <a:t>se</a:t>
            </a:r>
            <a:r>
              <a:rPr dirty="0" baseline="-3472" sz="3600" spc="-1170">
                <a:latin typeface="Arial Black"/>
                <a:cs typeface="Arial Black"/>
              </a:rPr>
              <a:t>se 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027">
                <a:latin typeface="Arial Black"/>
                <a:cs typeface="Arial Black"/>
              </a:rPr>
              <a:t>t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027">
                <a:latin typeface="Arial Black"/>
                <a:cs typeface="Arial Black"/>
              </a:rPr>
              <a:t>r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27">
                <a:latin typeface="Arial Black"/>
                <a:cs typeface="Arial Black"/>
              </a:rPr>
              <a:t>a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27">
                <a:latin typeface="Arial Black"/>
                <a:cs typeface="Arial Black"/>
              </a:rPr>
              <a:t>n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sf</a:t>
            </a:r>
            <a:r>
              <a:rPr dirty="0" baseline="-3472" sz="3600" spc="-1027">
                <a:latin typeface="Arial Black"/>
                <a:cs typeface="Arial Black"/>
              </a:rPr>
              <a:t>sf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27">
                <a:latin typeface="Arial Black"/>
                <a:cs typeface="Arial Black"/>
              </a:rPr>
              <a:t>e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rre</a:t>
            </a:r>
            <a:r>
              <a:rPr dirty="0" baseline="-3472" sz="3600" spc="-1027">
                <a:latin typeface="Arial Black"/>
                <a:cs typeface="Arial Black"/>
              </a:rPr>
              <a:t>rre</a:t>
            </a:r>
            <a:r>
              <a:rPr dirty="0" sz="2400" spc="-68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027">
                <a:latin typeface="Arial Black"/>
                <a:cs typeface="Arial Black"/>
              </a:rPr>
              <a:t>d 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057">
                <a:latin typeface="Arial Black"/>
                <a:cs typeface="Arial Black"/>
              </a:rPr>
              <a:t>i</a:t>
            </a:r>
            <a:r>
              <a:rPr dirty="0" sz="2400" spc="-70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057">
                <a:latin typeface="Arial Black"/>
                <a:cs typeface="Arial Black"/>
              </a:rPr>
              <a:t>n 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342">
                <a:latin typeface="Arial Black"/>
                <a:cs typeface="Arial Black"/>
              </a:rPr>
              <a:t>a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342">
                <a:latin typeface="Arial Black"/>
                <a:cs typeface="Arial Black"/>
              </a:rPr>
              <a:t>n</a:t>
            </a:r>
            <a:r>
              <a:rPr dirty="0" sz="2400" spc="-894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342">
                <a:latin typeface="Arial Black"/>
                <a:cs typeface="Arial Black"/>
              </a:rPr>
              <a:t>y</a:t>
            </a:r>
            <a:r>
              <a:rPr dirty="0" baseline="-3472" sz="3600" spc="1762">
                <a:latin typeface="Arial Black"/>
                <a:cs typeface="Arial Black"/>
              </a:rPr>
              <a:t> </a:t>
            </a:r>
            <a:r>
              <a:rPr dirty="0" sz="2400" spc="-105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575">
                <a:latin typeface="Arial Black"/>
                <a:cs typeface="Arial Black"/>
              </a:rPr>
              <a:t>w</a:t>
            </a:r>
            <a:r>
              <a:rPr dirty="0" sz="2400" spc="-105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575">
                <a:latin typeface="Arial Black"/>
                <a:cs typeface="Arial Black"/>
              </a:rPr>
              <a:t>a</a:t>
            </a:r>
            <a:r>
              <a:rPr dirty="0" sz="2400" spc="-105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575">
                <a:latin typeface="Arial Black"/>
                <a:cs typeface="Arial Black"/>
              </a:rPr>
              <a:t>y</a:t>
            </a:r>
            <a:r>
              <a:rPr dirty="0" baseline="-3472" sz="3600" spc="1747">
                <a:latin typeface="Arial Black"/>
                <a:cs typeface="Arial Black"/>
              </a:rPr>
              <a:t> 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00">
                <a:latin typeface="Arial Black"/>
                <a:cs typeface="Arial Black"/>
              </a:rPr>
              <a:t>t</a:t>
            </a:r>
            <a:r>
              <a:rPr dirty="0" sz="2400" spc="-8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00">
                <a:latin typeface="Arial Black"/>
                <a:cs typeface="Arial Black"/>
              </a:rPr>
              <a:t>o     </a:t>
            </a:r>
            <a:r>
              <a:rPr dirty="0" sz="2400" spc="-122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837">
                <a:latin typeface="Arial Black"/>
                <a:cs typeface="Arial Black"/>
              </a:rPr>
              <a:t>a</a:t>
            </a:r>
            <a:r>
              <a:rPr dirty="0" sz="2400" spc="-122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837">
                <a:latin typeface="Arial Black"/>
                <a:cs typeface="Arial Black"/>
              </a:rPr>
              <a:t>n</a:t>
            </a:r>
            <a:r>
              <a:rPr dirty="0" sz="2400" spc="-122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837">
                <a:latin typeface="Arial Black"/>
                <a:cs typeface="Arial Black"/>
              </a:rPr>
              <a:t>y</a:t>
            </a:r>
            <a:r>
              <a:rPr dirty="0" baseline="-3472" sz="3600" spc="-209">
                <a:latin typeface="Arial Black"/>
                <a:cs typeface="Arial Black"/>
              </a:rPr>
              <a:t> 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52">
                <a:latin typeface="Arial Black"/>
                <a:cs typeface="Arial Black"/>
              </a:rPr>
              <a:t>u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baseline="-3472" sz="3600" spc="-1252">
                <a:latin typeface="Arial Black"/>
                <a:cs typeface="Arial Black"/>
              </a:rPr>
              <a:t>n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52">
                <a:latin typeface="Arial Black"/>
                <a:cs typeface="Arial Black"/>
              </a:rPr>
              <a:t>t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52">
                <a:latin typeface="Arial Black"/>
                <a:cs typeface="Arial Black"/>
              </a:rPr>
              <a:t>r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1252">
                <a:latin typeface="Arial Black"/>
                <a:cs typeface="Arial Black"/>
              </a:rPr>
              <a:t>u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st</a:t>
            </a:r>
            <a:r>
              <a:rPr dirty="0" baseline="-3472" sz="3600" spc="-1252">
                <a:latin typeface="Arial Black"/>
                <a:cs typeface="Arial Black"/>
              </a:rPr>
              <a:t>st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252">
                <a:latin typeface="Arial Black"/>
                <a:cs typeface="Arial Black"/>
              </a:rPr>
              <a:t>w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1252">
                <a:latin typeface="Arial Black"/>
                <a:cs typeface="Arial Black"/>
              </a:rPr>
              <a:t>o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252">
                <a:latin typeface="Arial Black"/>
                <a:cs typeface="Arial Black"/>
              </a:rPr>
              <a:t>r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252">
                <a:latin typeface="Arial Black"/>
                <a:cs typeface="Arial Black"/>
              </a:rPr>
              <a:t>t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252">
                <a:latin typeface="Arial Black"/>
                <a:cs typeface="Arial Black"/>
              </a:rPr>
              <a:t>h</a:t>
            </a:r>
            <a:r>
              <a:rPr dirty="0" sz="2400" spc="-83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1252">
                <a:latin typeface="Arial Black"/>
                <a:cs typeface="Arial Black"/>
              </a:rPr>
              <a:t>y</a:t>
            </a:r>
            <a:r>
              <a:rPr dirty="0" baseline="-3472" sz="3600" spc="1282">
                <a:latin typeface="Arial Black"/>
                <a:cs typeface="Arial Black"/>
              </a:rPr>
              <a:t> 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baseline="-3472" sz="3600" spc="-1125">
                <a:latin typeface="Arial Black"/>
                <a:cs typeface="Arial Black"/>
              </a:rPr>
              <a:t>t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472" sz="3600" spc="-1125">
                <a:latin typeface="Arial Black"/>
                <a:cs typeface="Arial Black"/>
              </a:rPr>
              <a:t>h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1125">
                <a:latin typeface="Arial Black"/>
                <a:cs typeface="Arial Black"/>
              </a:rPr>
              <a:t>i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1125">
                <a:latin typeface="Arial Black"/>
                <a:cs typeface="Arial Black"/>
              </a:rPr>
              <a:t>r</a:t>
            </a:r>
            <a:r>
              <a:rPr dirty="0" sz="2400" spc="-75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baseline="-3472" sz="3600" spc="-1125">
                <a:latin typeface="Arial Black"/>
                <a:cs typeface="Arial Black"/>
              </a:rPr>
              <a:t>d </a:t>
            </a:r>
            <a:r>
              <a:rPr dirty="0" sz="2400" spc="-62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930">
                <a:latin typeface="Arial Black"/>
                <a:cs typeface="Arial Black"/>
              </a:rPr>
              <a:t>p</a:t>
            </a:r>
            <a:r>
              <a:rPr dirty="0" sz="2400" spc="-62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930">
                <a:latin typeface="Arial Black"/>
                <a:cs typeface="Arial Black"/>
              </a:rPr>
              <a:t>a</a:t>
            </a:r>
            <a:r>
              <a:rPr dirty="0" sz="2400" spc="-620">
                <a:solidFill>
                  <a:srgbClr val="FFFFFF"/>
                </a:solidFill>
                <a:latin typeface="Arial Black"/>
                <a:cs typeface="Arial Black"/>
              </a:rPr>
              <a:t>rt</a:t>
            </a:r>
            <a:r>
              <a:rPr dirty="0" baseline="-3472" sz="3600" spc="-930">
                <a:latin typeface="Arial Black"/>
                <a:cs typeface="Arial Black"/>
              </a:rPr>
              <a:t>rt</a:t>
            </a:r>
            <a:r>
              <a:rPr dirty="0" sz="2400" spc="-620">
                <a:solidFill>
                  <a:srgbClr val="FFFFFF"/>
                </a:solidFill>
                <a:latin typeface="Arial Black"/>
                <a:cs typeface="Arial Black"/>
              </a:rPr>
              <a:t>y,</a:t>
            </a:r>
            <a:r>
              <a:rPr dirty="0" baseline="-3472" sz="3600" spc="-930">
                <a:latin typeface="Arial Black"/>
                <a:cs typeface="Arial Black"/>
              </a:rPr>
              <a:t>y, </a:t>
            </a:r>
            <a:r>
              <a:rPr dirty="0" sz="2400" spc="-58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877">
                <a:latin typeface="Arial Black"/>
                <a:cs typeface="Arial Black"/>
              </a:rPr>
              <a:t>e</a:t>
            </a:r>
            <a:r>
              <a:rPr dirty="0" sz="2400" spc="-585">
                <a:solidFill>
                  <a:srgbClr val="FFFFFF"/>
                </a:solidFill>
                <a:latin typeface="Arial Black"/>
                <a:cs typeface="Arial Black"/>
              </a:rPr>
              <a:t>ve</a:t>
            </a:r>
            <a:r>
              <a:rPr dirty="0" baseline="-3472" sz="3600" spc="-877">
                <a:latin typeface="Arial Black"/>
                <a:cs typeface="Arial Black"/>
              </a:rPr>
              <a:t>ve</a:t>
            </a:r>
            <a:r>
              <a:rPr dirty="0" sz="2400" spc="-585">
                <a:solidFill>
                  <a:srgbClr val="FFFFFF"/>
                </a:solidFill>
                <a:latin typeface="Arial Black"/>
                <a:cs typeface="Arial Black"/>
              </a:rPr>
              <a:t>r,</a:t>
            </a:r>
            <a:r>
              <a:rPr dirty="0" baseline="-3472" sz="3600" spc="-877">
                <a:latin typeface="Arial Black"/>
                <a:cs typeface="Arial Black"/>
              </a:rPr>
              <a:t>r, </a:t>
            </a:r>
            <a:r>
              <a:rPr dirty="0" sz="2400" spc="-114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472" sz="3600" spc="-1710">
                <a:latin typeface="Arial Black"/>
                <a:cs typeface="Arial Black"/>
              </a:rPr>
              <a:t>w</a:t>
            </a:r>
            <a:r>
              <a:rPr dirty="0" sz="2400" spc="-114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710">
                <a:latin typeface="Arial Black"/>
                <a:cs typeface="Arial Black"/>
              </a:rPr>
              <a:t>e</a:t>
            </a:r>
            <a:r>
              <a:rPr dirty="0" baseline="-3472" sz="3600" spc="1275">
                <a:latin typeface="Arial Black"/>
                <a:cs typeface="Arial Black"/>
              </a:rPr>
              <a:t> 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sw</a:t>
            </a:r>
            <a:r>
              <a:rPr dirty="0" baseline="-3472" sz="3600" spc="-1087">
                <a:latin typeface="Arial Black"/>
                <a:cs typeface="Arial Black"/>
              </a:rPr>
              <a:t>sw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1087">
                <a:latin typeface="Arial Black"/>
                <a:cs typeface="Arial Black"/>
              </a:rPr>
              <a:t>e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1087">
                <a:latin typeface="Arial Black"/>
                <a:cs typeface="Arial Black"/>
              </a:rPr>
              <a:t>a</a:t>
            </a:r>
            <a:r>
              <a:rPr dirty="0" sz="2400" spc="-725">
                <a:solidFill>
                  <a:srgbClr val="FFFFFF"/>
                </a:solidFill>
                <a:latin typeface="Arial Black"/>
                <a:cs typeface="Arial Black"/>
              </a:rPr>
              <a:t>r.</a:t>
            </a:r>
            <a:r>
              <a:rPr dirty="0" baseline="-3472" sz="3600" spc="-1087">
                <a:latin typeface="Arial Black"/>
                <a:cs typeface="Arial Black"/>
              </a:rPr>
              <a:t>r.  </a:t>
            </a:r>
            <a:r>
              <a:rPr dirty="0" sz="2400" spc="-161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baseline="-3472" sz="3600" spc="-419">
                <a:latin typeface="Arial Black"/>
                <a:cs typeface="Arial Black"/>
              </a:rPr>
              <a:t>S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600">
                <a:latin typeface="Arial Black"/>
                <a:cs typeface="Arial Black"/>
              </a:rPr>
              <a:t>e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baseline="-3472" sz="3600" spc="-405">
                <a:latin typeface="Arial Black"/>
                <a:cs typeface="Arial Black"/>
              </a:rPr>
              <a:t>e</a:t>
            </a:r>
            <a:r>
              <a:rPr dirty="0" baseline="-3472" sz="3600">
                <a:latin typeface="Arial Black"/>
                <a:cs typeface="Arial Black"/>
              </a:rPr>
              <a:t> </a:t>
            </a:r>
            <a:r>
              <a:rPr dirty="0" baseline="-3472" sz="3600" spc="44">
                <a:latin typeface="Arial Black"/>
                <a:cs typeface="Arial Black"/>
              </a:rPr>
              <a:t> 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615">
                <a:latin typeface="Arial Black"/>
                <a:cs typeface="Arial Black"/>
              </a:rPr>
              <a:t>o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baseline="-3472" sz="3600" spc="-615">
                <a:latin typeface="Arial Black"/>
                <a:cs typeface="Arial Black"/>
              </a:rPr>
              <a:t>u</a:t>
            </a:r>
            <a:r>
              <a:rPr dirty="0" sz="2400" spc="-94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352">
                <a:latin typeface="Arial Black"/>
                <a:cs typeface="Arial Black"/>
              </a:rPr>
              <a:t>r </a:t>
            </a:r>
            <a:r>
              <a:rPr dirty="0" sz="2400" spc="-161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baseline="-3472" sz="3600" spc="-419">
                <a:latin typeface="Arial Black"/>
                <a:cs typeface="Arial Black"/>
              </a:rPr>
              <a:t>P</a:t>
            </a:r>
            <a:r>
              <a:rPr dirty="0" sz="2400" spc="-94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baseline="-3472" sz="3600" spc="-592">
                <a:latin typeface="Arial Black"/>
                <a:cs typeface="Arial Black"/>
              </a:rPr>
              <a:t>r</a:t>
            </a:r>
            <a:r>
              <a:rPr dirty="0" sz="2400" spc="-67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607">
                <a:latin typeface="Arial Black"/>
                <a:cs typeface="Arial Black"/>
              </a:rPr>
              <a:t>i</a:t>
            </a:r>
            <a:r>
              <a:rPr dirty="0" sz="2400" spc="-134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dirty="0" baseline="-3472" sz="3600" spc="-615">
                <a:latin typeface="Arial Black"/>
                <a:cs typeface="Arial Black"/>
              </a:rPr>
              <a:t>v</a:t>
            </a:r>
            <a:r>
              <a:rPr dirty="0" sz="2400" spc="-14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baseline="-3472" sz="3600" spc="-600">
                <a:latin typeface="Arial Black"/>
                <a:cs typeface="Arial Black"/>
              </a:rPr>
              <a:t>a</a:t>
            </a:r>
            <a:r>
              <a:rPr dirty="0" sz="2400" spc="-35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sz="2400" spc="-259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472" sz="3600" spc="-502">
                <a:latin typeface="Arial Black"/>
                <a:cs typeface="Arial Black"/>
              </a:rPr>
              <a:t>cy</a:t>
            </a:r>
            <a:r>
              <a:rPr dirty="0" baseline="-3472" sz="3600" spc="-397">
                <a:latin typeface="Arial Black"/>
                <a:cs typeface="Arial Black"/>
              </a:rPr>
              <a:t> </a:t>
            </a:r>
            <a:r>
              <a:rPr dirty="0" sz="2400" spc="-215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sz="2400" spc="-300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baseline="-3472" sz="3600" spc="-322">
                <a:latin typeface="Arial Black"/>
                <a:cs typeface="Arial Black"/>
              </a:rPr>
              <a:t>P</a:t>
            </a:r>
            <a:r>
              <a:rPr dirty="0" baseline="-3472" sz="3600" spc="-502">
                <a:latin typeface="Arial Black"/>
                <a:cs typeface="Arial Black"/>
              </a:rPr>
              <a:t>o</a:t>
            </a:r>
            <a:r>
              <a:rPr dirty="0" sz="2400" spc="-67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baseline="-3472" sz="3600" spc="-622">
                <a:latin typeface="Arial Black"/>
                <a:cs typeface="Arial Black"/>
              </a:rPr>
              <a:t>l</a:t>
            </a:r>
            <a:r>
              <a:rPr dirty="0" sz="2400" spc="-67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baseline="-3472" sz="3600" spc="-607">
                <a:latin typeface="Arial Black"/>
                <a:cs typeface="Arial Black"/>
              </a:rPr>
              <a:t>i</a:t>
            </a:r>
            <a:r>
              <a:rPr dirty="0" sz="2400" spc="-320">
                <a:solidFill>
                  <a:srgbClr val="FFFFFF"/>
                </a:solidFill>
                <a:latin typeface="Arial Black"/>
                <a:cs typeface="Arial Black"/>
              </a:rPr>
              <a:t>cy</a:t>
            </a:r>
            <a:r>
              <a:rPr dirty="0" sz="2400" spc="-311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baseline="-3472" sz="3600" spc="-405">
                <a:latin typeface="Arial Black"/>
                <a:cs typeface="Arial Black"/>
              </a:rPr>
              <a:t>cy.</a:t>
            </a:r>
            <a:r>
              <a:rPr dirty="0" baseline="-3472" sz="3600">
                <a:latin typeface="Arial Black"/>
                <a:cs typeface="Arial Black"/>
              </a:rPr>
              <a:t>	</a:t>
            </a:r>
            <a:r>
              <a:rPr dirty="0" baseline="9259" sz="1800" spc="-1117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r>
              <a:rPr dirty="0" baseline="6944" sz="1800" spc="-292">
                <a:latin typeface="Arial Black"/>
                <a:cs typeface="Arial Black"/>
              </a:rPr>
              <a:t>1</a:t>
            </a:r>
            <a:r>
              <a:rPr dirty="0" baseline="9259" sz="1800" spc="-1117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r>
              <a:rPr dirty="0" baseline="6944" sz="1800" spc="-202">
                <a:latin typeface="Arial Black"/>
                <a:cs typeface="Arial Black"/>
              </a:rPr>
              <a:t>5</a:t>
            </a:r>
            <a:endParaRPr baseline="6944" sz="18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32200" y="1898650"/>
            <a:ext cx="1897380" cy="36830"/>
            <a:chOff x="3632200" y="1898650"/>
            <a:chExt cx="1897380" cy="36830"/>
          </a:xfrm>
        </p:grpSpPr>
        <p:sp>
          <p:nvSpPr>
            <p:cNvPr id="4" name="object 4"/>
            <p:cNvSpPr/>
            <p:nvPr/>
          </p:nvSpPr>
          <p:spPr>
            <a:xfrm>
              <a:off x="3658869" y="1925319"/>
              <a:ext cx="1860550" cy="0"/>
            </a:xfrm>
            <a:custGeom>
              <a:avLst/>
              <a:gdLst/>
              <a:ahLst/>
              <a:cxnLst/>
              <a:rect l="l" t="t" r="r" b="b"/>
              <a:pathLst>
                <a:path w="1860550" h="0">
                  <a:moveTo>
                    <a:pt x="0" y="0"/>
                  </a:moveTo>
                  <a:lnTo>
                    <a:pt x="1860550" y="0"/>
                  </a:lnTo>
                </a:path>
              </a:pathLst>
            </a:custGeom>
            <a:ln w="20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42360" y="1908810"/>
              <a:ext cx="1860550" cy="0"/>
            </a:xfrm>
            <a:custGeom>
              <a:avLst/>
              <a:gdLst/>
              <a:ahLst/>
              <a:cxnLst/>
              <a:rect l="l" t="t" r="r" b="b"/>
              <a:pathLst>
                <a:path w="1860550" h="0">
                  <a:moveTo>
                    <a:pt x="0" y="0"/>
                  </a:moveTo>
                  <a:lnTo>
                    <a:pt x="1860550" y="0"/>
                  </a:lnTo>
                </a:path>
              </a:pathLst>
            </a:custGeom>
            <a:ln w="203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1000" y="0"/>
            <a:ext cx="83921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2929" y="497840"/>
            <a:ext cx="542734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95">
                <a:solidFill>
                  <a:srgbClr val="FFFFCC"/>
                </a:solidFill>
                <a:latin typeface="Arial Black"/>
                <a:cs typeface="Arial Black"/>
              </a:rPr>
              <a:t>April</a:t>
            </a:r>
            <a:r>
              <a:rPr dirty="0" sz="4400" spc="-495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4400" spc="-445">
                <a:solidFill>
                  <a:srgbClr val="FFFFCC"/>
                </a:solidFill>
                <a:latin typeface="Arial Black"/>
                <a:cs typeface="Arial Black"/>
              </a:rPr>
              <a:t>Fools</a:t>
            </a:r>
            <a:r>
              <a:rPr dirty="0" sz="4400" spc="-445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4400" spc="-415">
                <a:solidFill>
                  <a:srgbClr val="FFFFCC"/>
                </a:solidFill>
                <a:latin typeface="Arial Black"/>
                <a:cs typeface="Arial Black"/>
              </a:rPr>
              <a:t>Day</a:t>
            </a:r>
            <a:r>
              <a:rPr dirty="0" sz="4400" spc="150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4400" spc="-590">
                <a:solidFill>
                  <a:srgbClr val="FFFFCC"/>
                </a:solidFill>
                <a:latin typeface="Arial Black"/>
                <a:cs typeface="Arial Black"/>
              </a:rPr>
              <a:t>Jokes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478280"/>
            <a:ext cx="7162800" cy="537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87550" y="3082290"/>
            <a:ext cx="555625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marR="5080" indent="-1651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http://www.google.com/googlegulp/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(or do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‘gulp’)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0" y="1371600"/>
            <a:ext cx="42164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950" y="497840"/>
            <a:ext cx="4095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Pascal’s</a:t>
            </a:r>
            <a:r>
              <a:rPr dirty="0" sz="4400" spc="-55"/>
              <a:t> </a:t>
            </a:r>
            <a:r>
              <a:rPr dirty="0" sz="4400" spc="-5"/>
              <a:t>triangle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363470" y="1634490"/>
            <a:ext cx="363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 spc="-8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02889" y="1714564"/>
          <a:ext cx="4877435" cy="4645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2035"/>
                <a:gridCol w="2564765"/>
              </a:tblGrid>
              <a:tr h="40201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2880">
                        <a:lnSpc>
                          <a:spcPts val="1630"/>
                        </a:lnSpc>
                        <a:tabLst>
                          <a:tab pos="2279650" algn="l"/>
                        </a:tabLst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sum 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=	</a:t>
                      </a:r>
                      <a:r>
                        <a:rPr dirty="0" baseline="-10802" sz="27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0802" sz="27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1498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548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1498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1498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548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548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  <a:tr h="40201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98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80"/>
                        </a:lnSpc>
                        <a:spcBef>
                          <a:spcPts val="985"/>
                        </a:spcBef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32090" y="163449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baseline="29100" sz="1575" spc="-7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baseline="29100" sz="15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110" y="497840"/>
            <a:ext cx="6359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Proof</a:t>
            </a:r>
            <a:r>
              <a:rPr dirty="0" sz="4400" spc="-5"/>
              <a:t> </a:t>
            </a:r>
            <a:r>
              <a:rPr dirty="0" sz="4400" spc="-5"/>
              <a:t>practice:</a:t>
            </a:r>
            <a:r>
              <a:rPr dirty="0" sz="4400" spc="-5"/>
              <a:t> </a:t>
            </a:r>
            <a:r>
              <a:rPr dirty="0" sz="4400" spc="-5"/>
              <a:t>corollary</a:t>
            </a:r>
            <a:r>
              <a:rPr dirty="0" sz="4400" spc="-30"/>
              <a:t> </a:t>
            </a:r>
            <a:r>
              <a:rPr dirty="0" sz="4400"/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692213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700" algn="l"/>
              </a:tabLst>
            </a:pP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ege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351027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83279" y="234442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390" y="22428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7250" y="24155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3820" y="26593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1420" y="22237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9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9790" y="2716529"/>
            <a:ext cx="82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75" i="1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1420" y="24257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8639" y="4706620"/>
            <a:ext cx="351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2420" y="4787900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5479" y="46050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4470" y="4777740"/>
            <a:ext cx="528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6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5" i="1">
                <a:latin typeface="Times New Roman"/>
                <a:cs typeface="Times New Roman"/>
              </a:rPr>
              <a:t>	</a:t>
            </a:r>
            <a:r>
              <a:rPr dirty="0" sz="1400" spc="85" i="1">
                <a:latin typeface="Times New Roman"/>
                <a:cs typeface="Times New Roman"/>
              </a:rPr>
              <a:t>n</a:t>
            </a:r>
            <a:r>
              <a:rPr dirty="0" sz="1400" spc="75">
                <a:latin typeface="Symbol"/>
                <a:cs typeface="Symbol"/>
              </a:rPr>
              <a:t></a:t>
            </a:r>
            <a:r>
              <a:rPr dirty="0" sz="1400" spc="-5" i="1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7909" y="5021579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5509" y="4585970"/>
            <a:ext cx="480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59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3879" y="5078729"/>
            <a:ext cx="821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5509" y="4787900"/>
            <a:ext cx="822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165">
                <a:latin typeface="Symbol"/>
                <a:cs typeface="Symbol"/>
              </a:rPr>
              <a:t></a:t>
            </a:r>
            <a:r>
              <a:rPr dirty="0" sz="2400" spc="-110">
                <a:latin typeface="Times New Roman"/>
                <a:cs typeface="Times New Roman"/>
              </a:rPr>
              <a:t>1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3439" y="3181350"/>
            <a:ext cx="3035300" cy="1261110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  <a:p>
            <a:pPr marL="1630045">
              <a:lnSpc>
                <a:spcPct val="100000"/>
              </a:lnSpc>
              <a:spcBef>
                <a:spcPts val="1290"/>
              </a:spcBef>
            </a:pPr>
            <a:r>
              <a:rPr dirty="0" sz="2400" spc="40">
                <a:latin typeface="Times New Roman"/>
                <a:cs typeface="Times New Roman"/>
              </a:rPr>
              <a:t>2</a:t>
            </a:r>
            <a:r>
              <a:rPr dirty="0" baseline="41666" sz="2100" spc="60" i="1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(1</a:t>
            </a:r>
            <a:r>
              <a:rPr dirty="0" sz="2400" spc="10">
                <a:latin typeface="Symbol"/>
                <a:cs typeface="Symbol"/>
              </a:rPr>
              <a:t></a:t>
            </a:r>
            <a:r>
              <a:rPr dirty="0" sz="2400" spc="10">
                <a:latin typeface="Times New Roman"/>
                <a:cs typeface="Times New Roman"/>
              </a:rPr>
              <a:t>1)</a:t>
            </a:r>
            <a:r>
              <a:rPr dirty="0" baseline="41666" sz="2100" spc="15" i="1">
                <a:latin typeface="Times New Roman"/>
                <a:cs typeface="Times New Roman"/>
              </a:rPr>
              <a:t>n</a:t>
            </a:r>
            <a:endParaRPr baseline="41666"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8639" y="569595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5509" y="5770879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2420" y="5777229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5479" y="5595620"/>
            <a:ext cx="114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909" y="601090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5509" y="55765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50">
                <a:latin typeface="Times New Roman"/>
                <a:cs typeface="Times New Roman"/>
              </a:rPr>
              <a:t> </a:t>
            </a:r>
            <a:r>
              <a:rPr dirty="0" baseline="4629" sz="3600" i="1">
                <a:latin typeface="Times New Roman"/>
                <a:cs typeface="Times New Roman"/>
              </a:rPr>
              <a:t>n</a:t>
            </a:r>
            <a:r>
              <a:rPr dirty="0" baseline="4629" sz="3600" spc="-60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3879" y="6068059"/>
            <a:ext cx="82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0380" y="3868420"/>
            <a:ext cx="351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7219" y="37668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33359" y="3939540"/>
            <a:ext cx="609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</a:tabLst>
            </a:pPr>
            <a:r>
              <a:rPr dirty="0" sz="1400" spc="85" i="1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Symbol"/>
                <a:cs typeface="Symbol"/>
              </a:rPr>
              <a:t>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j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5" i="1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22390" y="39395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76259" y="3949700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7250" y="3949700"/>
            <a:ext cx="631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240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16800" y="4183379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07250" y="3747770"/>
            <a:ext cx="475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99909" y="4240529"/>
            <a:ext cx="782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j</a:t>
            </a:r>
            <a:r>
              <a:rPr dirty="0" sz="1400" spc="-210" i="1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90540" y="3949700"/>
            <a:ext cx="1216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685" algn="l"/>
              </a:tabLst>
            </a:pPr>
            <a:r>
              <a:rPr dirty="0" sz="2400" spc="17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86200" y="4171950"/>
            <a:ext cx="2076450" cy="895350"/>
            <a:chOff x="3886200" y="4171950"/>
            <a:chExt cx="2076450" cy="895350"/>
          </a:xfrm>
        </p:grpSpPr>
        <p:sp>
          <p:nvSpPr>
            <p:cNvPr id="40" name="object 40"/>
            <p:cNvSpPr/>
            <p:nvPr/>
          </p:nvSpPr>
          <p:spPr>
            <a:xfrm>
              <a:off x="3886200" y="4267200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0" y="0"/>
                  </a:moveTo>
                  <a:lnTo>
                    <a:pt x="14986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72100" y="4171950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0" y="0"/>
                  </a:moveTo>
                  <a:lnTo>
                    <a:pt x="0" y="190500"/>
                  </a:lnTo>
                  <a:lnTo>
                    <a:pt x="19050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19650" y="4648200"/>
              <a:ext cx="1123950" cy="330200"/>
            </a:xfrm>
            <a:custGeom>
              <a:avLst/>
              <a:gdLst/>
              <a:ahLst/>
              <a:cxnLst/>
              <a:rect l="l" t="t" r="r" b="b"/>
              <a:pathLst>
                <a:path w="1123950" h="330200">
                  <a:moveTo>
                    <a:pt x="1123950" y="0"/>
                  </a:moveTo>
                  <a:lnTo>
                    <a:pt x="0" y="3302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48200" y="4883150"/>
              <a:ext cx="209550" cy="184150"/>
            </a:xfrm>
            <a:custGeom>
              <a:avLst/>
              <a:gdLst/>
              <a:ahLst/>
              <a:cxnLst/>
              <a:rect l="l" t="t" r="r" b="b"/>
              <a:pathLst>
                <a:path w="209550" h="184150">
                  <a:moveTo>
                    <a:pt x="156210" y="0"/>
                  </a:moveTo>
                  <a:lnTo>
                    <a:pt x="0" y="146050"/>
                  </a:lnTo>
                  <a:lnTo>
                    <a:pt x="209550" y="18415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110" y="497840"/>
            <a:ext cx="6359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Proof</a:t>
            </a:r>
            <a:r>
              <a:rPr dirty="0" sz="4400" spc="-5"/>
              <a:t> </a:t>
            </a:r>
            <a:r>
              <a:rPr dirty="0" sz="4400" spc="-5"/>
              <a:t>practice:</a:t>
            </a:r>
            <a:r>
              <a:rPr dirty="0" sz="4400" spc="-5"/>
              <a:t> </a:t>
            </a:r>
            <a:r>
              <a:rPr dirty="0" sz="4400" spc="-5"/>
              <a:t>corollary</a:t>
            </a:r>
            <a:r>
              <a:rPr dirty="0" sz="4400" spc="-30"/>
              <a:t> </a:t>
            </a:r>
            <a:r>
              <a:rPr dirty="0" sz="4400"/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1322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6056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4305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non-nega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266953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39" y="2590800"/>
            <a:ext cx="31305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16865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3039" y="3576320"/>
            <a:ext cx="219709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9" y="401447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3489" y="3016250"/>
            <a:ext cx="7333615" cy="13144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7777" sz="2100" spc="-24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7777" sz="2100" spc="-2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subsets</a:t>
            </a:r>
            <a:endParaRPr sz="24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3039" y="445262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8939" y="4398009"/>
            <a:ext cx="1180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0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1271" y="4398009"/>
            <a:ext cx="51587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344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subsets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0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subsets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939" y="4733290"/>
            <a:ext cx="1819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3058" y="4733290"/>
            <a:ext cx="2739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subsets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3039" y="5186679"/>
            <a:ext cx="219709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78939" y="5132070"/>
            <a:ext cx="40506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subsets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17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993139" y="558927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3280" y="173482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1390" y="16332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7250" y="18059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3819" y="20497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51419" y="16141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9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9790" y="2106929"/>
            <a:ext cx="82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75" i="1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51419" y="18161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2979" y="56921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8389" y="55194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9550" y="5935979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7150" y="57023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3489" y="5513070"/>
            <a:ext cx="184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572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314" sz="3600" spc="-7">
                <a:latin typeface="Symbol"/>
                <a:cs typeface="Symbol"/>
              </a:rPr>
              <a:t></a:t>
            </a:r>
            <a:r>
              <a:rPr dirty="0" baseline="2314" sz="3600" spc="-502">
                <a:latin typeface="Times New Roman"/>
                <a:cs typeface="Times New Roman"/>
              </a:rPr>
              <a:t> </a:t>
            </a:r>
            <a:r>
              <a:rPr dirty="0" baseline="5787" sz="3600" spc="-7" i="1">
                <a:latin typeface="Times New Roman"/>
                <a:cs typeface="Times New Roman"/>
              </a:rPr>
              <a:t>n</a:t>
            </a:r>
            <a:r>
              <a:rPr dirty="0" baseline="5787" sz="3600" spc="-577" i="1">
                <a:latin typeface="Times New Roman"/>
                <a:cs typeface="Times New Roman"/>
              </a:rPr>
              <a:t> </a:t>
            </a:r>
            <a:r>
              <a:rPr dirty="0" baseline="2314" sz="3600" spc="-7">
                <a:latin typeface="Symbol"/>
                <a:cs typeface="Symbol"/>
              </a:rPr>
              <a:t></a:t>
            </a:r>
            <a:endParaRPr baseline="2314" sz="3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0279" y="5621020"/>
            <a:ext cx="351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56789" y="5993129"/>
            <a:ext cx="8204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175" i="1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3079" y="4597400"/>
            <a:ext cx="2501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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3079" y="4441190"/>
            <a:ext cx="250190" cy="32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19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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  <a:p>
            <a:pPr algn="ctr" marL="3175">
              <a:lnSpc>
                <a:spcPts val="1190"/>
              </a:lnSpc>
            </a:pPr>
            <a:r>
              <a:rPr dirty="0" sz="1200" spc="-5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2479" y="5086350"/>
            <a:ext cx="887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dirty="0" baseline="-9259" sz="5400" spc="179">
                <a:latin typeface="Symbol"/>
                <a:cs typeface="Symbol"/>
              </a:rPr>
              <a:t></a:t>
            </a:r>
            <a:r>
              <a:rPr dirty="0" sz="2400" spc="120">
                <a:latin typeface="Symbol"/>
                <a:cs typeface="Symbol"/>
              </a:rPr>
              <a:t></a:t>
            </a:r>
            <a:r>
              <a:rPr dirty="0" sz="2400" spc="12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5990" y="50622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54750" y="5043170"/>
            <a:ext cx="480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59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88990" y="5535929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180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Symbol"/>
                <a:cs typeface="Symbol"/>
              </a:rPr>
              <a:t></a:t>
            </a:r>
            <a:r>
              <a:rPr dirty="0" sz="1400" spc="25">
                <a:latin typeface="Times New Roman"/>
                <a:cs typeface="Times New Roman"/>
              </a:rPr>
              <a:t>0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 spc="-502">
                <a:latin typeface="Times New Roman"/>
                <a:cs typeface="Times New Roman"/>
              </a:rPr>
              <a:t> </a:t>
            </a:r>
            <a:r>
              <a:rPr dirty="0" baseline="10416" sz="3600" spc="-7" i="1">
                <a:latin typeface="Times New Roman"/>
                <a:cs typeface="Times New Roman"/>
              </a:rPr>
              <a:t>k</a:t>
            </a:r>
            <a:r>
              <a:rPr dirty="0" baseline="10416" sz="3600" spc="-345" i="1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2079" y="4597400"/>
            <a:ext cx="2501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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82079" y="4441190"/>
            <a:ext cx="250190" cy="32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19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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  <a:p>
            <a:pPr algn="ctr" marL="635">
              <a:lnSpc>
                <a:spcPts val="1190"/>
              </a:lnSpc>
            </a:pP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53079" y="4344670"/>
            <a:ext cx="36791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41065" algn="l"/>
              </a:tabLst>
            </a:pPr>
            <a:r>
              <a:rPr dirty="0" sz="1200" spc="-5">
                <a:latin typeface="Symbol"/>
                <a:cs typeface="Symbol"/>
              </a:rPr>
              <a:t>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n</a:t>
            </a:r>
            <a:r>
              <a:rPr dirty="0" baseline="4629" sz="1800" spc="-284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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Symbol"/>
                <a:cs typeface="Symbol"/>
              </a:rPr>
              <a:t>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n</a:t>
            </a:r>
            <a:r>
              <a:rPr dirty="0" baseline="4629" sz="1800" spc="-3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86479" y="4822190"/>
            <a:ext cx="2501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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86479" y="4978400"/>
            <a:ext cx="2501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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62679" y="4941570"/>
            <a:ext cx="1016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86479" y="4725670"/>
            <a:ext cx="2501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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baseline="4629" sz="1800" spc="-7" i="1">
                <a:latin typeface="Times New Roman"/>
                <a:cs typeface="Times New Roman"/>
              </a:rPr>
              <a:t>n</a:t>
            </a:r>
            <a:r>
              <a:rPr dirty="0" baseline="4629" sz="1800" spc="-322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0" y="1371600"/>
            <a:ext cx="42164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950" y="497840"/>
            <a:ext cx="4095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Pascal’s</a:t>
            </a:r>
            <a:r>
              <a:rPr dirty="0" sz="4400" spc="-55"/>
              <a:t> </a:t>
            </a:r>
            <a:r>
              <a:rPr dirty="0" sz="4400" spc="-5"/>
              <a:t>triangle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245360" y="1557020"/>
            <a:ext cx="814705" cy="418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668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800" spc="3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10802" sz="270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baseline="-10802"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r" marR="1066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1041" y="2197040"/>
            <a:ext cx="2845435" cy="3074035"/>
            <a:chOff x="3721041" y="2197040"/>
            <a:chExt cx="2845435" cy="3074035"/>
          </a:xfrm>
        </p:grpSpPr>
        <p:sp>
          <p:nvSpPr>
            <p:cNvPr id="6" name="object 6"/>
            <p:cNvSpPr/>
            <p:nvPr/>
          </p:nvSpPr>
          <p:spPr>
            <a:xfrm>
              <a:off x="4724400" y="22097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05400" y="22097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95800" y="2743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53000" y="2743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67200" y="2743199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295400" y="0"/>
                  </a:moveTo>
                  <a:lnTo>
                    <a:pt x="1336675" y="6614"/>
                  </a:lnTo>
                  <a:lnTo>
                    <a:pt x="1373293" y="25400"/>
                  </a:lnTo>
                  <a:lnTo>
                    <a:pt x="1403985" y="54768"/>
                  </a:lnTo>
                  <a:lnTo>
                    <a:pt x="1427480" y="93133"/>
                  </a:lnTo>
                  <a:lnTo>
                    <a:pt x="1442508" y="138906"/>
                  </a:lnTo>
                  <a:lnTo>
                    <a:pt x="1447800" y="190500"/>
                  </a:lnTo>
                  <a:lnTo>
                    <a:pt x="1442508" y="242093"/>
                  </a:lnTo>
                  <a:lnTo>
                    <a:pt x="1427479" y="287866"/>
                  </a:lnTo>
                  <a:lnTo>
                    <a:pt x="1403984" y="326231"/>
                  </a:lnTo>
                  <a:lnTo>
                    <a:pt x="1373293" y="355600"/>
                  </a:lnTo>
                  <a:lnTo>
                    <a:pt x="1336674" y="374385"/>
                  </a:lnTo>
                  <a:lnTo>
                    <a:pt x="1295400" y="381000"/>
                  </a:lnTo>
                  <a:lnTo>
                    <a:pt x="1253684" y="374385"/>
                  </a:lnTo>
                  <a:lnTo>
                    <a:pt x="1216942" y="355600"/>
                  </a:lnTo>
                  <a:lnTo>
                    <a:pt x="1186338" y="326231"/>
                  </a:lnTo>
                  <a:lnTo>
                    <a:pt x="1163037" y="287866"/>
                  </a:lnTo>
                  <a:lnTo>
                    <a:pt x="1148203" y="242093"/>
                  </a:lnTo>
                  <a:lnTo>
                    <a:pt x="1143000" y="190500"/>
                  </a:lnTo>
                  <a:lnTo>
                    <a:pt x="1148203" y="138906"/>
                  </a:lnTo>
                  <a:lnTo>
                    <a:pt x="1163037" y="93133"/>
                  </a:lnTo>
                  <a:lnTo>
                    <a:pt x="1186338" y="54768"/>
                  </a:lnTo>
                  <a:lnTo>
                    <a:pt x="1216942" y="25400"/>
                  </a:lnTo>
                  <a:lnTo>
                    <a:pt x="1253684" y="6614"/>
                  </a:lnTo>
                  <a:lnTo>
                    <a:pt x="1295400" y="0"/>
                  </a:lnTo>
                  <a:close/>
                </a:path>
                <a:path w="1447800" h="914400">
                  <a:moveTo>
                    <a:pt x="1143000" y="0"/>
                  </a:moveTo>
                  <a:lnTo>
                    <a:pt x="1143000" y="0"/>
                  </a:lnTo>
                </a:path>
                <a:path w="1447800" h="914400">
                  <a:moveTo>
                    <a:pt x="1447800" y="381000"/>
                  </a:moveTo>
                  <a:lnTo>
                    <a:pt x="1447800" y="381000"/>
                  </a:lnTo>
                </a:path>
                <a:path w="1447800" h="914400">
                  <a:moveTo>
                    <a:pt x="152400" y="533400"/>
                  </a:moveTo>
                  <a:lnTo>
                    <a:pt x="193675" y="540014"/>
                  </a:lnTo>
                  <a:lnTo>
                    <a:pt x="230293" y="558800"/>
                  </a:lnTo>
                  <a:lnTo>
                    <a:pt x="260985" y="588168"/>
                  </a:lnTo>
                  <a:lnTo>
                    <a:pt x="284480" y="626533"/>
                  </a:lnTo>
                  <a:lnTo>
                    <a:pt x="299508" y="672306"/>
                  </a:lnTo>
                  <a:lnTo>
                    <a:pt x="304800" y="723900"/>
                  </a:lnTo>
                  <a:lnTo>
                    <a:pt x="299508" y="775493"/>
                  </a:lnTo>
                  <a:lnTo>
                    <a:pt x="284479" y="821266"/>
                  </a:lnTo>
                  <a:lnTo>
                    <a:pt x="260984" y="859631"/>
                  </a:lnTo>
                  <a:lnTo>
                    <a:pt x="230293" y="889000"/>
                  </a:lnTo>
                  <a:lnTo>
                    <a:pt x="193674" y="907785"/>
                  </a:lnTo>
                  <a:lnTo>
                    <a:pt x="152400" y="914400"/>
                  </a:lnTo>
                  <a:lnTo>
                    <a:pt x="110684" y="907785"/>
                  </a:lnTo>
                  <a:lnTo>
                    <a:pt x="73942" y="889000"/>
                  </a:lnTo>
                  <a:lnTo>
                    <a:pt x="43338" y="859631"/>
                  </a:lnTo>
                  <a:lnTo>
                    <a:pt x="20037" y="821266"/>
                  </a:lnTo>
                  <a:lnTo>
                    <a:pt x="5203" y="775493"/>
                  </a:lnTo>
                  <a:lnTo>
                    <a:pt x="0" y="723900"/>
                  </a:lnTo>
                  <a:lnTo>
                    <a:pt x="5203" y="672306"/>
                  </a:lnTo>
                  <a:lnTo>
                    <a:pt x="20037" y="626533"/>
                  </a:lnTo>
                  <a:lnTo>
                    <a:pt x="43338" y="588168"/>
                  </a:lnTo>
                  <a:lnTo>
                    <a:pt x="73942" y="558800"/>
                  </a:lnTo>
                  <a:lnTo>
                    <a:pt x="110684" y="540014"/>
                  </a:lnTo>
                  <a:lnTo>
                    <a:pt x="152400" y="533400"/>
                  </a:lnTo>
                  <a:close/>
                </a:path>
                <a:path w="1447800" h="914400">
                  <a:moveTo>
                    <a:pt x="0" y="533400"/>
                  </a:moveTo>
                  <a:lnTo>
                    <a:pt x="0" y="533400"/>
                  </a:lnTo>
                </a:path>
                <a:path w="1447800" h="914400">
                  <a:moveTo>
                    <a:pt x="304800" y="914400"/>
                  </a:moveTo>
                  <a:lnTo>
                    <a:pt x="304800" y="9144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24400" y="3276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81600" y="3276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62600" y="3276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14800" y="3809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2000" y="3809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29200" y="3809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10200" y="3809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86200" y="3809999"/>
              <a:ext cx="2209800" cy="914400"/>
            </a:xfrm>
            <a:custGeom>
              <a:avLst/>
              <a:gdLst/>
              <a:ahLst/>
              <a:cxnLst/>
              <a:rect l="l" t="t" r="r" b="b"/>
              <a:pathLst>
                <a:path w="2209800" h="914400">
                  <a:moveTo>
                    <a:pt x="2057400" y="0"/>
                  </a:moveTo>
                  <a:lnTo>
                    <a:pt x="2098675" y="6614"/>
                  </a:lnTo>
                  <a:lnTo>
                    <a:pt x="2135293" y="25400"/>
                  </a:lnTo>
                  <a:lnTo>
                    <a:pt x="2165985" y="54768"/>
                  </a:lnTo>
                  <a:lnTo>
                    <a:pt x="2189480" y="93133"/>
                  </a:lnTo>
                  <a:lnTo>
                    <a:pt x="2204508" y="138906"/>
                  </a:lnTo>
                  <a:lnTo>
                    <a:pt x="2209800" y="190500"/>
                  </a:lnTo>
                  <a:lnTo>
                    <a:pt x="2204508" y="242093"/>
                  </a:lnTo>
                  <a:lnTo>
                    <a:pt x="2189479" y="287866"/>
                  </a:lnTo>
                  <a:lnTo>
                    <a:pt x="2165984" y="326231"/>
                  </a:lnTo>
                  <a:lnTo>
                    <a:pt x="2135293" y="355600"/>
                  </a:lnTo>
                  <a:lnTo>
                    <a:pt x="2098674" y="374385"/>
                  </a:lnTo>
                  <a:lnTo>
                    <a:pt x="2057400" y="381000"/>
                  </a:lnTo>
                  <a:lnTo>
                    <a:pt x="2016125" y="374385"/>
                  </a:lnTo>
                  <a:lnTo>
                    <a:pt x="1979506" y="355600"/>
                  </a:lnTo>
                  <a:lnTo>
                    <a:pt x="1948814" y="326231"/>
                  </a:lnTo>
                  <a:lnTo>
                    <a:pt x="1925319" y="287866"/>
                  </a:lnTo>
                  <a:lnTo>
                    <a:pt x="1910291" y="242093"/>
                  </a:lnTo>
                  <a:lnTo>
                    <a:pt x="1905000" y="190500"/>
                  </a:lnTo>
                  <a:lnTo>
                    <a:pt x="1910291" y="138906"/>
                  </a:lnTo>
                  <a:lnTo>
                    <a:pt x="1925320" y="93133"/>
                  </a:lnTo>
                  <a:lnTo>
                    <a:pt x="1948815" y="54768"/>
                  </a:lnTo>
                  <a:lnTo>
                    <a:pt x="1979506" y="25400"/>
                  </a:lnTo>
                  <a:lnTo>
                    <a:pt x="2016125" y="6614"/>
                  </a:lnTo>
                  <a:lnTo>
                    <a:pt x="2057400" y="0"/>
                  </a:lnTo>
                  <a:close/>
                </a:path>
                <a:path w="2209800" h="914400">
                  <a:moveTo>
                    <a:pt x="1905000" y="0"/>
                  </a:moveTo>
                  <a:lnTo>
                    <a:pt x="1905000" y="0"/>
                  </a:lnTo>
                </a:path>
                <a:path w="2209800" h="914400">
                  <a:moveTo>
                    <a:pt x="2209800" y="381000"/>
                  </a:moveTo>
                  <a:lnTo>
                    <a:pt x="2209800" y="381000"/>
                  </a:lnTo>
                </a:path>
                <a:path w="2209800" h="914400">
                  <a:moveTo>
                    <a:pt x="152400" y="533400"/>
                  </a:moveTo>
                  <a:lnTo>
                    <a:pt x="193675" y="540014"/>
                  </a:lnTo>
                  <a:lnTo>
                    <a:pt x="230293" y="558800"/>
                  </a:lnTo>
                  <a:lnTo>
                    <a:pt x="260985" y="588168"/>
                  </a:lnTo>
                  <a:lnTo>
                    <a:pt x="284480" y="626533"/>
                  </a:lnTo>
                  <a:lnTo>
                    <a:pt x="299508" y="672306"/>
                  </a:lnTo>
                  <a:lnTo>
                    <a:pt x="304800" y="723900"/>
                  </a:lnTo>
                  <a:lnTo>
                    <a:pt x="299508" y="775493"/>
                  </a:lnTo>
                  <a:lnTo>
                    <a:pt x="284479" y="821266"/>
                  </a:lnTo>
                  <a:lnTo>
                    <a:pt x="260984" y="859631"/>
                  </a:lnTo>
                  <a:lnTo>
                    <a:pt x="230293" y="889000"/>
                  </a:lnTo>
                  <a:lnTo>
                    <a:pt x="193674" y="907785"/>
                  </a:lnTo>
                  <a:lnTo>
                    <a:pt x="152400" y="914400"/>
                  </a:lnTo>
                  <a:lnTo>
                    <a:pt x="111125" y="907785"/>
                  </a:lnTo>
                  <a:lnTo>
                    <a:pt x="74506" y="889000"/>
                  </a:lnTo>
                  <a:lnTo>
                    <a:pt x="43814" y="859631"/>
                  </a:lnTo>
                  <a:lnTo>
                    <a:pt x="20319" y="821266"/>
                  </a:lnTo>
                  <a:lnTo>
                    <a:pt x="5291" y="775493"/>
                  </a:lnTo>
                  <a:lnTo>
                    <a:pt x="0" y="723900"/>
                  </a:lnTo>
                  <a:lnTo>
                    <a:pt x="5291" y="672306"/>
                  </a:lnTo>
                  <a:lnTo>
                    <a:pt x="20320" y="626533"/>
                  </a:lnTo>
                  <a:lnTo>
                    <a:pt x="43815" y="588168"/>
                  </a:lnTo>
                  <a:lnTo>
                    <a:pt x="74506" y="558800"/>
                  </a:lnTo>
                  <a:lnTo>
                    <a:pt x="111125" y="540014"/>
                  </a:lnTo>
                  <a:lnTo>
                    <a:pt x="152400" y="533400"/>
                  </a:lnTo>
                  <a:close/>
                </a:path>
                <a:path w="2209800" h="914400">
                  <a:moveTo>
                    <a:pt x="0" y="533400"/>
                  </a:moveTo>
                  <a:lnTo>
                    <a:pt x="0" y="533400"/>
                  </a:lnTo>
                </a:path>
                <a:path w="2209800" h="914400">
                  <a:moveTo>
                    <a:pt x="304800" y="914400"/>
                  </a:moveTo>
                  <a:lnTo>
                    <a:pt x="304800" y="9144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43400" y="4343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00600" y="4343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81600" y="4343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62600" y="4343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19800" y="4343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338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148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720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530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102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674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5" y="54768"/>
                  </a:lnTo>
                  <a:lnTo>
                    <a:pt x="284480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79" y="287866"/>
                  </a:lnTo>
                  <a:lnTo>
                    <a:pt x="260984" y="326231"/>
                  </a:lnTo>
                  <a:lnTo>
                    <a:pt x="230293" y="355600"/>
                  </a:lnTo>
                  <a:lnTo>
                    <a:pt x="193674" y="374385"/>
                  </a:lnTo>
                  <a:lnTo>
                    <a:pt x="152400" y="381000"/>
                  </a:lnTo>
                  <a:lnTo>
                    <a:pt x="110684" y="374385"/>
                  </a:lnTo>
                  <a:lnTo>
                    <a:pt x="73942" y="355600"/>
                  </a:lnTo>
                  <a:lnTo>
                    <a:pt x="43338" y="326231"/>
                  </a:lnTo>
                  <a:lnTo>
                    <a:pt x="20037" y="287866"/>
                  </a:lnTo>
                  <a:lnTo>
                    <a:pt x="5203" y="242093"/>
                  </a:lnTo>
                  <a:lnTo>
                    <a:pt x="0" y="190500"/>
                  </a:lnTo>
                  <a:lnTo>
                    <a:pt x="5203" y="138906"/>
                  </a:lnTo>
                  <a:lnTo>
                    <a:pt x="20037" y="93133"/>
                  </a:lnTo>
                  <a:lnTo>
                    <a:pt x="43338" y="54768"/>
                  </a:lnTo>
                  <a:lnTo>
                    <a:pt x="73942" y="25400"/>
                  </a:lnTo>
                  <a:lnTo>
                    <a:pt x="110684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48400" y="4876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93675" y="6614"/>
                  </a:lnTo>
                  <a:lnTo>
                    <a:pt x="230293" y="25400"/>
                  </a:lnTo>
                  <a:lnTo>
                    <a:pt x="260984" y="54768"/>
                  </a:lnTo>
                  <a:lnTo>
                    <a:pt x="284479" y="93133"/>
                  </a:lnTo>
                  <a:lnTo>
                    <a:pt x="299508" y="138906"/>
                  </a:lnTo>
                  <a:lnTo>
                    <a:pt x="304800" y="190500"/>
                  </a:lnTo>
                  <a:lnTo>
                    <a:pt x="299508" y="242093"/>
                  </a:lnTo>
                  <a:lnTo>
                    <a:pt x="284480" y="287866"/>
                  </a:lnTo>
                  <a:lnTo>
                    <a:pt x="260985" y="326231"/>
                  </a:lnTo>
                  <a:lnTo>
                    <a:pt x="230293" y="355600"/>
                  </a:lnTo>
                  <a:lnTo>
                    <a:pt x="193675" y="374385"/>
                  </a:lnTo>
                  <a:lnTo>
                    <a:pt x="152400" y="381000"/>
                  </a:lnTo>
                  <a:lnTo>
                    <a:pt x="111125" y="374385"/>
                  </a:lnTo>
                  <a:lnTo>
                    <a:pt x="74506" y="355600"/>
                  </a:lnTo>
                  <a:lnTo>
                    <a:pt x="43814" y="326231"/>
                  </a:lnTo>
                  <a:lnTo>
                    <a:pt x="20319" y="287866"/>
                  </a:lnTo>
                  <a:lnTo>
                    <a:pt x="5291" y="242093"/>
                  </a:lnTo>
                  <a:lnTo>
                    <a:pt x="0" y="190500"/>
                  </a:lnTo>
                  <a:lnTo>
                    <a:pt x="5291" y="138906"/>
                  </a:lnTo>
                  <a:lnTo>
                    <a:pt x="20320" y="93133"/>
                  </a:lnTo>
                  <a:lnTo>
                    <a:pt x="43815" y="54768"/>
                  </a:lnTo>
                  <a:lnTo>
                    <a:pt x="74506" y="25400"/>
                  </a:lnTo>
                  <a:lnTo>
                    <a:pt x="111125" y="6614"/>
                  </a:lnTo>
                  <a:lnTo>
                    <a:pt x="152400" y="0"/>
                  </a:lnTo>
                  <a:close/>
                </a:path>
                <a:path w="304800" h="381000">
                  <a:moveTo>
                    <a:pt x="0" y="0"/>
                  </a:moveTo>
                  <a:lnTo>
                    <a:pt x="0" y="0"/>
                  </a:lnTo>
                </a:path>
                <a:path w="304800" h="381000">
                  <a:moveTo>
                    <a:pt x="304800" y="381000"/>
                  </a:moveTo>
                  <a:lnTo>
                    <a:pt x="304800" y="381000"/>
                  </a:lnTo>
                </a:path>
              </a:pathLst>
            </a:custGeom>
            <a:ln w="255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805429" y="6013514"/>
            <a:ext cx="1530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13750" y="6472386"/>
            <a:ext cx="195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9" y="497840"/>
            <a:ext cx="52438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Binomial</a:t>
            </a:r>
            <a:r>
              <a:rPr dirty="0" sz="4400" spc="-65"/>
              <a:t> </a:t>
            </a:r>
            <a:r>
              <a:rPr dirty="0" sz="4400" spc="-5"/>
              <a:t>Coefficients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39" y="1633220"/>
            <a:ext cx="774128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1813560" algn="l"/>
                <a:tab pos="2462530" algn="l"/>
                <a:tab pos="3018790" algn="l"/>
                <a:tab pos="3688715" algn="l"/>
                <a:tab pos="4133850" algn="l"/>
                <a:tab pos="5302885" algn="l"/>
                <a:tab pos="7375525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pans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spc="-7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3200" spc="-7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8528" sz="2775" spc="-112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baseline="28528" sz="2775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640" y="3408679"/>
            <a:ext cx="292100" cy="881380"/>
            <a:chOff x="548640" y="3408679"/>
            <a:chExt cx="292100" cy="881380"/>
          </a:xfrm>
        </p:grpSpPr>
        <p:sp>
          <p:nvSpPr>
            <p:cNvPr id="6" name="object 6"/>
            <p:cNvSpPr/>
            <p:nvPr/>
          </p:nvSpPr>
          <p:spPr>
            <a:xfrm>
              <a:off x="548640" y="340867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8640" y="399795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571763" y="3887470"/>
            <a:ext cx="20212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897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esen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878839" y="3196589"/>
            <a:ext cx="5421630" cy="169163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really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important: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  <a:tabLst>
                <a:tab pos="534670" algn="l"/>
                <a:tab pos="2370455" algn="l"/>
                <a:tab pos="2893695" algn="l"/>
                <a:tab pos="4097654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goo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5039359"/>
            <a:ext cx="161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3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89" y="4950459"/>
            <a:ext cx="4929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Especially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proofs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110" y="497840"/>
            <a:ext cx="6359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Proof</a:t>
            </a:r>
            <a:r>
              <a:rPr dirty="0" sz="4400" spc="-5"/>
              <a:t> </a:t>
            </a:r>
            <a:r>
              <a:rPr dirty="0" sz="4400" spc="-5"/>
              <a:t>practice:</a:t>
            </a:r>
            <a:r>
              <a:rPr dirty="0" sz="4400" spc="-5"/>
              <a:t> </a:t>
            </a:r>
            <a:r>
              <a:rPr dirty="0" sz="4400" spc="-5"/>
              <a:t>corollary</a:t>
            </a:r>
            <a:r>
              <a:rPr dirty="0" sz="4400" spc="-30"/>
              <a:t> </a:t>
            </a:r>
            <a:r>
              <a:rPr dirty="0" sz="4400"/>
              <a:t>2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48640" y="1743710"/>
            <a:ext cx="292100" cy="881380"/>
            <a:chOff x="548640" y="1743710"/>
            <a:chExt cx="292100" cy="881380"/>
          </a:xfrm>
        </p:grpSpPr>
        <p:sp>
          <p:nvSpPr>
            <p:cNvPr id="4" name="object 4"/>
            <p:cNvSpPr/>
            <p:nvPr/>
          </p:nvSpPr>
          <p:spPr>
            <a:xfrm>
              <a:off x="548640" y="174371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8640" y="233299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78839" y="2222500"/>
            <a:ext cx="27622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" y="52768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39" y="5167629"/>
            <a:ext cx="29654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implies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0529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3327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1427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701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6739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6075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182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34559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15559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4830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2930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62040" y="6157862"/>
            <a:ext cx="14287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0190" y="2122170"/>
            <a:ext cx="481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439" y="1582420"/>
            <a:ext cx="6374130" cy="57404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r" marR="136525">
              <a:lnSpc>
                <a:spcPts val="640"/>
              </a:lnSpc>
              <a:spcBef>
                <a:spcPts val="5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3279"/>
              </a:lnSpc>
              <a:tabLst>
                <a:tab pos="503428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dirty="0" sz="3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integer.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3200" spc="-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18518" sz="5400" spc="-2460">
                <a:latin typeface="Symbol"/>
                <a:cs typeface="Symbol"/>
              </a:rPr>
              <a:t></a:t>
            </a:r>
            <a:endParaRPr baseline="-18518" sz="5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1600" y="1614170"/>
            <a:ext cx="655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841" sz="2100" i="1">
                <a:latin typeface="Times New Roman"/>
                <a:cs typeface="Times New Roman"/>
              </a:rPr>
              <a:t>k</a:t>
            </a:r>
            <a:r>
              <a:rPr dirty="0" baseline="-19841" sz="2100" spc="-5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5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9590" y="2233929"/>
            <a:ext cx="3213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229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Symbol"/>
                <a:cs typeface="Symbol"/>
              </a:rPr>
              <a:t></a:t>
            </a:r>
            <a:r>
              <a:rPr dirty="0" sz="1400" spc="2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5030" y="1816100"/>
            <a:ext cx="1581150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  <a:tabLst>
                <a:tab pos="657225" algn="l"/>
                <a:tab pos="996315" algn="l"/>
              </a:tabLst>
            </a:pPr>
            <a:r>
              <a:rPr dirty="0" sz="2400" spc="-35">
                <a:latin typeface="Times New Roman"/>
                <a:cs typeface="Times New Roman"/>
              </a:rPr>
              <a:t>(</a:t>
            </a:r>
            <a:r>
              <a:rPr dirty="0" sz="2400" spc="-35">
                <a:latin typeface="Symbol"/>
                <a:cs typeface="Symbol"/>
              </a:rPr>
              <a:t></a:t>
            </a:r>
            <a:r>
              <a:rPr dirty="0" sz="2400" spc="-35">
                <a:latin typeface="Times New Roman"/>
                <a:cs typeface="Times New Roman"/>
              </a:rPr>
              <a:t>1)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ctr" marL="174625">
              <a:lnSpc>
                <a:spcPts val="2360"/>
              </a:lnSpc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0529" y="5853429"/>
            <a:ext cx="5153660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  <a:tabLst>
                <a:tab pos="344805" algn="l"/>
                <a:tab pos="1058545" algn="l"/>
                <a:tab pos="1772285" algn="l"/>
                <a:tab pos="3046095" algn="l"/>
                <a:tab pos="3759835" algn="l"/>
                <a:tab pos="447357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32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3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Symbol"/>
                <a:cs typeface="Symbol"/>
              </a:rPr>
              <a:t></a:t>
            </a:r>
            <a:r>
              <a:rPr dirty="0" sz="2400" spc="100">
                <a:latin typeface="UnDotum"/>
                <a:cs typeface="UnDotum"/>
              </a:rPr>
              <a:t></a:t>
            </a:r>
            <a:r>
              <a:rPr dirty="0" sz="2400" spc="-555">
                <a:latin typeface="UnDotum"/>
                <a:cs typeface="UnDotum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3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3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427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Symbol"/>
                <a:cs typeface="Symbol"/>
              </a:rPr>
              <a:t></a:t>
            </a:r>
            <a:r>
              <a:rPr dirty="0" sz="2400" spc="105">
                <a:latin typeface="UnDotum"/>
                <a:cs typeface="UnDotum"/>
              </a:rPr>
              <a:t></a:t>
            </a:r>
            <a:endParaRPr sz="2400">
              <a:latin typeface="UnDotum"/>
              <a:cs typeface="UnDotum"/>
            </a:endParaRPr>
          </a:p>
          <a:p>
            <a:pPr marL="165100">
              <a:lnSpc>
                <a:spcPts val="2360"/>
              </a:lnSpc>
              <a:tabLst>
                <a:tab pos="879475" algn="l"/>
                <a:tab pos="1593215" algn="l"/>
                <a:tab pos="2863215" algn="l"/>
                <a:tab pos="3582035" algn="l"/>
                <a:tab pos="4293235" algn="l"/>
              </a:tabLst>
            </a:pPr>
            <a:r>
              <a:rPr dirty="0" sz="2400" spc="-5">
                <a:latin typeface="Times New Roman"/>
                <a:cs typeface="Times New Roman"/>
              </a:rPr>
              <a:t>0	2	4	1	3	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529" y="5652770"/>
            <a:ext cx="4604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8275" algn="l"/>
                <a:tab pos="2713355" algn="l"/>
                <a:tab pos="3427095" algn="l"/>
                <a:tab pos="4140835" algn="l"/>
              </a:tabLst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69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47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5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20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69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69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8840" y="3563620"/>
            <a:ext cx="351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2620" y="3644900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5679" y="34620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3609" y="3634740"/>
            <a:ext cx="553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5" i="1">
                <a:latin typeface="Times New Roman"/>
                <a:cs typeface="Times New Roman"/>
              </a:rPr>
              <a:t>	</a:t>
            </a:r>
            <a:r>
              <a:rPr dirty="0" sz="1400" spc="85" i="1">
                <a:latin typeface="Times New Roman"/>
                <a:cs typeface="Times New Roman"/>
              </a:rPr>
              <a:t>n</a:t>
            </a:r>
            <a:r>
              <a:rPr dirty="0" sz="1400" spc="75">
                <a:latin typeface="Symbol"/>
                <a:cs typeface="Symbol"/>
              </a:rPr>
              <a:t></a:t>
            </a:r>
            <a:r>
              <a:rPr dirty="0" sz="1400" spc="-5" i="1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8109" y="3878579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5709" y="3442970"/>
            <a:ext cx="480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58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4079" y="3935729"/>
            <a:ext cx="821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5709" y="3644900"/>
            <a:ext cx="1256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44">
                <a:latin typeface="Symbol"/>
                <a:cs typeface="Symbol"/>
              </a:rPr>
              <a:t></a:t>
            </a:r>
            <a:r>
              <a:rPr dirty="0" sz="2400" spc="-30">
                <a:latin typeface="Times New Roman"/>
                <a:cs typeface="Times New Roman"/>
              </a:rPr>
              <a:t>(</a:t>
            </a:r>
            <a:r>
              <a:rPr dirty="0" sz="2400" spc="-30">
                <a:latin typeface="Symbol"/>
                <a:cs typeface="Symbol"/>
              </a:rPr>
              <a:t></a:t>
            </a:r>
            <a:r>
              <a:rPr dirty="0" sz="2400" spc="-30">
                <a:latin typeface="Times New Roman"/>
                <a:cs typeface="Times New Roman"/>
              </a:rPr>
              <a:t>1)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4809" y="2451100"/>
            <a:ext cx="1696720" cy="893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0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0</a:t>
            </a:r>
            <a:r>
              <a:rPr dirty="0" baseline="41666" sz="2100" spc="67" i="1">
                <a:latin typeface="Times New Roman"/>
                <a:cs typeface="Times New Roman"/>
              </a:rPr>
              <a:t>n</a:t>
            </a:r>
            <a:endParaRPr baseline="41666" sz="21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170"/>
              </a:spcBef>
            </a:pP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3150" spc="-345">
                <a:latin typeface="Symbol"/>
                <a:cs typeface="Symbol"/>
              </a:rPr>
              <a:t></a:t>
            </a:r>
            <a:r>
              <a:rPr dirty="0" sz="2400" spc="65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Symbol"/>
                <a:cs typeface="Symbol"/>
              </a:rPr>
              <a:t></a:t>
            </a:r>
            <a:r>
              <a:rPr dirty="0" sz="2400" spc="-195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180">
                <a:latin typeface="Symbol"/>
                <a:cs typeface="Symbol"/>
              </a:rPr>
              <a:t></a:t>
            </a:r>
            <a:r>
              <a:rPr dirty="0" sz="2400" spc="-125">
                <a:latin typeface="Times New Roman"/>
                <a:cs typeface="Times New Roman"/>
              </a:rPr>
              <a:t>1</a:t>
            </a:r>
            <a:r>
              <a:rPr dirty="0" sz="3150" spc="-335">
                <a:latin typeface="Symbol"/>
                <a:cs typeface="Symbol"/>
              </a:rPr>
              <a:t></a:t>
            </a:r>
            <a:r>
              <a:rPr dirty="0" baseline="49603" sz="2100" spc="-7" i="1">
                <a:latin typeface="Times New Roman"/>
                <a:cs typeface="Times New Roman"/>
              </a:rPr>
              <a:t>n</a:t>
            </a:r>
            <a:endParaRPr baseline="49603"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24879" y="4625340"/>
            <a:ext cx="1047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5679" y="44526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8109" y="48691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5709" y="4635500"/>
            <a:ext cx="989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2">
                <a:latin typeface="Symbol"/>
                <a:cs typeface="Symbol"/>
              </a:rPr>
              <a:t></a:t>
            </a:r>
            <a:r>
              <a:rPr dirty="0" sz="2400" spc="60">
                <a:latin typeface="Times New Roman"/>
                <a:cs typeface="Times New Roman"/>
              </a:rPr>
              <a:t>(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-19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45709" y="44335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9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2620" y="4635500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8840" y="455422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4079" y="4926329"/>
            <a:ext cx="82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6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0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110" y="497840"/>
            <a:ext cx="6359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Proof</a:t>
            </a:r>
            <a:r>
              <a:rPr dirty="0" sz="4400" spc="-5"/>
              <a:t> </a:t>
            </a:r>
            <a:r>
              <a:rPr dirty="0" sz="4400" spc="-5"/>
              <a:t>practice:</a:t>
            </a:r>
            <a:r>
              <a:rPr dirty="0" sz="4400" spc="-5"/>
              <a:t> </a:t>
            </a:r>
            <a:r>
              <a:rPr dirty="0" sz="4400" spc="-5"/>
              <a:t>corollary</a:t>
            </a:r>
            <a:r>
              <a:rPr dirty="0" sz="4400" spc="-30"/>
              <a:t> </a:t>
            </a:r>
            <a:r>
              <a:rPr dirty="0" sz="4400"/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692213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700" algn="l"/>
              </a:tabLst>
            </a:pP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ege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351027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65040" y="455295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28820" y="4634229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879" y="44526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0870" y="4625340"/>
            <a:ext cx="5861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</a:tabLst>
            </a:pPr>
            <a:r>
              <a:rPr dirty="0" sz="1400" spc="80" i="1">
                <a:latin typeface="Times New Roman"/>
                <a:cs typeface="Times New Roman"/>
              </a:rPr>
              <a:t>n</a:t>
            </a:r>
            <a:r>
              <a:rPr dirty="0" sz="1400" spc="80">
                <a:latin typeface="Symbol"/>
                <a:cs typeface="Symbol"/>
              </a:rPr>
              <a:t></a:t>
            </a:r>
            <a:r>
              <a:rPr dirty="0" sz="1400" i="1">
                <a:latin typeface="Times New Roman"/>
                <a:cs typeface="Times New Roman"/>
              </a:rPr>
              <a:t>k	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4309" y="486790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1909" y="44335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baseline="4629" sz="3600" i="1">
                <a:latin typeface="Times New Roman"/>
                <a:cs typeface="Times New Roman"/>
              </a:rPr>
              <a:t>n</a:t>
            </a:r>
            <a:r>
              <a:rPr dirty="0" baseline="4629" sz="3600" spc="-59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0279" y="4925059"/>
            <a:ext cx="82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1909" y="4634229"/>
            <a:ext cx="1062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  <a:tab pos="89725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-322">
                <a:latin typeface="Symbol"/>
                <a:cs typeface="Symbol"/>
              </a:rPr>
              <a:t></a:t>
            </a:r>
            <a:r>
              <a:rPr dirty="0" sz="2400">
                <a:latin typeface="Times New Roman"/>
                <a:cs typeface="Times New Roman"/>
              </a:rPr>
              <a:t>1	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7200" y="27317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990" y="22428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3979" y="24155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9600" y="26593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8609" y="2223770"/>
            <a:ext cx="654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841" sz="2100" i="1">
                <a:latin typeface="Times New Roman"/>
                <a:cs typeface="Times New Roman"/>
              </a:rPr>
              <a:t>k</a:t>
            </a:r>
            <a:r>
              <a:rPr dirty="0" baseline="-19841" sz="2100" spc="-5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69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1879" y="2344420"/>
            <a:ext cx="3517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25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  <a:p>
            <a:pPr marL="29209">
              <a:lnSpc>
                <a:spcPts val="1485"/>
              </a:lnSpc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Symbol"/>
                <a:cs typeface="Symbol"/>
              </a:rPr>
              <a:t></a:t>
            </a:r>
            <a:r>
              <a:rPr dirty="0" sz="1400" spc="2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8909" y="2425700"/>
            <a:ext cx="1219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  <a:tab pos="638175" algn="l"/>
              </a:tabLst>
            </a:pPr>
            <a:r>
              <a:rPr dirty="0" sz="2400">
                <a:latin typeface="Times New Roman"/>
                <a:cs typeface="Times New Roman"/>
              </a:rPr>
              <a:t>2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6139" y="3399790"/>
            <a:ext cx="475043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3579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  <a:p>
            <a:pPr algn="r" marR="43180">
              <a:lnSpc>
                <a:spcPts val="2620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baseline="41666" sz="2100" i="1">
                <a:latin typeface="Times New Roman"/>
                <a:cs typeface="Times New Roman"/>
              </a:rPr>
              <a:t>n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(1</a:t>
            </a:r>
            <a:r>
              <a:rPr dirty="0" sz="2400" spc="-10">
                <a:latin typeface="Symbol"/>
                <a:cs typeface="Symbol"/>
              </a:rPr>
              <a:t>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2)</a:t>
            </a:r>
            <a:r>
              <a:rPr dirty="0" baseline="41666" sz="2100" spc="52" i="1">
                <a:latin typeface="Times New Roman"/>
                <a:cs typeface="Times New Roman"/>
              </a:rPr>
              <a:t>n</a:t>
            </a:r>
            <a:endParaRPr baseline="41666"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5040" y="561975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8820" y="5701029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1879" y="55194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6750" y="5692140"/>
            <a:ext cx="1047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4309" y="5934709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1909" y="55003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77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80279" y="5991859"/>
            <a:ext cx="822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1909" y="5701029"/>
            <a:ext cx="638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60">
                <a:latin typeface="Symbol"/>
                <a:cs typeface="Symbol"/>
              </a:rPr>
              <a:t>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29" y="497840"/>
            <a:ext cx="58642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Vandermonde’s</a:t>
            </a:r>
            <a:r>
              <a:rPr dirty="0" sz="4400" spc="-50"/>
              <a:t> </a:t>
            </a:r>
            <a:r>
              <a:rPr dirty="0" sz="4400" spc="-5"/>
              <a:t>identity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72033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0095" algn="l"/>
                <a:tab pos="1392555" algn="l"/>
                <a:tab pos="1912620" algn="l"/>
                <a:tab pos="2775585" algn="l"/>
                <a:tab pos="3091815" algn="l"/>
                <a:tab pos="3725545" algn="l"/>
                <a:tab pos="6259195" algn="l"/>
                <a:tab pos="6367145" algn="l"/>
              </a:tabLst>
            </a:pP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1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nega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iv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ege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rs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exceeding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200" spc="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3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517652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39" y="5066029"/>
            <a:ext cx="54762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94479" y="3106420"/>
            <a:ext cx="3524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529" y="3181350"/>
            <a:ext cx="142875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7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670"/>
              </a:lnSpc>
            </a:pPr>
            <a:r>
              <a:rPr dirty="0" sz="240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670" y="3004820"/>
            <a:ext cx="952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7440" y="3187700"/>
            <a:ext cx="219519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645"/>
              </a:lnSpc>
              <a:spcBef>
                <a:spcPts val="100"/>
              </a:spcBef>
              <a:tabLst>
                <a:tab pos="815975" algn="l"/>
                <a:tab pos="1560195" algn="l"/>
                <a:tab pos="2013585" algn="l"/>
              </a:tabLst>
            </a:pP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9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-22">
                <a:latin typeface="Symbol"/>
                <a:cs typeface="Symbol"/>
              </a:rPr>
              <a:t></a:t>
            </a:r>
            <a:r>
              <a:rPr dirty="0" baseline="1157" sz="3600" spc="-22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endParaRPr baseline="1157" sz="3600">
              <a:latin typeface="Symbol"/>
              <a:cs typeface="Symbol"/>
            </a:endParaRPr>
          </a:p>
          <a:p>
            <a:pPr marL="38100">
              <a:lnSpc>
                <a:spcPts val="2645"/>
              </a:lnSpc>
              <a:tabLst>
                <a:tab pos="1374775" algn="l"/>
              </a:tabLst>
            </a:pPr>
            <a:r>
              <a:rPr dirty="0" sz="2400">
                <a:latin typeface="Symbol"/>
                <a:cs typeface="Symbol"/>
              </a:rPr>
              <a:t>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2731" sz="3600" i="1">
                <a:latin typeface="Times New Roman"/>
                <a:cs typeface="Times New Roman"/>
              </a:rPr>
              <a:t>k</a:t>
            </a:r>
            <a:r>
              <a:rPr dirty="0" baseline="12731" sz="3600" spc="-367" i="1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Symbol"/>
                <a:cs typeface="Symbol"/>
              </a:rPr>
              <a:t>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12731" sz="3600" i="1">
                <a:latin typeface="Times New Roman"/>
                <a:cs typeface="Times New Roman"/>
              </a:rPr>
              <a:t>k</a:t>
            </a:r>
            <a:r>
              <a:rPr dirty="0" baseline="12731" sz="3600" spc="-35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5020" y="3421379"/>
            <a:ext cx="378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16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1350" y="2985770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  <a:tab pos="756285" algn="l"/>
              </a:tabLst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3472" sz="3600" i="1">
                <a:latin typeface="Times New Roman"/>
                <a:cs typeface="Times New Roman"/>
              </a:rPr>
              <a:t>m	</a:t>
            </a:r>
            <a:r>
              <a:rPr dirty="0" sz="2400" spc="-15">
                <a:latin typeface="Symbol"/>
                <a:cs typeface="Symbol"/>
              </a:rPr>
              <a:t>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8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3740" y="3421379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529" y="2964179"/>
            <a:ext cx="972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baseline="-3472" sz="3600" spc="-517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 spc="-2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390" i="1">
                <a:latin typeface="Times New Roman"/>
                <a:cs typeface="Times New Roman"/>
              </a:rPr>
              <a:t> </a:t>
            </a:r>
            <a:r>
              <a:rPr dirty="0" baseline="-3472" sz="3600">
                <a:latin typeface="Symbol"/>
                <a:cs typeface="Symbol"/>
              </a:rPr>
              <a:t></a:t>
            </a:r>
            <a:endParaRPr baseline="-3472" sz="3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720" y="3478529"/>
            <a:ext cx="484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k </a:t>
            </a:r>
            <a:r>
              <a:rPr dirty="0" sz="1400" spc="30">
                <a:latin typeface="Symbol"/>
                <a:cs typeface="Symbol"/>
              </a:rPr>
              <a:t></a:t>
            </a:r>
            <a:r>
              <a:rPr dirty="0" sz="1400" spc="30">
                <a:latin typeface="Times New Roman"/>
                <a:cs typeface="Times New Roman"/>
              </a:rPr>
              <a:t>0</a:t>
            </a:r>
            <a:r>
              <a:rPr dirty="0" sz="1400" spc="-250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endParaRPr baseline="-2314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Combinatorial</a:t>
            </a:r>
            <a:r>
              <a:rPr dirty="0" spc="-5"/>
              <a:t> </a:t>
            </a:r>
            <a:r>
              <a:rPr dirty="0" spc="-5"/>
              <a:t>proof</a:t>
            </a:r>
            <a:r>
              <a:rPr dirty="0" spc="-5"/>
              <a:t> </a:t>
            </a:r>
            <a:r>
              <a:rPr dirty="0" spc="-5"/>
              <a:t>of </a:t>
            </a:r>
            <a:r>
              <a:rPr dirty="0" spc="-5"/>
              <a:t> </a:t>
            </a:r>
            <a:r>
              <a:rPr dirty="0" spc="-5"/>
              <a:t>Vandermonde’s</a:t>
            </a:r>
            <a:r>
              <a:rPr dirty="0" spc="-85"/>
              <a:t> </a:t>
            </a:r>
            <a:r>
              <a:rPr dirty="0" spc="-5"/>
              <a:t>identity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6827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729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285" algn="l"/>
                <a:tab pos="2025014" algn="l"/>
                <a:tab pos="2830195" algn="l"/>
                <a:tab pos="3497579" algn="l"/>
                <a:tab pos="4203065" algn="l"/>
                <a:tab pos="4615815" algn="l"/>
                <a:tab pos="5506085" algn="l"/>
                <a:tab pos="6173470" algn="l"/>
                <a:tab pos="6840855" algn="l"/>
                <a:tab pos="754697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ts,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490470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316357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39" y="3114040"/>
            <a:ext cx="6302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Next,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605529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973829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3479800"/>
            <a:ext cx="6905625" cy="762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remaining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000" spc="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4342129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8889" y="4279900"/>
            <a:ext cx="34804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rule,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5015229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8889" y="4953000"/>
            <a:ext cx="4310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Lastly,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8640" y="582549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03879" y="5697220"/>
            <a:ext cx="3524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78839" y="5775959"/>
            <a:ext cx="1116965" cy="699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55"/>
              </a:lnSpc>
              <a:spcBef>
                <a:spcPts val="100"/>
              </a:spcBef>
              <a:tabLst>
                <a:tab pos="986155" algn="l"/>
              </a:tabLst>
            </a:pP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hu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</a:t>
            </a:r>
            <a:endParaRPr baseline="1157" sz="3600">
              <a:latin typeface="Symbol"/>
              <a:cs typeface="Symbol"/>
            </a:endParaRPr>
          </a:p>
          <a:p>
            <a:pPr algn="r" marR="5080">
              <a:lnSpc>
                <a:spcPts val="2655"/>
              </a:lnSpc>
            </a:pPr>
            <a:r>
              <a:rPr dirty="0" sz="240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7070" y="5595620"/>
            <a:ext cx="952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6839" y="5778500"/>
            <a:ext cx="219519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645"/>
              </a:lnSpc>
              <a:spcBef>
                <a:spcPts val="100"/>
              </a:spcBef>
              <a:tabLst>
                <a:tab pos="815975" algn="l"/>
                <a:tab pos="1560195" algn="l"/>
                <a:tab pos="2013585" algn="l"/>
              </a:tabLst>
            </a:pP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9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-22">
                <a:latin typeface="Symbol"/>
                <a:cs typeface="Symbol"/>
              </a:rPr>
              <a:t></a:t>
            </a:r>
            <a:r>
              <a:rPr dirty="0" baseline="1157" sz="3600" spc="-22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endParaRPr baseline="1157" sz="3600">
              <a:latin typeface="Symbol"/>
              <a:cs typeface="Symbol"/>
            </a:endParaRPr>
          </a:p>
          <a:p>
            <a:pPr marL="38100">
              <a:lnSpc>
                <a:spcPts val="2645"/>
              </a:lnSpc>
              <a:tabLst>
                <a:tab pos="1374775" algn="l"/>
              </a:tabLst>
            </a:pPr>
            <a:r>
              <a:rPr dirty="0" sz="2400">
                <a:latin typeface="Symbol"/>
                <a:cs typeface="Symbol"/>
              </a:rPr>
              <a:t>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2731" sz="3600" i="1">
                <a:latin typeface="Times New Roman"/>
                <a:cs typeface="Times New Roman"/>
              </a:rPr>
              <a:t>k</a:t>
            </a:r>
            <a:r>
              <a:rPr dirty="0" baseline="12731" sz="3600" spc="-367" i="1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Symbol"/>
                <a:cs typeface="Symbol"/>
              </a:rPr>
              <a:t>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12731" sz="3600" i="1">
                <a:latin typeface="Times New Roman"/>
                <a:cs typeface="Times New Roman"/>
              </a:rPr>
              <a:t>k</a:t>
            </a:r>
            <a:r>
              <a:rPr dirty="0" baseline="12731" sz="3600" spc="-35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4420" y="6012179"/>
            <a:ext cx="378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16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0750" y="5576570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  <a:tab pos="756285" algn="l"/>
              </a:tabLst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3472" sz="3600" i="1">
                <a:latin typeface="Times New Roman"/>
                <a:cs typeface="Times New Roman"/>
              </a:rPr>
              <a:t>m	</a:t>
            </a:r>
            <a:r>
              <a:rPr dirty="0" sz="2400" spc="-15">
                <a:latin typeface="Symbol"/>
                <a:cs typeface="Symbol"/>
              </a:rPr>
              <a:t>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8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3139" y="6012179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2929" y="5554979"/>
            <a:ext cx="972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baseline="-3472" sz="3600" spc="-517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 spc="-2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390" i="1">
                <a:latin typeface="Times New Roman"/>
                <a:cs typeface="Times New Roman"/>
              </a:rPr>
              <a:t> </a:t>
            </a:r>
            <a:r>
              <a:rPr dirty="0" baseline="-3472" sz="3600">
                <a:latin typeface="Symbol"/>
                <a:cs typeface="Symbol"/>
              </a:rPr>
              <a:t></a:t>
            </a:r>
            <a:endParaRPr baseline="-3472" sz="3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9120" y="6069329"/>
            <a:ext cx="484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k </a:t>
            </a:r>
            <a:r>
              <a:rPr dirty="0" sz="1400" spc="30">
                <a:latin typeface="Symbol"/>
                <a:cs typeface="Symbol"/>
              </a:rPr>
              <a:t></a:t>
            </a:r>
            <a:r>
              <a:rPr dirty="0" sz="1400" spc="30">
                <a:latin typeface="Times New Roman"/>
                <a:cs typeface="Times New Roman"/>
              </a:rPr>
              <a:t>0</a:t>
            </a:r>
            <a:r>
              <a:rPr dirty="0" sz="1400" spc="-250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0789" y="2434590"/>
            <a:ext cx="7402830" cy="62865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50800" marR="43180">
              <a:lnSpc>
                <a:spcPts val="2350"/>
              </a:lnSpc>
              <a:spcBef>
                <a:spcPts val="219"/>
              </a:spcBef>
              <a:tabLst>
                <a:tab pos="1976755" algn="l"/>
                <a:tab pos="2392045" algn="l"/>
              </a:tabLst>
            </a:pP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baseline="1388" sz="30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baseline="1388" sz="3000" spc="33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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1388" sz="3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baseline="1388" sz="3000" spc="-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baseline="1388" sz="3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50925" sz="1800">
                <a:latin typeface="Symbol"/>
                <a:cs typeface="Symbol"/>
              </a:rPr>
              <a:t></a:t>
            </a:r>
            <a:r>
              <a:rPr dirty="0" baseline="50925" sz="1800">
                <a:latin typeface="Times New Roman"/>
                <a:cs typeface="Times New Roman"/>
              </a:rPr>
              <a:t>	</a:t>
            </a:r>
            <a:r>
              <a:rPr dirty="0" baseline="50925" sz="1800">
                <a:latin typeface="Symbol"/>
                <a:cs typeface="Symbol"/>
              </a:rPr>
              <a:t></a:t>
            </a:r>
            <a:endParaRPr baseline="50925" sz="1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11220" y="2656840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5479" y="2439670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m</a:t>
            </a:r>
            <a:r>
              <a:rPr dirty="0" baseline="4629" sz="1800" spc="-187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</a:t>
            </a:r>
            <a:r>
              <a:rPr dirty="0" baseline="4629" sz="1800" spc="-165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n</a:t>
            </a:r>
            <a:r>
              <a:rPr dirty="0" baseline="4629" sz="1800" spc="-292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4650" y="4279900"/>
            <a:ext cx="31775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6944" sz="1800">
                <a:latin typeface="Symbol"/>
                <a:cs typeface="Symbol"/>
              </a:rPr>
              <a:t></a:t>
            </a:r>
            <a:r>
              <a:rPr dirty="0" baseline="6944" sz="1800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56479" y="4522470"/>
            <a:ext cx="733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dirty="0" sz="120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baseline="13888" sz="1800" i="1">
                <a:latin typeface="Times New Roman"/>
                <a:cs typeface="Times New Roman"/>
              </a:rPr>
              <a:t>k</a:t>
            </a:r>
            <a:r>
              <a:rPr dirty="0" baseline="13888" sz="1800" spc="-195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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baseline="13888" sz="1800" i="1">
                <a:latin typeface="Times New Roman"/>
                <a:cs typeface="Times New Roman"/>
              </a:rPr>
              <a:t>k</a:t>
            </a:r>
            <a:r>
              <a:rPr dirty="0" baseline="13888" sz="1800" spc="-187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81879" y="4364990"/>
            <a:ext cx="513715" cy="32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  <a:tabLst>
                <a:tab pos="384175" algn="l"/>
              </a:tabLst>
            </a:pPr>
            <a:r>
              <a:rPr dirty="0" sz="1200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5">
                <a:latin typeface="Symbol"/>
                <a:cs typeface="Symbol"/>
              </a:rPr>
              <a:t></a:t>
            </a:r>
            <a:r>
              <a:rPr dirty="0" sz="1200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  <a:p>
            <a:pPr marL="88900">
              <a:lnSpc>
                <a:spcPts val="1195"/>
              </a:lnSpc>
            </a:pP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5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81879" y="4268470"/>
            <a:ext cx="682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m </a:t>
            </a:r>
            <a:r>
              <a:rPr dirty="0" sz="1200" spc="-10">
                <a:latin typeface="Symbol"/>
                <a:cs typeface="Symbol"/>
              </a:rPr>
              <a:t>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n</a:t>
            </a:r>
            <a:r>
              <a:rPr dirty="0" baseline="4629" sz="1800" spc="-30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47840" y="4933950"/>
            <a:ext cx="596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455" algn="l"/>
              </a:tabLst>
            </a:pPr>
            <a:r>
              <a:rPr dirty="0" sz="2400" spc="-25">
                <a:latin typeface="Symbol"/>
                <a:cs typeface="Symbol"/>
              </a:rPr>
              <a:t></a:t>
            </a: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20079" y="4781550"/>
            <a:ext cx="5518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5400" spc="187">
                <a:latin typeface="Symbol"/>
                <a:cs typeface="Symbol"/>
              </a:rPr>
              <a:t></a:t>
            </a:r>
            <a:r>
              <a:rPr dirty="0" sz="2400" spc="125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68670" y="4757420"/>
            <a:ext cx="952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03620" y="4738370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  <a:tab pos="756285" algn="l"/>
              </a:tabLst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3472" sz="3600" spc="7" i="1">
                <a:latin typeface="Times New Roman"/>
                <a:cs typeface="Times New Roman"/>
              </a:rPr>
              <a:t>m	</a:t>
            </a:r>
            <a:r>
              <a:rPr dirty="0" sz="2400" spc="-10">
                <a:latin typeface="Symbol"/>
                <a:cs typeface="Symbol"/>
              </a:rPr>
              <a:t></a:t>
            </a:r>
            <a:r>
              <a:rPr dirty="0" sz="2400" spc="-35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8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36590" y="5173979"/>
            <a:ext cx="17329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7857" sz="2100" i="1">
                <a:latin typeface="Times New Roman"/>
                <a:cs typeface="Times New Roman"/>
              </a:rPr>
              <a:t>k</a:t>
            </a:r>
            <a:r>
              <a:rPr dirty="0" baseline="-17857" sz="2100" spc="-254" i="1">
                <a:latin typeface="Times New Roman"/>
                <a:cs typeface="Times New Roman"/>
              </a:rPr>
              <a:t> </a:t>
            </a:r>
            <a:r>
              <a:rPr dirty="0" baseline="-17857" sz="2100" spc="30">
                <a:latin typeface="Symbol"/>
                <a:cs typeface="Symbol"/>
              </a:rPr>
              <a:t></a:t>
            </a:r>
            <a:r>
              <a:rPr dirty="0" baseline="-17857" sz="2100" spc="30">
                <a:latin typeface="Times New Roman"/>
                <a:cs typeface="Times New Roman"/>
              </a:rPr>
              <a:t>0</a:t>
            </a:r>
            <a:r>
              <a:rPr dirty="0" baseline="-17857" sz="2100" spc="-7">
                <a:latin typeface="Times New Roman"/>
                <a:cs typeface="Times New Roman"/>
              </a:rPr>
              <a:t> </a:t>
            </a:r>
            <a:r>
              <a:rPr dirty="0" baseline="-12731" sz="3600">
                <a:latin typeface="Symbol"/>
                <a:cs typeface="Symbol"/>
              </a:rPr>
              <a:t></a:t>
            </a:r>
            <a:r>
              <a:rPr dirty="0" baseline="-12731" sz="3600" spc="-494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8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210" i="1">
                <a:latin typeface="Times New Roman"/>
                <a:cs typeface="Times New Roman"/>
              </a:rPr>
              <a:t> </a:t>
            </a:r>
            <a:r>
              <a:rPr dirty="0" baseline="-12731" sz="3600" spc="-15">
                <a:latin typeface="Symbol"/>
                <a:cs typeface="Symbol"/>
              </a:rPr>
              <a:t></a:t>
            </a:r>
            <a:r>
              <a:rPr dirty="0" baseline="-12731" sz="3600" spc="-494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210" i="1">
                <a:latin typeface="Times New Roman"/>
                <a:cs typeface="Times New Roman"/>
              </a:rPr>
              <a:t> </a:t>
            </a:r>
            <a:r>
              <a:rPr dirty="0" baseline="-12731" sz="3600">
                <a:latin typeface="Symbol"/>
                <a:cs typeface="Symbol"/>
              </a:rPr>
              <a:t></a:t>
            </a:r>
            <a:endParaRPr baseline="-12731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060" y="223520"/>
            <a:ext cx="575246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0095" marR="5080" indent="-748030">
              <a:lnSpc>
                <a:spcPct val="100000"/>
              </a:lnSpc>
              <a:spcBef>
                <a:spcPts val="100"/>
              </a:spcBef>
              <a:tabLst>
                <a:tab pos="3807460" algn="l"/>
              </a:tabLst>
            </a:pPr>
            <a:r>
              <a:rPr dirty="0" spc="-5"/>
              <a:t>Review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10"/>
              <a:t>Rosen,</a:t>
            </a:r>
            <a:r>
              <a:rPr dirty="0" spc="-10"/>
              <a:t> </a:t>
            </a:r>
            <a:r>
              <a:rPr dirty="0" spc="-5"/>
              <a:t>section </a:t>
            </a:r>
            <a:r>
              <a:rPr dirty="0" spc="-5"/>
              <a:t> </a:t>
            </a:r>
            <a:r>
              <a:rPr dirty="0" spc="-5"/>
              <a:t>4.3,</a:t>
            </a:r>
            <a:r>
              <a:rPr dirty="0" spc="10"/>
              <a:t> </a:t>
            </a:r>
            <a:r>
              <a:rPr dirty="0" spc="-5"/>
              <a:t>question</a:t>
            </a:r>
            <a:r>
              <a:rPr dirty="0" spc="-5"/>
              <a:t>	</a:t>
            </a:r>
            <a:r>
              <a:rPr dirty="0" spc="-5"/>
              <a:t>11</a:t>
            </a:r>
            <a:r>
              <a:rPr dirty="0" spc="-30"/>
              <a:t> </a:t>
            </a:r>
            <a:r>
              <a:rPr dirty="0" spc="-5"/>
              <a:t>(a)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71322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63030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330" algn="l"/>
                <a:tab pos="2127885" algn="l"/>
                <a:tab pos="2773680" algn="l"/>
                <a:tab pos="4091304" algn="l"/>
                <a:tab pos="4657090" algn="l"/>
                <a:tab pos="5894070" algn="l"/>
              </a:tabLst>
            </a:pP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leng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3811" y="1633220"/>
            <a:ext cx="11734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059940"/>
            <a:ext cx="25927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exactly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four</a:t>
            </a:r>
            <a:r>
              <a:rPr dirty="0" sz="2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1’s?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63779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07975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39" y="3487420"/>
            <a:ext cx="219709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3139" y="3890009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89" y="2486659"/>
            <a:ext cx="6354445" cy="17183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four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matter</a:t>
            </a:r>
            <a:endParaRPr sz="24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C(10,4)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" y="486282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39" y="4784090"/>
            <a:ext cx="44342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Generalization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result: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3139" y="536194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8889" y="5285740"/>
            <a:ext cx="7329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C(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497840"/>
            <a:ext cx="78193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Yet</a:t>
            </a:r>
            <a:r>
              <a:rPr dirty="0" sz="4400" spc="-5"/>
              <a:t> </a:t>
            </a:r>
            <a:r>
              <a:rPr dirty="0" sz="4400" spc="-5"/>
              <a:t>another</a:t>
            </a:r>
            <a:r>
              <a:rPr dirty="0" sz="4400" spc="-5"/>
              <a:t> </a:t>
            </a:r>
            <a:r>
              <a:rPr dirty="0" sz="4400" spc="-5"/>
              <a:t>combinatorial</a:t>
            </a:r>
            <a:r>
              <a:rPr dirty="0" sz="4400" spc="-50"/>
              <a:t> </a:t>
            </a:r>
            <a:r>
              <a:rPr dirty="0" sz="4400" spc="-5"/>
              <a:t>proof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6700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590040"/>
            <a:ext cx="7608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1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1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non-negative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8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974850"/>
            <a:ext cx="834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122929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3048000"/>
            <a:ext cx="4109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394462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8839" y="3864609"/>
            <a:ext cx="7717790" cy="12192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4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showing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sides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" y="565657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03140" y="219202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61279" y="2266950"/>
            <a:ext cx="4768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1729" y="2273300"/>
            <a:ext cx="107950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  <a:tabLst>
                <a:tab pos="71183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209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645"/>
              </a:lnSpc>
              <a:tabLst>
                <a:tab pos="71183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1250" y="2090420"/>
            <a:ext cx="114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6479" y="2564129"/>
            <a:ext cx="781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dirty="0" sz="1400" i="1">
                <a:latin typeface="Times New Roman"/>
                <a:cs typeface="Times New Roman"/>
              </a:rPr>
              <a:t>j</a:t>
            </a:r>
            <a:r>
              <a:rPr dirty="0" sz="1400" spc="-220" i="1">
                <a:latin typeface="Times New Roman"/>
                <a:cs typeface="Times New Roman"/>
              </a:rPr>
              <a:t> </a:t>
            </a:r>
            <a:r>
              <a:rPr dirty="0" sz="1400" spc="80">
                <a:latin typeface="Symbol"/>
                <a:cs typeface="Symbol"/>
              </a:rPr>
              <a:t></a:t>
            </a:r>
            <a:r>
              <a:rPr dirty="0" sz="1400" i="1">
                <a:latin typeface="Times New Roman"/>
                <a:cs typeface="Times New Roman"/>
              </a:rPr>
              <a:t>r</a:t>
            </a:r>
            <a:r>
              <a:rPr dirty="0" sz="1400" spc="130" i="1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2570" y="2506979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1279" y="2071370"/>
            <a:ext cx="4768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j</a:t>
            </a:r>
            <a:r>
              <a:rPr dirty="0" baseline="3472" sz="3600" spc="-382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3020" y="2506979"/>
            <a:ext cx="555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150" i="1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Symbol"/>
                <a:cs typeface="Symbol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1729" y="2049779"/>
            <a:ext cx="8426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baseline="-3472" sz="3600" spc="-532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240" i="1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Symbol"/>
                <a:cs typeface="Symbol"/>
              </a:rPr>
              <a:t></a:t>
            </a:r>
            <a:r>
              <a:rPr dirty="0" sz="2400" spc="55">
                <a:latin typeface="Times New Roman"/>
                <a:cs typeface="Times New Roman"/>
              </a:rPr>
              <a:t>1</a:t>
            </a:r>
            <a:r>
              <a:rPr dirty="0" baseline="-3472" sz="3600" spc="82">
                <a:latin typeface="Symbol"/>
                <a:cs typeface="Symbol"/>
              </a:rPr>
              <a:t></a:t>
            </a:r>
            <a:endParaRPr baseline="-3472" sz="3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5129" y="6008370"/>
            <a:ext cx="843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5129" y="5695950"/>
            <a:ext cx="843915" cy="63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  <a:tabLst>
                <a:tab pos="713105" algn="l"/>
              </a:tabLst>
            </a:pP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  <a:p>
            <a:pPr marL="173990">
              <a:lnSpc>
                <a:spcPts val="2385"/>
              </a:lnSpc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105" i="1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Symbol"/>
                <a:cs typeface="Symbol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739" y="5576570"/>
            <a:ext cx="65366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44119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slide: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3148" sz="3600">
                <a:latin typeface="Symbol"/>
                <a:cs typeface="Symbol"/>
              </a:rPr>
              <a:t></a:t>
            </a:r>
            <a:r>
              <a:rPr dirty="0" baseline="23148" sz="3600" spc="-7">
                <a:latin typeface="Times New Roman"/>
                <a:cs typeface="Times New Roman"/>
              </a:rPr>
              <a:t> </a:t>
            </a:r>
            <a:r>
              <a:rPr dirty="0" baseline="26620" sz="3600" i="1">
                <a:latin typeface="Times New Roman"/>
                <a:cs typeface="Times New Roman"/>
              </a:rPr>
              <a:t>n</a:t>
            </a:r>
            <a:r>
              <a:rPr dirty="0" baseline="26620" sz="3600" spc="-284" i="1">
                <a:latin typeface="Times New Roman"/>
                <a:cs typeface="Times New Roman"/>
              </a:rPr>
              <a:t> </a:t>
            </a:r>
            <a:r>
              <a:rPr dirty="0" baseline="26620" sz="3600" spc="89">
                <a:latin typeface="Symbol"/>
                <a:cs typeface="Symbol"/>
              </a:rPr>
              <a:t></a:t>
            </a:r>
            <a:r>
              <a:rPr dirty="0" baseline="26620" sz="3600" spc="89">
                <a:latin typeface="Times New Roman"/>
                <a:cs typeface="Times New Roman"/>
              </a:rPr>
              <a:t>1</a:t>
            </a:r>
            <a:r>
              <a:rPr dirty="0" baseline="23148" sz="3600" spc="89">
                <a:latin typeface="Symbol"/>
                <a:cs typeface="Symbol"/>
              </a:rPr>
              <a:t></a:t>
            </a:r>
            <a:r>
              <a:rPr dirty="0" baseline="23148" sz="3600" spc="89"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achieves</a:t>
            </a: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497840"/>
            <a:ext cx="78193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Yet</a:t>
            </a:r>
            <a:r>
              <a:rPr dirty="0" sz="4400" spc="-5"/>
              <a:t> </a:t>
            </a:r>
            <a:r>
              <a:rPr dirty="0" sz="4400" spc="-5"/>
              <a:t>another</a:t>
            </a:r>
            <a:r>
              <a:rPr dirty="0" sz="4400" spc="-5"/>
              <a:t> </a:t>
            </a:r>
            <a:r>
              <a:rPr dirty="0" sz="4400" spc="-5"/>
              <a:t>combinatorial</a:t>
            </a:r>
            <a:r>
              <a:rPr dirty="0" sz="4400" spc="-50"/>
              <a:t> </a:t>
            </a:r>
            <a:r>
              <a:rPr dirty="0" sz="4400" spc="-5"/>
              <a:t>proof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48640" y="1645920"/>
            <a:ext cx="292100" cy="1431290"/>
            <a:chOff x="548640" y="1645920"/>
            <a:chExt cx="292100" cy="1431290"/>
          </a:xfrm>
        </p:grpSpPr>
        <p:sp>
          <p:nvSpPr>
            <p:cNvPr id="4" name="object 4"/>
            <p:cNvSpPr/>
            <p:nvPr/>
          </p:nvSpPr>
          <p:spPr>
            <a:xfrm>
              <a:off x="548640" y="164592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8640" y="205105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8640" y="278511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66139" y="1557020"/>
            <a:ext cx="7753350" cy="15697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Next,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counts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ts val="2735"/>
              </a:lnSpc>
              <a:spcBef>
                <a:spcPts val="309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occur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dirty="0" sz="24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dirty="0" sz="24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+2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ts val="2735"/>
              </a:lnSpc>
            </a:pP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+1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9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Assume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occurs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65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baseline="27777" sz="2100" spc="-247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baseline="27777" sz="2100" spc="-2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bit,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2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+1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196590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889" y="3134359"/>
            <a:ext cx="57378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dirty="0" sz="20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3534409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89" y="3472179"/>
            <a:ext cx="17494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3295" y="3472179"/>
            <a:ext cx="28594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" y="386587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8839" y="3816350"/>
            <a:ext cx="7725409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+1,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8640" y="54102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8839" y="5360670"/>
            <a:ext cx="788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hu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29279" y="3526790"/>
            <a:ext cx="434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dirty="0" sz="1200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9279" y="3684270"/>
            <a:ext cx="434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dirty="0" sz="120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2000" y="3647440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9279" y="3430270"/>
            <a:ext cx="434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 spc="-245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k </a:t>
            </a:r>
            <a:r>
              <a:rPr dirty="0" baseline="4629" sz="1800" spc="30">
                <a:latin typeface="Symbol"/>
                <a:cs typeface="Symbol"/>
              </a:rPr>
              <a:t></a:t>
            </a:r>
            <a:r>
              <a:rPr dirty="0" baseline="4629" sz="1800" spc="30">
                <a:latin typeface="Times New Roman"/>
                <a:cs typeface="Times New Roman"/>
              </a:rPr>
              <a:t>1</a:t>
            </a:r>
            <a:r>
              <a:rPr dirty="0" sz="1200" spc="2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4109" y="4400550"/>
            <a:ext cx="625475" cy="575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9259" sz="5400" spc="15">
                <a:latin typeface="Symbol"/>
                <a:cs typeface="Symbol"/>
              </a:rPr>
              <a:t></a:t>
            </a:r>
            <a:r>
              <a:rPr dirty="0" baseline="-9259" sz="5400" spc="-232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9990" y="4376420"/>
            <a:ext cx="3067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5" i="1">
                <a:latin typeface="Times New Roman"/>
                <a:cs typeface="Times New Roman"/>
              </a:rPr>
              <a:t>n</a:t>
            </a:r>
            <a:r>
              <a:rPr dirty="0" sz="1400" spc="-55">
                <a:latin typeface="Symbol"/>
                <a:cs typeface="Symbol"/>
              </a:rPr>
              <a:t>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9659" y="4851400"/>
            <a:ext cx="644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95" i="1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Symbol"/>
                <a:cs typeface="Symbol"/>
              </a:rPr>
              <a:t></a:t>
            </a:r>
            <a:r>
              <a:rPr dirty="0" sz="1400" spc="40" i="1">
                <a:latin typeface="Times New Roman"/>
                <a:cs typeface="Times New Roman"/>
              </a:rPr>
              <a:t>r</a:t>
            </a:r>
            <a:r>
              <a:rPr dirty="0" sz="1400" spc="-225" i="1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Symbol"/>
                <a:cs typeface="Symbol"/>
              </a:rPr>
              <a:t></a:t>
            </a:r>
            <a:r>
              <a:rPr dirty="0" sz="1400" spc="-20">
                <a:latin typeface="Times New Roman"/>
                <a:cs typeface="Times New Roman"/>
              </a:rPr>
              <a:t>1</a:t>
            </a:r>
            <a:r>
              <a:rPr dirty="0" sz="1400" spc="-220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8020" y="4794250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31309" y="4335779"/>
            <a:ext cx="845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" sz="3600">
                <a:latin typeface="Symbol"/>
                <a:cs typeface="Symbol"/>
              </a:rPr>
              <a:t></a:t>
            </a:r>
            <a:r>
              <a:rPr dirty="0" baseline="-4629" sz="36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415" i="1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Symbol"/>
                <a:cs typeface="Symbol"/>
              </a:rPr>
              <a:t></a:t>
            </a:r>
            <a:r>
              <a:rPr dirty="0" sz="2400" spc="50">
                <a:latin typeface="Times New Roman"/>
                <a:cs typeface="Times New Roman"/>
              </a:rPr>
              <a:t>1</a:t>
            </a:r>
            <a:r>
              <a:rPr dirty="0" baseline="-4629" sz="3600" spc="75">
                <a:latin typeface="Symbol"/>
                <a:cs typeface="Symbol"/>
              </a:rPr>
              <a:t></a:t>
            </a:r>
            <a:endParaRPr baseline="-4629" sz="3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4509" y="4476750"/>
            <a:ext cx="353060" cy="575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00" spc="1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2650" y="4554220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3620" y="4560570"/>
            <a:ext cx="72707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645"/>
              </a:lnSpc>
            </a:pP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1350" y="4376420"/>
            <a:ext cx="114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22290" y="4851400"/>
            <a:ext cx="822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165" i="1">
                <a:latin typeface="Times New Roman"/>
                <a:cs typeface="Times New Roman"/>
              </a:rPr>
              <a:t> </a:t>
            </a:r>
            <a:r>
              <a:rPr dirty="0" sz="1400" spc="75">
                <a:latin typeface="Symbol"/>
                <a:cs typeface="Symbol"/>
              </a:rPr>
              <a:t></a:t>
            </a:r>
            <a:r>
              <a:rPr dirty="0" sz="1400" i="1">
                <a:latin typeface="Times New Roman"/>
                <a:cs typeface="Times New Roman"/>
              </a:rPr>
              <a:t>r</a:t>
            </a:r>
            <a:r>
              <a:rPr dirty="0" sz="1400" spc="120" i="1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7750" y="4794250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41209" y="4476750"/>
            <a:ext cx="353060" cy="575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00" spc="1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99350" y="4554220"/>
            <a:ext cx="477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3719" y="4560570"/>
            <a:ext cx="193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58050" y="4376420"/>
            <a:ext cx="114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93280" y="4851400"/>
            <a:ext cx="783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sz="1400" i="1">
                <a:latin typeface="Times New Roman"/>
                <a:cs typeface="Times New Roman"/>
              </a:rPr>
              <a:t>j</a:t>
            </a:r>
            <a:r>
              <a:rPr dirty="0" sz="1400" spc="-215" i="1">
                <a:latin typeface="Times New Roman"/>
                <a:cs typeface="Times New Roman"/>
              </a:rPr>
              <a:t> </a:t>
            </a:r>
            <a:r>
              <a:rPr dirty="0" sz="1400" spc="75">
                <a:latin typeface="Symbol"/>
                <a:cs typeface="Symbol"/>
              </a:rPr>
              <a:t></a:t>
            </a:r>
            <a:r>
              <a:rPr dirty="0" sz="1400" i="1">
                <a:latin typeface="Times New Roman"/>
                <a:cs typeface="Times New Roman"/>
              </a:rPr>
              <a:t>r</a:t>
            </a:r>
            <a:r>
              <a:rPr dirty="0" sz="1400" spc="130" i="1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61909" y="4794250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62650" y="4358640"/>
            <a:ext cx="2014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765" algn="l"/>
              </a:tabLst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baseline="4629" sz="3600" spc="7" i="1">
                <a:latin typeface="Times New Roman"/>
                <a:cs typeface="Times New Roman"/>
              </a:rPr>
              <a:t>k</a:t>
            </a:r>
            <a:r>
              <a:rPr dirty="0" baseline="4629" sz="3600" spc="-307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baseline="4629" sz="3600" i="1">
                <a:latin typeface="Times New Roman"/>
                <a:cs typeface="Times New Roman"/>
              </a:rPr>
              <a:t>j</a:t>
            </a:r>
            <a:r>
              <a:rPr dirty="0" baseline="4629" sz="3600" spc="-37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8010" y="5621020"/>
            <a:ext cx="3524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86150" y="5695950"/>
            <a:ext cx="475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>
                <a:latin typeface="Symbol"/>
                <a:cs typeface="Symbol"/>
              </a:rPr>
              <a:t>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05329" y="5702300"/>
            <a:ext cx="108013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  <a:tabLst>
                <a:tab pos="71310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21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645"/>
              </a:lnSpc>
              <a:tabLst>
                <a:tab pos="71310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46120" y="5519420"/>
            <a:ext cx="114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0079" y="5993129"/>
            <a:ext cx="781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dirty="0" sz="1400" i="1">
                <a:latin typeface="Times New Roman"/>
                <a:cs typeface="Times New Roman"/>
              </a:rPr>
              <a:t>j</a:t>
            </a:r>
            <a:r>
              <a:rPr dirty="0" sz="1400" spc="-210" i="1">
                <a:latin typeface="Times New Roman"/>
                <a:cs typeface="Times New Roman"/>
              </a:rPr>
              <a:t> </a:t>
            </a:r>
            <a:r>
              <a:rPr dirty="0" sz="1400" spc="75">
                <a:latin typeface="Symbol"/>
                <a:cs typeface="Symbol"/>
              </a:rPr>
              <a:t></a:t>
            </a:r>
            <a:r>
              <a:rPr dirty="0" sz="1400" i="1">
                <a:latin typeface="Times New Roman"/>
                <a:cs typeface="Times New Roman"/>
              </a:rPr>
              <a:t>r</a:t>
            </a:r>
            <a:r>
              <a:rPr dirty="0" sz="1400" spc="130" i="1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7440" y="5935979"/>
            <a:ext cx="14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86150" y="5500370"/>
            <a:ext cx="475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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j</a:t>
            </a:r>
            <a:r>
              <a:rPr dirty="0" baseline="3472" sz="3600" spc="-39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66620" y="5935979"/>
            <a:ext cx="555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150" i="1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Symbol"/>
                <a:cs typeface="Symbol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05329" y="5478779"/>
            <a:ext cx="843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72" sz="3600">
                <a:latin typeface="Symbol"/>
                <a:cs typeface="Symbol"/>
              </a:rPr>
              <a:t></a:t>
            </a:r>
            <a:r>
              <a:rPr dirty="0" baseline="-3472" sz="3600" spc="-532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240" i="1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Symbol"/>
                <a:cs typeface="Symbol"/>
              </a:rPr>
              <a:t></a:t>
            </a:r>
            <a:r>
              <a:rPr dirty="0" sz="2400" spc="60">
                <a:latin typeface="Times New Roman"/>
                <a:cs typeface="Times New Roman"/>
              </a:rPr>
              <a:t>1</a:t>
            </a:r>
            <a:r>
              <a:rPr dirty="0" baseline="-3472" sz="3600" spc="89">
                <a:latin typeface="Symbol"/>
                <a:cs typeface="Symbol"/>
              </a:rPr>
              <a:t></a:t>
            </a:r>
            <a:endParaRPr baseline="-3472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497840"/>
            <a:ext cx="7853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Rosen,</a:t>
            </a:r>
            <a:r>
              <a:rPr dirty="0" sz="4400" spc="-5"/>
              <a:t> </a:t>
            </a:r>
            <a:r>
              <a:rPr dirty="0" sz="4400" spc="-5"/>
              <a:t>section</a:t>
            </a:r>
            <a:r>
              <a:rPr dirty="0" sz="4400" spc="-5"/>
              <a:t> </a:t>
            </a:r>
            <a:r>
              <a:rPr dirty="0" sz="4400" spc="-5"/>
              <a:t>4.4,</a:t>
            </a:r>
            <a:r>
              <a:rPr dirty="0" sz="4400" spc="-5"/>
              <a:t> </a:t>
            </a:r>
            <a:r>
              <a:rPr dirty="0" sz="4400" spc="-5"/>
              <a:t>question</a:t>
            </a:r>
            <a:r>
              <a:rPr dirty="0" sz="4400" spc="-45"/>
              <a:t> </a:t>
            </a:r>
            <a:r>
              <a:rPr dirty="0" sz="4400" spc="-5"/>
              <a:t>24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60908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559559"/>
            <a:ext cx="76079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24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2400" spc="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2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4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prime</a:t>
            </a:r>
            <a:r>
              <a:rPr dirty="0" sz="24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spc="2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4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4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dirty="0" sz="24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24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851659"/>
            <a:ext cx="3512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-1,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divides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263906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39" y="2589529"/>
            <a:ext cx="1871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300736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8839" y="2957829"/>
            <a:ext cx="5143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divides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numerator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!)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3388359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89" y="3324859"/>
            <a:ext cx="6743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prime,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" y="368172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39" y="3632200"/>
            <a:ext cx="4832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4568" y="3632200"/>
            <a:ext cx="7002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7580" algn="l"/>
                <a:tab pos="1481455" algn="l"/>
                <a:tab pos="2461895" algn="l"/>
                <a:tab pos="3239135" algn="l"/>
                <a:tab pos="3660140" algn="l"/>
                <a:tab pos="4595495" algn="l"/>
                <a:tab pos="5505450" algn="l"/>
                <a:tab pos="6566534" algn="l"/>
              </a:tabLst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3925570"/>
            <a:ext cx="1719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denominator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4356100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8889" y="4292600"/>
            <a:ext cx="44748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Otherwise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cancel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8640" y="4649470"/>
            <a:ext cx="292100" cy="1322070"/>
            <a:chOff x="548640" y="4649470"/>
            <a:chExt cx="292100" cy="1322070"/>
          </a:xfrm>
        </p:grpSpPr>
        <p:sp>
          <p:nvSpPr>
            <p:cNvPr id="19" name="object 19"/>
            <p:cNvSpPr/>
            <p:nvPr/>
          </p:nvSpPr>
          <p:spPr>
            <a:xfrm>
              <a:off x="548640" y="464947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640" y="501777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8640" y="567944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78839" y="4599940"/>
            <a:ext cx="7728584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(it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-1),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dirty="0" sz="24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310"/>
              </a:lnSpc>
              <a:spcBef>
                <a:spcPts val="570"/>
              </a:spcBef>
              <a:tabLst>
                <a:tab pos="906144" algn="l"/>
                <a:tab pos="1191895" algn="l"/>
                <a:tab pos="1492250" algn="l"/>
                <a:tab pos="1880235" algn="l"/>
                <a:tab pos="2402840" algn="l"/>
                <a:tab pos="3248025" algn="l"/>
                <a:tab pos="3893185" algn="l"/>
                <a:tab pos="4450715" algn="l"/>
                <a:tab pos="4761865" algn="l"/>
                <a:tab pos="5149215" algn="l"/>
                <a:tab pos="5789930" algn="l"/>
                <a:tab pos="6499225" algn="l"/>
                <a:tab pos="6801484" algn="l"/>
              </a:tabLst>
            </a:pP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≥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hu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)!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divides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numerator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denominator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640" y="604774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78839" y="5998209"/>
            <a:ext cx="207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divides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0879" y="2236470"/>
            <a:ext cx="272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25" algn="l"/>
              </a:tabLst>
            </a:pPr>
            <a:r>
              <a:rPr dirty="0" sz="120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0879" y="2078990"/>
            <a:ext cx="272415" cy="32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100"/>
              </a:spcBef>
              <a:tabLst>
                <a:tab pos="187325" algn="l"/>
              </a:tabLst>
            </a:pPr>
            <a:r>
              <a:rPr dirty="0" sz="1200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  <a:p>
            <a:pPr algn="ctr">
              <a:lnSpc>
                <a:spcPts val="1195"/>
              </a:lnSpc>
            </a:pPr>
            <a:r>
              <a:rPr dirty="0" sz="1200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0879" y="1982470"/>
            <a:ext cx="272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p</a:t>
            </a:r>
            <a:r>
              <a:rPr dirty="0" baseline="4629" sz="1800" spc="-397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5970" y="274320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30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900679" y="2616200"/>
            <a:ext cx="1031240" cy="32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  <a:tabLst>
                <a:tab pos="200025" algn="l"/>
              </a:tabLst>
            </a:pPr>
            <a:r>
              <a:rPr dirty="0" baseline="2314" sz="1800">
                <a:latin typeface="Symbol"/>
                <a:cs typeface="Symbol"/>
              </a:rPr>
              <a:t></a:t>
            </a:r>
            <a:r>
              <a:rPr dirty="0" baseline="2314" sz="1800">
                <a:latin typeface="Times New Roman"/>
                <a:cs typeface="Times New Roman"/>
              </a:rPr>
              <a:t>	</a:t>
            </a:r>
            <a:r>
              <a:rPr dirty="0" baseline="2314" sz="1800">
                <a:latin typeface="Symbol"/>
                <a:cs typeface="Symbol"/>
              </a:rPr>
              <a:t></a:t>
            </a:r>
            <a:r>
              <a:rPr dirty="0" baseline="2314" sz="1800" spc="-52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98425">
              <a:lnSpc>
                <a:spcPts val="1190"/>
              </a:lnSpc>
              <a:tabLst>
                <a:tab pos="424815" algn="l"/>
              </a:tabLst>
            </a:pPr>
            <a:r>
              <a:rPr dirty="0" sz="1200" i="1">
                <a:latin typeface="Times New Roman"/>
                <a:cs typeface="Times New Roman"/>
              </a:rPr>
              <a:t>k	</a:t>
            </a:r>
            <a:r>
              <a:rPr dirty="0" sz="1200" spc="5" i="1">
                <a:latin typeface="Times New Roman"/>
                <a:cs typeface="Times New Roman"/>
              </a:rPr>
              <a:t>k</a:t>
            </a:r>
            <a:r>
              <a:rPr dirty="0" sz="1200" spc="5">
                <a:latin typeface="Times New Roman"/>
                <a:cs typeface="Times New Roman"/>
              </a:rPr>
              <a:t>!(</a:t>
            </a:r>
            <a:r>
              <a:rPr dirty="0" sz="1200" spc="-14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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k</a:t>
            </a:r>
            <a:r>
              <a:rPr dirty="0" sz="1200" spc="-20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900679" y="2769870"/>
            <a:ext cx="272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25" algn="l"/>
              </a:tabLst>
            </a:pPr>
            <a:r>
              <a:rPr dirty="0" sz="120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0679" y="2519679"/>
            <a:ext cx="803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195" algn="l"/>
              </a:tabLst>
            </a:pPr>
            <a:r>
              <a:rPr dirty="0" baseline="2314" sz="1800">
                <a:latin typeface="Symbol"/>
                <a:cs typeface="Symbol"/>
              </a:rPr>
              <a:t></a:t>
            </a:r>
            <a:r>
              <a:rPr dirty="0" baseline="2314" sz="1800" spc="-22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p</a:t>
            </a:r>
            <a:r>
              <a:rPr dirty="0" baseline="4629" sz="1800" spc="-254" i="1">
                <a:latin typeface="Times New Roman"/>
                <a:cs typeface="Times New Roman"/>
              </a:rPr>
              <a:t> </a:t>
            </a:r>
            <a:r>
              <a:rPr dirty="0" baseline="2314" sz="1800">
                <a:latin typeface="Symbol"/>
                <a:cs typeface="Symbol"/>
              </a:rPr>
              <a:t></a:t>
            </a:r>
            <a:r>
              <a:rPr dirty="0" baseline="2314" sz="1800">
                <a:latin typeface="Times New Roman"/>
                <a:cs typeface="Times New Roman"/>
              </a:rPr>
              <a:t>	</a:t>
            </a:r>
            <a:r>
              <a:rPr dirty="0" sz="1200" spc="-60" i="1">
                <a:latin typeface="Times New Roman"/>
                <a:cs typeface="Times New Roman"/>
              </a:rPr>
              <a:t>p</a:t>
            </a:r>
            <a:r>
              <a:rPr dirty="0" sz="1200">
                <a:latin typeface="Times New Roman"/>
                <a:cs typeface="Times New Roman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53079" y="6275070"/>
            <a:ext cx="272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25" algn="l"/>
              </a:tabLst>
            </a:pPr>
            <a:r>
              <a:rPr dirty="0" sz="120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3079" y="6117590"/>
            <a:ext cx="272415" cy="32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195"/>
              </a:lnSpc>
              <a:spcBef>
                <a:spcPts val="100"/>
              </a:spcBef>
              <a:tabLst>
                <a:tab pos="187325" algn="l"/>
              </a:tabLst>
            </a:pPr>
            <a:r>
              <a:rPr dirty="0" sz="1200">
                <a:latin typeface="Symbol"/>
                <a:cs typeface="Symbol"/>
              </a:rPr>
              <a:t>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  <a:p>
            <a:pPr algn="ctr">
              <a:lnSpc>
                <a:spcPts val="1195"/>
              </a:lnSpc>
            </a:pPr>
            <a:r>
              <a:rPr dirty="0" sz="1200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3079" y="6021070"/>
            <a:ext cx="272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p</a:t>
            </a:r>
            <a:r>
              <a:rPr dirty="0" baseline="4629" sz="1800" spc="-397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497840"/>
            <a:ext cx="7853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Rosen,</a:t>
            </a:r>
            <a:r>
              <a:rPr dirty="0" sz="4400" spc="-5"/>
              <a:t> </a:t>
            </a:r>
            <a:r>
              <a:rPr dirty="0" sz="4400" spc="-5"/>
              <a:t>section</a:t>
            </a:r>
            <a:r>
              <a:rPr dirty="0" sz="4400" spc="-5"/>
              <a:t> </a:t>
            </a:r>
            <a:r>
              <a:rPr dirty="0" sz="4400" spc="-5"/>
              <a:t>4.4,</a:t>
            </a:r>
            <a:r>
              <a:rPr dirty="0" sz="4400" spc="-5"/>
              <a:t> </a:t>
            </a:r>
            <a:r>
              <a:rPr dirty="0" sz="4400" spc="-5"/>
              <a:t>question</a:t>
            </a:r>
            <a:r>
              <a:rPr dirty="0" sz="4400" spc="-45"/>
              <a:t> </a:t>
            </a:r>
            <a:r>
              <a:rPr dirty="0" sz="4400" spc="-5"/>
              <a:t>38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6700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590040"/>
            <a:ext cx="77266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210" algn="l"/>
                <a:tab pos="1291590" algn="l"/>
                <a:tab pos="3583940" algn="l"/>
                <a:tab pos="4570095" algn="l"/>
                <a:tab pos="5338445" algn="l"/>
                <a:tab pos="5701665" algn="l"/>
                <a:tab pos="6075045" algn="l"/>
                <a:tab pos="650748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974850"/>
            <a:ext cx="190436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dirty="0" sz="2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8640" y="2998470"/>
            <a:ext cx="292100" cy="2387600"/>
            <a:chOff x="548640" y="2998470"/>
            <a:chExt cx="292100" cy="2387600"/>
          </a:xfrm>
        </p:grpSpPr>
        <p:sp>
          <p:nvSpPr>
            <p:cNvPr id="7" name="object 7"/>
            <p:cNvSpPr/>
            <p:nvPr/>
          </p:nvSpPr>
          <p:spPr>
            <a:xfrm>
              <a:off x="548640" y="299847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8640" y="509397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8839" y="2918459"/>
            <a:ext cx="7726680" cy="25488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4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hint: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sides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necessarily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distinct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hint,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800" spc="6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8839" y="5398770"/>
            <a:ext cx="38195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0009" y="25793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0879" y="2192020"/>
            <a:ext cx="351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6270" y="2263140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 i="1">
                <a:latin typeface="Times New Roman"/>
                <a:cs typeface="Times New Roman"/>
              </a:rPr>
              <a:t>n</a:t>
            </a:r>
            <a:r>
              <a:rPr dirty="0" sz="1400" spc="8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8990" y="20904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47389" y="2691129"/>
            <a:ext cx="3213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240" i="1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Symbol"/>
                <a:cs typeface="Symbol"/>
              </a:rPr>
              <a:t></a:t>
            </a:r>
            <a:r>
              <a:rPr dirty="0" sz="1400" spc="3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2409" y="25069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6500" y="2071370"/>
            <a:ext cx="649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841" sz="2100">
                <a:latin typeface="Times New Roman"/>
                <a:cs typeface="Times New Roman"/>
              </a:rPr>
              <a:t>2</a:t>
            </a:r>
            <a:r>
              <a:rPr dirty="0" baseline="-19841" sz="2100" spc="-21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77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7909" y="2273300"/>
            <a:ext cx="2132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  <a:tab pos="641985" algn="l"/>
              </a:tabLst>
            </a:pPr>
            <a:r>
              <a:rPr dirty="0" sz="2400" i="1">
                <a:latin typeface="Times New Roman"/>
                <a:cs typeface="Times New Roman"/>
              </a:rPr>
              <a:t>k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0" i="1">
                <a:latin typeface="Times New Roman"/>
                <a:cs typeface="Times New Roman"/>
              </a:rPr>
              <a:t>n</a:t>
            </a:r>
            <a:r>
              <a:rPr dirty="0" sz="2400" spc="30">
                <a:latin typeface="Times New Roman"/>
                <a:cs typeface="Times New Roman"/>
              </a:rPr>
              <a:t>(</a:t>
            </a:r>
            <a:r>
              <a:rPr dirty="0" sz="2400" spc="30" i="1">
                <a:latin typeface="Times New Roman"/>
                <a:cs typeface="Times New Roman"/>
              </a:rPr>
              <a:t>n</a:t>
            </a:r>
            <a:r>
              <a:rPr dirty="0" sz="2400" spc="-380" i="1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Symbol"/>
                <a:cs typeface="Symbol"/>
              </a:rPr>
              <a:t></a:t>
            </a:r>
            <a:r>
              <a:rPr dirty="0" sz="2400" spc="15">
                <a:latin typeface="Times New Roman"/>
                <a:cs typeface="Times New Roman"/>
              </a:rPr>
              <a:t>1)2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0209" y="60083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2659" y="5692140"/>
            <a:ext cx="12306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</a:tabLst>
            </a:pPr>
            <a:r>
              <a:rPr dirty="0" sz="1400" spc="80" i="1">
                <a:latin typeface="Times New Roman"/>
                <a:cs typeface="Times New Roman"/>
              </a:rPr>
              <a:t>n</a:t>
            </a:r>
            <a:r>
              <a:rPr dirty="0" sz="1400" spc="8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2	</a:t>
            </a:r>
            <a:r>
              <a:rPr dirty="0" sz="1400" spc="90" i="1">
                <a:latin typeface="Times New Roman"/>
                <a:cs typeface="Times New Roman"/>
              </a:rPr>
              <a:t>n</a:t>
            </a:r>
            <a:r>
              <a:rPr dirty="0" sz="1400" spc="-8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9190" y="55194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1079" y="5621020"/>
            <a:ext cx="3517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25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  <a:p>
            <a:pPr marL="29209">
              <a:lnSpc>
                <a:spcPts val="1485"/>
              </a:lnSpc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Symbol"/>
                <a:cs typeface="Symbol"/>
              </a:rPr>
              <a:t></a:t>
            </a:r>
            <a:r>
              <a:rPr dirty="0" sz="1400" spc="2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91119" y="5702300"/>
            <a:ext cx="562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236220" algn="l"/>
              </a:tabLst>
            </a:pPr>
            <a:r>
              <a:rPr dirty="0" sz="2400" spc="7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2609" y="59359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46700" y="5500370"/>
            <a:ext cx="649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841" sz="2100">
                <a:latin typeface="Times New Roman"/>
                <a:cs typeface="Times New Roman"/>
              </a:rPr>
              <a:t>2</a:t>
            </a:r>
            <a:r>
              <a:rPr dirty="0" baseline="-19841" sz="2100" spc="-21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77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8109" y="5702300"/>
            <a:ext cx="2127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  <a:tab pos="641985" algn="l"/>
              </a:tabLst>
            </a:pPr>
            <a:r>
              <a:rPr dirty="0" sz="2400" i="1">
                <a:latin typeface="Times New Roman"/>
                <a:cs typeface="Times New Roman"/>
              </a:rPr>
              <a:t>k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0" i="1">
                <a:latin typeface="Times New Roman"/>
                <a:cs typeface="Times New Roman"/>
              </a:rPr>
              <a:t>n</a:t>
            </a:r>
            <a:r>
              <a:rPr dirty="0" sz="2400" spc="30">
                <a:latin typeface="Times New Roman"/>
                <a:cs typeface="Times New Roman"/>
              </a:rPr>
              <a:t>(</a:t>
            </a:r>
            <a:r>
              <a:rPr dirty="0" sz="2400" spc="30" i="1">
                <a:latin typeface="Times New Roman"/>
                <a:cs typeface="Times New Roman"/>
              </a:rPr>
              <a:t>n</a:t>
            </a:r>
            <a:r>
              <a:rPr dirty="0" sz="2400" spc="-380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5">
                <a:latin typeface="Times New Roman"/>
                <a:cs typeface="Times New Roman"/>
              </a:rPr>
              <a:t>1)2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497840"/>
            <a:ext cx="7853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Rosen,</a:t>
            </a:r>
            <a:r>
              <a:rPr dirty="0" sz="4400" spc="-5"/>
              <a:t> </a:t>
            </a:r>
            <a:r>
              <a:rPr dirty="0" sz="4400" spc="-5"/>
              <a:t>section</a:t>
            </a:r>
            <a:r>
              <a:rPr dirty="0" sz="4400" spc="-5"/>
              <a:t> </a:t>
            </a:r>
            <a:r>
              <a:rPr dirty="0" sz="4400" spc="-5"/>
              <a:t>4.4,</a:t>
            </a:r>
            <a:r>
              <a:rPr dirty="0" sz="4400" spc="-5"/>
              <a:t> </a:t>
            </a:r>
            <a:r>
              <a:rPr dirty="0" sz="4400" spc="-5"/>
              <a:t>question</a:t>
            </a:r>
            <a:r>
              <a:rPr dirty="0" sz="4400" spc="-45"/>
              <a:t> </a:t>
            </a:r>
            <a:r>
              <a:rPr dirty="0" sz="4400" spc="-5"/>
              <a:t>38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71334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92225" algn="l"/>
                <a:tab pos="2122170" algn="l"/>
                <a:tab pos="2927350" algn="l"/>
                <a:tab pos="3938904" algn="l"/>
                <a:tab pos="5673090" algn="l"/>
                <a:tab pos="713613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rly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oun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desired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309" y="3722370"/>
            <a:ext cx="48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0290" y="32334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709" y="364997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9209" y="3416300"/>
            <a:ext cx="1356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  <a:tab pos="641985" algn="l"/>
              </a:tabLst>
            </a:pPr>
            <a:r>
              <a:rPr dirty="0" sz="2400" i="1">
                <a:latin typeface="Times New Roman"/>
                <a:cs typeface="Times New Roman"/>
              </a:rPr>
              <a:t>k	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415">
                <a:latin typeface="Times New Roman"/>
                <a:cs typeface="Times New Roman"/>
              </a:rPr>
              <a:t> </a:t>
            </a:r>
            <a:r>
              <a:rPr dirty="0" sz="2400">
                <a:latin typeface="UnDotum"/>
                <a:cs typeface="UnDotum"/>
              </a:rPr>
              <a:t>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179" y="3335020"/>
            <a:ext cx="3517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25"/>
              </a:lnSpc>
              <a:spcBef>
                <a:spcPts val="100"/>
              </a:spcBef>
            </a:pPr>
            <a:r>
              <a:rPr dirty="0" sz="360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  <a:p>
            <a:pPr marL="29209">
              <a:lnSpc>
                <a:spcPts val="1485"/>
              </a:lnSpc>
            </a:pPr>
            <a:r>
              <a:rPr dirty="0" sz="1400" i="1">
                <a:latin typeface="Times New Roman"/>
                <a:cs typeface="Times New Roman"/>
              </a:rPr>
              <a:t>k</a:t>
            </a:r>
            <a:r>
              <a:rPr dirty="0" sz="140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Symbol"/>
                <a:cs typeface="Symbol"/>
              </a:rPr>
              <a:t></a:t>
            </a:r>
            <a:r>
              <a:rPr dirty="0" sz="1400" spc="2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7800" y="3214370"/>
            <a:ext cx="649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841" sz="2100">
                <a:latin typeface="Times New Roman"/>
                <a:cs typeface="Times New Roman"/>
              </a:rPr>
              <a:t>2</a:t>
            </a:r>
            <a:r>
              <a:rPr dirty="0" baseline="-19841" sz="2100" spc="-21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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baseline="3472" sz="3600" i="1">
                <a:latin typeface="Times New Roman"/>
                <a:cs typeface="Times New Roman"/>
              </a:rPr>
              <a:t>n</a:t>
            </a:r>
            <a:r>
              <a:rPr dirty="0" baseline="3472" sz="3600" spc="-577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2200" y="3746500"/>
            <a:ext cx="3898900" cy="1206500"/>
            <a:chOff x="2362200" y="3746500"/>
            <a:chExt cx="3898900" cy="1206500"/>
          </a:xfrm>
        </p:grpSpPr>
        <p:sp>
          <p:nvSpPr>
            <p:cNvPr id="12" name="object 12"/>
            <p:cNvSpPr/>
            <p:nvPr/>
          </p:nvSpPr>
          <p:spPr>
            <a:xfrm>
              <a:off x="4761229" y="4000500"/>
              <a:ext cx="1487170" cy="495300"/>
            </a:xfrm>
            <a:custGeom>
              <a:avLst/>
              <a:gdLst/>
              <a:ahLst/>
              <a:cxnLst/>
              <a:rect l="l" t="t" r="r" b="b"/>
              <a:pathLst>
                <a:path w="1487170" h="495300">
                  <a:moveTo>
                    <a:pt x="1487170" y="4953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48200" y="3942079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70" h="120650">
                  <a:moveTo>
                    <a:pt x="140970" y="0"/>
                  </a:moveTo>
                  <a:lnTo>
                    <a:pt x="0" y="20320"/>
                  </a:lnTo>
                  <a:lnTo>
                    <a:pt x="100329" y="120650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62400" y="4005579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w="0" h="947420">
                  <a:moveTo>
                    <a:pt x="0" y="9474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98900" y="3886200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63500" y="0"/>
                  </a:moveTo>
                  <a:lnTo>
                    <a:pt x="0" y="127000"/>
                  </a:lnTo>
                  <a:lnTo>
                    <a:pt x="128270" y="1270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2200" y="3810000"/>
              <a:ext cx="871219" cy="0"/>
            </a:xfrm>
            <a:custGeom>
              <a:avLst/>
              <a:gdLst/>
              <a:ahLst/>
              <a:cxnLst/>
              <a:rect l="l" t="t" r="r" b="b"/>
              <a:pathLst>
                <a:path w="871219" h="0">
                  <a:moveTo>
                    <a:pt x="0" y="0"/>
                  </a:moveTo>
                  <a:lnTo>
                    <a:pt x="87121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24530" y="3746500"/>
              <a:ext cx="128270" cy="127000"/>
            </a:xfrm>
            <a:custGeom>
              <a:avLst/>
              <a:gdLst/>
              <a:ahLst/>
              <a:cxnLst/>
              <a:rect l="l" t="t" r="r" b="b"/>
              <a:pathLst>
                <a:path w="128270" h="127000">
                  <a:moveTo>
                    <a:pt x="0" y="0"/>
                  </a:moveTo>
                  <a:lnTo>
                    <a:pt x="0" y="127000"/>
                  </a:lnTo>
                  <a:lnTo>
                    <a:pt x="128269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563870" y="4606290"/>
            <a:ext cx="23456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Choosing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subset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k 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set of 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30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0869" y="3385820"/>
            <a:ext cx="14960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each 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possible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subset sizes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7870" y="5139690"/>
            <a:ext cx="17500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Choosing one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of  the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in  the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twice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8839" y="1633220"/>
            <a:ext cx="758063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dirty="0" sz="320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19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1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32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non-negative</a:t>
            </a:r>
            <a:r>
              <a:rPr dirty="0" sz="32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dirty="0" sz="32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62050" algn="l"/>
              </a:tabLst>
            </a:pP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≤</a:t>
            </a:r>
            <a:r>
              <a:rPr dirty="0" sz="3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3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n-r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282067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39" y="2710179"/>
            <a:ext cx="5899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399795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39" y="3887470"/>
            <a:ext cx="46577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(from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slide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set):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7290" y="5854700"/>
            <a:ext cx="857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625">
                <a:latin typeface="Symbol"/>
                <a:cs typeface="Symbol"/>
              </a:rPr>
              <a:t>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7609" y="5854700"/>
            <a:ext cx="857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625">
                <a:latin typeface="Symbol"/>
                <a:cs typeface="Symbol"/>
              </a:rPr>
              <a:t>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0990" y="5971540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 h="0">
                <a:moveTo>
                  <a:pt x="0" y="0"/>
                </a:moveTo>
                <a:lnTo>
                  <a:pt x="23609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80329" y="5535929"/>
            <a:ext cx="26098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55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3529" y="5969000"/>
            <a:ext cx="239077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35">
                <a:latin typeface="Times New Roman"/>
                <a:cs typeface="Times New Roman"/>
              </a:rPr>
              <a:t>(</a:t>
            </a:r>
            <a:r>
              <a:rPr dirty="0" sz="2400" spc="35" i="1">
                <a:latin typeface="Times New Roman"/>
                <a:cs typeface="Times New Roman"/>
              </a:rPr>
              <a:t>n</a:t>
            </a:r>
            <a:r>
              <a:rPr dirty="0" sz="2400" spc="-200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50" i="1">
                <a:latin typeface="Times New Roman"/>
                <a:cs typeface="Times New Roman"/>
              </a:rPr>
              <a:t>r</a:t>
            </a:r>
            <a:r>
              <a:rPr dirty="0" sz="2400" spc="50">
                <a:latin typeface="Times New Roman"/>
                <a:cs typeface="Times New Roman"/>
              </a:rPr>
              <a:t>)!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n</a:t>
            </a:r>
            <a:r>
              <a:rPr dirty="0" sz="2400" spc="-200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(</a:t>
            </a:r>
            <a:r>
              <a:rPr dirty="0" sz="2400" spc="35" i="1">
                <a:latin typeface="Times New Roman"/>
                <a:cs typeface="Times New Roman"/>
              </a:rPr>
              <a:t>n</a:t>
            </a:r>
            <a:r>
              <a:rPr dirty="0" sz="2400" spc="-200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75" i="1">
                <a:latin typeface="Times New Roman"/>
                <a:cs typeface="Times New Roman"/>
              </a:rPr>
              <a:t>r</a:t>
            </a:r>
            <a:r>
              <a:rPr dirty="0" sz="2400" spc="75">
                <a:latin typeface="Times New Roman"/>
                <a:cs typeface="Times New Roman"/>
              </a:rPr>
              <a:t>)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3329" y="5728970"/>
            <a:ext cx="153479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5" i="1">
                <a:latin typeface="Times New Roman"/>
                <a:cs typeface="Times New Roman"/>
              </a:rPr>
              <a:t>C</a:t>
            </a:r>
            <a:r>
              <a:rPr dirty="0" sz="2400" spc="55">
                <a:latin typeface="Times New Roman"/>
                <a:cs typeface="Times New Roman"/>
              </a:rPr>
              <a:t>(</a:t>
            </a:r>
            <a:r>
              <a:rPr dirty="0" sz="2400" spc="55" i="1">
                <a:latin typeface="Times New Roman"/>
                <a:cs typeface="Times New Roman"/>
              </a:rPr>
              <a:t>n</a:t>
            </a:r>
            <a:r>
              <a:rPr dirty="0" sz="2400" spc="55">
                <a:latin typeface="Times New Roman"/>
                <a:cs typeface="Times New Roman"/>
              </a:rPr>
              <a:t>,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n</a:t>
            </a:r>
            <a:r>
              <a:rPr dirty="0" sz="2400" spc="-204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 spc="80" i="1">
                <a:latin typeface="Times New Roman"/>
                <a:cs typeface="Times New Roman"/>
              </a:rPr>
              <a:t>r</a:t>
            </a:r>
            <a:r>
              <a:rPr dirty="0" sz="2400" spc="80">
                <a:latin typeface="Times New Roman"/>
                <a:cs typeface="Times New Roman"/>
              </a:rPr>
              <a:t>)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5130" y="5470144"/>
            <a:ext cx="1144905" cy="8915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62915" algn="l"/>
                <a:tab pos="1110615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40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4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!	</a:t>
            </a:r>
            <a:endParaRPr sz="24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530"/>
              </a:spcBef>
            </a:pPr>
            <a:r>
              <a:rPr dirty="0" sz="2400" spc="15" i="1">
                <a:latin typeface="Times New Roman"/>
                <a:cs typeface="Times New Roman"/>
              </a:rPr>
              <a:t>r</a:t>
            </a:r>
            <a:r>
              <a:rPr dirty="0" sz="2400" spc="15">
                <a:latin typeface="Times New Roman"/>
                <a:cs typeface="Times New Roman"/>
              </a:rPr>
              <a:t>!(</a:t>
            </a:r>
            <a:r>
              <a:rPr dirty="0" sz="2400" spc="15" i="1">
                <a:latin typeface="Times New Roman"/>
                <a:cs typeface="Times New Roman"/>
              </a:rPr>
              <a:t>n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-480">
                <a:latin typeface="Times New Roman"/>
                <a:cs typeface="Times New Roman"/>
              </a:rPr>
              <a:t> </a:t>
            </a:r>
            <a:r>
              <a:rPr dirty="0" sz="2400" spc="50" i="1">
                <a:latin typeface="Times New Roman"/>
                <a:cs typeface="Times New Roman"/>
              </a:rPr>
              <a:t>r</a:t>
            </a:r>
            <a:r>
              <a:rPr dirty="0" sz="2400" spc="50">
                <a:latin typeface="Times New Roman"/>
                <a:cs typeface="Times New Roman"/>
              </a:rPr>
              <a:t>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0019" y="5728970"/>
            <a:ext cx="19367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38270" y="4904740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 h="0">
                <a:moveTo>
                  <a:pt x="0" y="0"/>
                </a:moveTo>
                <a:lnTo>
                  <a:pt x="10998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77690" y="4469129"/>
            <a:ext cx="26225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45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7159" y="4902200"/>
            <a:ext cx="112458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5" i="1">
                <a:latin typeface="Times New Roman"/>
                <a:cs typeface="Times New Roman"/>
              </a:rPr>
              <a:t>r</a:t>
            </a:r>
            <a:r>
              <a:rPr dirty="0" sz="2400" spc="15">
                <a:latin typeface="Times New Roman"/>
                <a:cs typeface="Times New Roman"/>
              </a:rPr>
              <a:t>!(</a:t>
            </a:r>
            <a:r>
              <a:rPr dirty="0" sz="2400" spc="15" i="1">
                <a:latin typeface="Times New Roman"/>
                <a:cs typeface="Times New Roman"/>
              </a:rPr>
              <a:t>n </a:t>
            </a:r>
            <a:r>
              <a:rPr dirty="0" sz="2400" spc="5">
                <a:latin typeface="Symbol"/>
                <a:cs typeface="Symbol"/>
              </a:rPr>
              <a:t></a:t>
            </a:r>
            <a:r>
              <a:rPr dirty="0" sz="2400" spc="-480">
                <a:latin typeface="Times New Roman"/>
                <a:cs typeface="Times New Roman"/>
              </a:rPr>
              <a:t> </a:t>
            </a:r>
            <a:r>
              <a:rPr dirty="0" sz="2400" spc="55" i="1">
                <a:latin typeface="Times New Roman"/>
                <a:cs typeface="Times New Roman"/>
              </a:rPr>
              <a:t>r</a:t>
            </a:r>
            <a:r>
              <a:rPr dirty="0" sz="2400" spc="55">
                <a:latin typeface="Times New Roman"/>
                <a:cs typeface="Times New Roman"/>
              </a:rPr>
              <a:t>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7329" y="4662170"/>
            <a:ext cx="110807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60" i="1">
                <a:latin typeface="Times New Roman"/>
                <a:cs typeface="Times New Roman"/>
              </a:rPr>
              <a:t>C</a:t>
            </a:r>
            <a:r>
              <a:rPr dirty="0" sz="2400" spc="60">
                <a:latin typeface="Times New Roman"/>
                <a:cs typeface="Times New Roman"/>
              </a:rPr>
              <a:t>(</a:t>
            </a:r>
            <a:r>
              <a:rPr dirty="0" sz="2400" spc="60" i="1">
                <a:latin typeface="Times New Roman"/>
                <a:cs typeface="Times New Roman"/>
              </a:rPr>
              <a:t>n</a:t>
            </a:r>
            <a:r>
              <a:rPr dirty="0" sz="2400" spc="60">
                <a:latin typeface="Times New Roman"/>
                <a:cs typeface="Times New Roman"/>
              </a:rPr>
              <a:t>,</a:t>
            </a:r>
            <a:r>
              <a:rPr dirty="0" sz="2400" spc="-500">
                <a:latin typeface="Times New Roman"/>
                <a:cs typeface="Times New Roman"/>
              </a:rPr>
              <a:t> </a:t>
            </a:r>
            <a:r>
              <a:rPr dirty="0" sz="2400" spc="75" i="1">
                <a:latin typeface="Times New Roman"/>
                <a:cs typeface="Times New Roman"/>
              </a:rPr>
              <a:t>r</a:t>
            </a:r>
            <a:r>
              <a:rPr dirty="0" sz="2400" spc="75">
                <a:latin typeface="Times New Roman"/>
                <a:cs typeface="Times New Roman"/>
              </a:rPr>
              <a:t>) </a:t>
            </a:r>
            <a:r>
              <a:rPr dirty="0" sz="2400" spc="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44420" y="223520"/>
            <a:ext cx="43122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Review:</a:t>
            </a:r>
            <a:r>
              <a:rPr dirty="0" spc="-5"/>
              <a:t> </a:t>
            </a:r>
            <a:r>
              <a:rPr dirty="0" spc="-5"/>
              <a:t>corollary</a:t>
            </a:r>
            <a:r>
              <a:rPr dirty="0" spc="-80"/>
              <a:t> </a:t>
            </a:r>
            <a:r>
              <a:rPr dirty="0"/>
              <a:t>1</a:t>
            </a:r>
          </a:p>
          <a:p>
            <a:pPr algn="ctr" marL="139700">
              <a:lnSpc>
                <a:spcPct val="100000"/>
              </a:lnSpc>
              <a:tabLst>
                <a:tab pos="3045460" algn="l"/>
              </a:tabLst>
            </a:pPr>
            <a:r>
              <a:rPr dirty="0" spc="-5"/>
              <a:t>from</a:t>
            </a:r>
            <a:r>
              <a:rPr dirty="0" spc="10"/>
              <a:t> </a:t>
            </a:r>
            <a:r>
              <a:rPr dirty="0" spc="-5"/>
              <a:t>section</a:t>
            </a:r>
            <a:r>
              <a:rPr dirty="0" spc="-5"/>
              <a:t>	</a:t>
            </a:r>
            <a:r>
              <a:rPr dirty="0" spc="-5"/>
              <a:t>4.3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74059" y="3027679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4059" y="2833370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9429" y="3034029"/>
            <a:ext cx="876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endParaRPr baseline="1157" sz="3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0789" y="3267709"/>
            <a:ext cx="9188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2731" sz="3600" spc="-7">
                <a:latin typeface="Symbol"/>
                <a:cs typeface="Symbol"/>
              </a:rPr>
              <a:t></a:t>
            </a:r>
            <a:r>
              <a:rPr dirty="0" baseline="-12731" sz="3600" spc="-509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204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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spc="-270" i="1">
                <a:latin typeface="Times New Roman"/>
                <a:cs typeface="Times New Roman"/>
              </a:rPr>
              <a:t> </a:t>
            </a:r>
            <a:r>
              <a:rPr dirty="0" baseline="-12731" sz="3600" spc="-7">
                <a:latin typeface="Symbol"/>
                <a:cs typeface="Symbol"/>
              </a:rPr>
              <a:t></a:t>
            </a:r>
            <a:endParaRPr baseline="-12731" sz="36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0520" y="2810509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4029" y="3340100"/>
            <a:ext cx="513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00">
                <a:latin typeface="Times New Roman"/>
                <a:cs typeface="Times New Roman"/>
              </a:rPr>
              <a:t> </a:t>
            </a:r>
            <a:r>
              <a:rPr dirty="0" baseline="12731" sz="3600" spc="-7" i="1">
                <a:latin typeface="Times New Roman"/>
                <a:cs typeface="Times New Roman"/>
              </a:rPr>
              <a:t>r 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9429" y="2833370"/>
            <a:ext cx="876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baseline="4629" sz="3600" spc="-7" i="1">
                <a:latin typeface="Times New Roman"/>
                <a:cs typeface="Times New Roman"/>
              </a:rPr>
              <a:t>n</a:t>
            </a:r>
            <a:r>
              <a:rPr dirty="0" baseline="4629" sz="3600" spc="-569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0200" y="27432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990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1981200" y="0"/>
                </a:lnTo>
                <a:lnTo>
                  <a:pt x="1981200" y="1143000"/>
                </a:lnTo>
                <a:lnTo>
                  <a:pt x="990600" y="114300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24010" cy="6858000"/>
            <a:chOff x="0" y="0"/>
            <a:chExt cx="922401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70">
                  <a:moveTo>
                    <a:pt x="407670" y="0"/>
                  </a:moveTo>
                  <a:lnTo>
                    <a:pt x="213347" y="0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194310"/>
                  </a:lnTo>
                  <a:lnTo>
                    <a:pt x="0" y="213360"/>
                  </a:lnTo>
                  <a:lnTo>
                    <a:pt x="0" y="407670"/>
                  </a:lnTo>
                  <a:lnTo>
                    <a:pt x="407670" y="0"/>
                  </a:lnTo>
                  <a:close/>
                </a:path>
              </a:pathLst>
            </a:custGeom>
            <a:solidFill>
              <a:srgbClr val="2E2E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603250" cy="603250"/>
            </a:xfrm>
            <a:custGeom>
              <a:avLst/>
              <a:gdLst/>
              <a:ahLst/>
              <a:cxnLst/>
              <a:rect l="l" t="t" r="r" b="b"/>
              <a:pathLst>
                <a:path w="603250" h="603250">
                  <a:moveTo>
                    <a:pt x="603250" y="0"/>
                  </a:moveTo>
                  <a:lnTo>
                    <a:pt x="389889" y="0"/>
                  </a:lnTo>
                  <a:lnTo>
                    <a:pt x="0" y="389889"/>
                  </a:lnTo>
                  <a:lnTo>
                    <a:pt x="0" y="603250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2F2F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30" h="798830">
                  <a:moveTo>
                    <a:pt x="798829" y="0"/>
                  </a:moveTo>
                  <a:lnTo>
                    <a:pt x="585469" y="0"/>
                  </a:lnTo>
                  <a:lnTo>
                    <a:pt x="0" y="585469"/>
                  </a:lnTo>
                  <a:lnTo>
                    <a:pt x="0" y="798829"/>
                  </a:lnTo>
                  <a:lnTo>
                    <a:pt x="798829" y="0"/>
                  </a:lnTo>
                  <a:close/>
                </a:path>
              </a:pathLst>
            </a:custGeom>
            <a:solidFill>
              <a:srgbClr val="2F2F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4410" cy="994410"/>
            </a:xfrm>
            <a:custGeom>
              <a:avLst/>
              <a:gdLst/>
              <a:ahLst/>
              <a:cxnLst/>
              <a:rect l="l" t="t" r="r" b="b"/>
              <a:pathLst>
                <a:path w="994410" h="994410">
                  <a:moveTo>
                    <a:pt x="994409" y="0"/>
                  </a:moveTo>
                  <a:lnTo>
                    <a:pt x="779779" y="0"/>
                  </a:lnTo>
                  <a:lnTo>
                    <a:pt x="0" y="779779"/>
                  </a:lnTo>
                  <a:lnTo>
                    <a:pt x="0" y="994409"/>
                  </a:lnTo>
                  <a:lnTo>
                    <a:pt x="994409" y="0"/>
                  </a:lnTo>
                  <a:close/>
                </a:path>
              </a:pathLst>
            </a:custGeom>
            <a:solidFill>
              <a:srgbClr val="303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189990" cy="1189990"/>
            </a:xfrm>
            <a:custGeom>
              <a:avLst/>
              <a:gdLst/>
              <a:ahLst/>
              <a:cxnLst/>
              <a:rect l="l" t="t" r="r" b="b"/>
              <a:pathLst>
                <a:path w="1189990" h="1189990">
                  <a:moveTo>
                    <a:pt x="1189989" y="0"/>
                  </a:moveTo>
                  <a:lnTo>
                    <a:pt x="974089" y="0"/>
                  </a:lnTo>
                  <a:lnTo>
                    <a:pt x="0" y="974089"/>
                  </a:lnTo>
                  <a:lnTo>
                    <a:pt x="0" y="1189989"/>
                  </a:lnTo>
                  <a:lnTo>
                    <a:pt x="1189989" y="0"/>
                  </a:lnTo>
                  <a:close/>
                </a:path>
              </a:pathLst>
            </a:custGeom>
            <a:solidFill>
              <a:srgbClr val="3131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85570" cy="1385570"/>
            </a:xfrm>
            <a:custGeom>
              <a:avLst/>
              <a:gdLst/>
              <a:ahLst/>
              <a:cxnLst/>
              <a:rect l="l" t="t" r="r" b="b"/>
              <a:pathLst>
                <a:path w="1385570" h="1385570">
                  <a:moveTo>
                    <a:pt x="1385570" y="0"/>
                  </a:moveTo>
                  <a:lnTo>
                    <a:pt x="1169669" y="0"/>
                  </a:lnTo>
                  <a:lnTo>
                    <a:pt x="0" y="1169670"/>
                  </a:lnTo>
                  <a:lnTo>
                    <a:pt x="0" y="1385569"/>
                  </a:lnTo>
                  <a:lnTo>
                    <a:pt x="1385570" y="0"/>
                  </a:lnTo>
                  <a:close/>
                </a:path>
              </a:pathLst>
            </a:custGeom>
            <a:solidFill>
              <a:srgbClr val="3131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579880" cy="1579880"/>
            </a:xfrm>
            <a:custGeom>
              <a:avLst/>
              <a:gdLst/>
              <a:ahLst/>
              <a:cxnLst/>
              <a:rect l="l" t="t" r="r" b="b"/>
              <a:pathLst>
                <a:path w="1579880" h="1579880">
                  <a:moveTo>
                    <a:pt x="1579880" y="0"/>
                  </a:moveTo>
                  <a:lnTo>
                    <a:pt x="1365250" y="0"/>
                  </a:lnTo>
                  <a:lnTo>
                    <a:pt x="0" y="1365250"/>
                  </a:lnTo>
                  <a:lnTo>
                    <a:pt x="0" y="1579880"/>
                  </a:lnTo>
                  <a:lnTo>
                    <a:pt x="1579880" y="0"/>
                  </a:lnTo>
                  <a:close/>
                </a:path>
              </a:pathLst>
            </a:custGeom>
            <a:solidFill>
              <a:srgbClr val="3333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774189" cy="1774189"/>
            </a:xfrm>
            <a:custGeom>
              <a:avLst/>
              <a:gdLst/>
              <a:ahLst/>
              <a:cxnLst/>
              <a:rect l="l" t="t" r="r" b="b"/>
              <a:pathLst>
                <a:path w="1774189" h="1774189">
                  <a:moveTo>
                    <a:pt x="1774190" y="0"/>
                  </a:moveTo>
                  <a:lnTo>
                    <a:pt x="1560830" y="0"/>
                  </a:lnTo>
                  <a:lnTo>
                    <a:pt x="0" y="1560829"/>
                  </a:lnTo>
                  <a:lnTo>
                    <a:pt x="0" y="1774190"/>
                  </a:lnTo>
                  <a:lnTo>
                    <a:pt x="1774190" y="0"/>
                  </a:lnTo>
                  <a:close/>
                </a:path>
              </a:pathLst>
            </a:custGeom>
            <a:solidFill>
              <a:srgbClr val="3333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969770" cy="1969770"/>
            </a:xfrm>
            <a:custGeom>
              <a:avLst/>
              <a:gdLst/>
              <a:ahLst/>
              <a:cxnLst/>
              <a:rect l="l" t="t" r="r" b="b"/>
              <a:pathLst>
                <a:path w="1969770" h="1969770">
                  <a:moveTo>
                    <a:pt x="1969770" y="0"/>
                  </a:moveTo>
                  <a:lnTo>
                    <a:pt x="1756410" y="0"/>
                  </a:lnTo>
                  <a:lnTo>
                    <a:pt x="0" y="1756410"/>
                  </a:lnTo>
                  <a:lnTo>
                    <a:pt x="0" y="196977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3333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2165350" cy="2165350"/>
            </a:xfrm>
            <a:custGeom>
              <a:avLst/>
              <a:gdLst/>
              <a:ahLst/>
              <a:cxnLst/>
              <a:rect l="l" t="t" r="r" b="b"/>
              <a:pathLst>
                <a:path w="2165350" h="2165350">
                  <a:moveTo>
                    <a:pt x="2165350" y="0"/>
                  </a:moveTo>
                  <a:lnTo>
                    <a:pt x="1949450" y="0"/>
                  </a:lnTo>
                  <a:lnTo>
                    <a:pt x="0" y="1949450"/>
                  </a:lnTo>
                  <a:lnTo>
                    <a:pt x="0" y="2165350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3434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360930" cy="2360930"/>
            </a:xfrm>
            <a:custGeom>
              <a:avLst/>
              <a:gdLst/>
              <a:ahLst/>
              <a:cxnLst/>
              <a:rect l="l" t="t" r="r" b="b"/>
              <a:pathLst>
                <a:path w="2360930" h="2360930">
                  <a:moveTo>
                    <a:pt x="2360929" y="0"/>
                  </a:moveTo>
                  <a:lnTo>
                    <a:pt x="2146299" y="0"/>
                  </a:lnTo>
                  <a:lnTo>
                    <a:pt x="0" y="2146300"/>
                  </a:lnTo>
                  <a:lnTo>
                    <a:pt x="0" y="2360929"/>
                  </a:lnTo>
                  <a:lnTo>
                    <a:pt x="2360929" y="0"/>
                  </a:lnTo>
                  <a:close/>
                </a:path>
              </a:pathLst>
            </a:custGeom>
            <a:solidFill>
              <a:srgbClr val="353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2555240" cy="2555240"/>
            </a:xfrm>
            <a:custGeom>
              <a:avLst/>
              <a:gdLst/>
              <a:ahLst/>
              <a:cxnLst/>
              <a:rect l="l" t="t" r="r" b="b"/>
              <a:pathLst>
                <a:path w="2555240" h="2555240">
                  <a:moveTo>
                    <a:pt x="2555240" y="0"/>
                  </a:moveTo>
                  <a:lnTo>
                    <a:pt x="2340610" y="0"/>
                  </a:lnTo>
                  <a:lnTo>
                    <a:pt x="0" y="2340610"/>
                  </a:lnTo>
                  <a:lnTo>
                    <a:pt x="0" y="2555240"/>
                  </a:lnTo>
                  <a:lnTo>
                    <a:pt x="2555240" y="0"/>
                  </a:lnTo>
                  <a:close/>
                </a:path>
              </a:pathLst>
            </a:custGeom>
            <a:solidFill>
              <a:srgbClr val="3535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2752090" cy="2752090"/>
            </a:xfrm>
            <a:custGeom>
              <a:avLst/>
              <a:gdLst/>
              <a:ahLst/>
              <a:cxnLst/>
              <a:rect l="l" t="t" r="r" b="b"/>
              <a:pathLst>
                <a:path w="2752090" h="2752090">
                  <a:moveTo>
                    <a:pt x="2752090" y="0"/>
                  </a:moveTo>
                  <a:lnTo>
                    <a:pt x="2536190" y="0"/>
                  </a:lnTo>
                  <a:lnTo>
                    <a:pt x="0" y="2536189"/>
                  </a:lnTo>
                  <a:lnTo>
                    <a:pt x="0" y="2752090"/>
                  </a:lnTo>
                  <a:lnTo>
                    <a:pt x="2752090" y="0"/>
                  </a:lnTo>
                  <a:close/>
                </a:path>
              </a:pathLst>
            </a:custGeom>
            <a:solidFill>
              <a:srgbClr val="3636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2945130" cy="2945130"/>
            </a:xfrm>
            <a:custGeom>
              <a:avLst/>
              <a:gdLst/>
              <a:ahLst/>
              <a:cxnLst/>
              <a:rect l="l" t="t" r="r" b="b"/>
              <a:pathLst>
                <a:path w="2945130" h="2945130">
                  <a:moveTo>
                    <a:pt x="2945129" y="0"/>
                  </a:moveTo>
                  <a:lnTo>
                    <a:pt x="2731770" y="0"/>
                  </a:lnTo>
                  <a:lnTo>
                    <a:pt x="0" y="2731769"/>
                  </a:lnTo>
                  <a:lnTo>
                    <a:pt x="0" y="2945129"/>
                  </a:lnTo>
                  <a:lnTo>
                    <a:pt x="2945129" y="0"/>
                  </a:lnTo>
                  <a:close/>
                </a:path>
              </a:pathLst>
            </a:custGeom>
            <a:solidFill>
              <a:srgbClr val="3737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3140710" cy="3140710"/>
            </a:xfrm>
            <a:custGeom>
              <a:avLst/>
              <a:gdLst/>
              <a:ahLst/>
              <a:cxnLst/>
              <a:rect l="l" t="t" r="r" b="b"/>
              <a:pathLst>
                <a:path w="3140710" h="3140710">
                  <a:moveTo>
                    <a:pt x="3140710" y="0"/>
                  </a:moveTo>
                  <a:lnTo>
                    <a:pt x="2927350" y="0"/>
                  </a:lnTo>
                  <a:lnTo>
                    <a:pt x="0" y="2927350"/>
                  </a:lnTo>
                  <a:lnTo>
                    <a:pt x="0" y="3140709"/>
                  </a:lnTo>
                  <a:lnTo>
                    <a:pt x="3140710" y="0"/>
                  </a:lnTo>
                  <a:close/>
                </a:path>
              </a:pathLst>
            </a:custGeom>
            <a:solidFill>
              <a:srgbClr val="3737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3336290" cy="3336290"/>
            </a:xfrm>
            <a:custGeom>
              <a:avLst/>
              <a:gdLst/>
              <a:ahLst/>
              <a:cxnLst/>
              <a:rect l="l" t="t" r="r" b="b"/>
              <a:pathLst>
                <a:path w="3336290" h="3336290">
                  <a:moveTo>
                    <a:pt x="3336290" y="0"/>
                  </a:moveTo>
                  <a:lnTo>
                    <a:pt x="3122930" y="0"/>
                  </a:lnTo>
                  <a:lnTo>
                    <a:pt x="0" y="3122929"/>
                  </a:lnTo>
                  <a:lnTo>
                    <a:pt x="0" y="3336290"/>
                  </a:lnTo>
                  <a:lnTo>
                    <a:pt x="3336290" y="0"/>
                  </a:lnTo>
                  <a:close/>
                </a:path>
              </a:pathLst>
            </a:custGeom>
            <a:solidFill>
              <a:srgbClr val="3838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3531870" cy="3531870"/>
            </a:xfrm>
            <a:custGeom>
              <a:avLst/>
              <a:gdLst/>
              <a:ahLst/>
              <a:cxnLst/>
              <a:rect l="l" t="t" r="r" b="b"/>
              <a:pathLst>
                <a:path w="3531870" h="3531870">
                  <a:moveTo>
                    <a:pt x="3531870" y="0"/>
                  </a:moveTo>
                  <a:lnTo>
                    <a:pt x="3315970" y="0"/>
                  </a:lnTo>
                  <a:lnTo>
                    <a:pt x="0" y="3315970"/>
                  </a:lnTo>
                  <a:lnTo>
                    <a:pt x="0" y="3531869"/>
                  </a:lnTo>
                  <a:lnTo>
                    <a:pt x="3531870" y="0"/>
                  </a:lnTo>
                  <a:close/>
                </a:path>
              </a:pathLst>
            </a:custGeom>
            <a:solidFill>
              <a:srgbClr val="3939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3726179" cy="3726179"/>
            </a:xfrm>
            <a:custGeom>
              <a:avLst/>
              <a:gdLst/>
              <a:ahLst/>
              <a:cxnLst/>
              <a:rect l="l" t="t" r="r" b="b"/>
              <a:pathLst>
                <a:path w="3726179" h="3726179">
                  <a:moveTo>
                    <a:pt x="3726179" y="0"/>
                  </a:moveTo>
                  <a:lnTo>
                    <a:pt x="3511550" y="0"/>
                  </a:lnTo>
                  <a:lnTo>
                    <a:pt x="0" y="3511550"/>
                  </a:lnTo>
                  <a:lnTo>
                    <a:pt x="0" y="3726180"/>
                  </a:lnTo>
                  <a:lnTo>
                    <a:pt x="3726179" y="0"/>
                  </a:lnTo>
                  <a:close/>
                </a:path>
              </a:pathLst>
            </a:custGeom>
            <a:solidFill>
              <a:srgbClr val="393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3920490" cy="3920490"/>
            </a:xfrm>
            <a:custGeom>
              <a:avLst/>
              <a:gdLst/>
              <a:ahLst/>
              <a:cxnLst/>
              <a:rect l="l" t="t" r="r" b="b"/>
              <a:pathLst>
                <a:path w="3920490" h="3920490">
                  <a:moveTo>
                    <a:pt x="3920490" y="0"/>
                  </a:moveTo>
                  <a:lnTo>
                    <a:pt x="3707130" y="0"/>
                  </a:lnTo>
                  <a:lnTo>
                    <a:pt x="0" y="3707129"/>
                  </a:lnTo>
                  <a:lnTo>
                    <a:pt x="0" y="3920490"/>
                  </a:lnTo>
                  <a:lnTo>
                    <a:pt x="3920490" y="0"/>
                  </a:lnTo>
                  <a:close/>
                </a:path>
              </a:pathLst>
            </a:custGeom>
            <a:solidFill>
              <a:srgbClr val="3A3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4116070" cy="4116070"/>
            </a:xfrm>
            <a:custGeom>
              <a:avLst/>
              <a:gdLst/>
              <a:ahLst/>
              <a:cxnLst/>
              <a:rect l="l" t="t" r="r" b="b"/>
              <a:pathLst>
                <a:path w="4116070" h="4116070">
                  <a:moveTo>
                    <a:pt x="4116070" y="0"/>
                  </a:moveTo>
                  <a:lnTo>
                    <a:pt x="3902709" y="0"/>
                  </a:lnTo>
                  <a:lnTo>
                    <a:pt x="0" y="3902710"/>
                  </a:lnTo>
                  <a:lnTo>
                    <a:pt x="0" y="4116070"/>
                  </a:lnTo>
                  <a:lnTo>
                    <a:pt x="4116070" y="0"/>
                  </a:lnTo>
                  <a:close/>
                </a:path>
              </a:pathLst>
            </a:custGeom>
            <a:solidFill>
              <a:srgbClr val="3B3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4311650" cy="4311650"/>
            </a:xfrm>
            <a:custGeom>
              <a:avLst/>
              <a:gdLst/>
              <a:ahLst/>
              <a:cxnLst/>
              <a:rect l="l" t="t" r="r" b="b"/>
              <a:pathLst>
                <a:path w="4311650" h="4311650">
                  <a:moveTo>
                    <a:pt x="4311650" y="0"/>
                  </a:moveTo>
                  <a:lnTo>
                    <a:pt x="4097020" y="0"/>
                  </a:lnTo>
                  <a:lnTo>
                    <a:pt x="0" y="4097020"/>
                  </a:lnTo>
                  <a:lnTo>
                    <a:pt x="0" y="4311650"/>
                  </a:lnTo>
                  <a:lnTo>
                    <a:pt x="4311650" y="0"/>
                  </a:lnTo>
                  <a:close/>
                </a:path>
              </a:pathLst>
            </a:custGeom>
            <a:solidFill>
              <a:srgbClr val="3B3B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4507230" cy="4507230"/>
            </a:xfrm>
            <a:custGeom>
              <a:avLst/>
              <a:gdLst/>
              <a:ahLst/>
              <a:cxnLst/>
              <a:rect l="l" t="t" r="r" b="b"/>
              <a:pathLst>
                <a:path w="4507230" h="4507230">
                  <a:moveTo>
                    <a:pt x="4507230" y="0"/>
                  </a:moveTo>
                  <a:lnTo>
                    <a:pt x="4292600" y="0"/>
                  </a:lnTo>
                  <a:lnTo>
                    <a:pt x="0" y="4292600"/>
                  </a:lnTo>
                  <a:lnTo>
                    <a:pt x="0" y="4507230"/>
                  </a:lnTo>
                  <a:lnTo>
                    <a:pt x="4507230" y="0"/>
                  </a:lnTo>
                  <a:close/>
                </a:path>
              </a:pathLst>
            </a:custGeom>
            <a:solidFill>
              <a:srgbClr val="3C3C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4702810" cy="4702810"/>
            </a:xfrm>
            <a:custGeom>
              <a:avLst/>
              <a:gdLst/>
              <a:ahLst/>
              <a:cxnLst/>
              <a:rect l="l" t="t" r="r" b="b"/>
              <a:pathLst>
                <a:path w="4702810" h="4702810">
                  <a:moveTo>
                    <a:pt x="4702810" y="0"/>
                  </a:moveTo>
                  <a:lnTo>
                    <a:pt x="4486910" y="0"/>
                  </a:lnTo>
                  <a:lnTo>
                    <a:pt x="0" y="4486910"/>
                  </a:lnTo>
                  <a:lnTo>
                    <a:pt x="0" y="4702810"/>
                  </a:lnTo>
                  <a:lnTo>
                    <a:pt x="4702810" y="0"/>
                  </a:lnTo>
                  <a:close/>
                </a:path>
              </a:pathLst>
            </a:custGeom>
            <a:solidFill>
              <a:srgbClr val="3D3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4898390" cy="4898390"/>
            </a:xfrm>
            <a:custGeom>
              <a:avLst/>
              <a:gdLst/>
              <a:ahLst/>
              <a:cxnLst/>
              <a:rect l="l" t="t" r="r" b="b"/>
              <a:pathLst>
                <a:path w="4898390" h="4898390">
                  <a:moveTo>
                    <a:pt x="4898389" y="0"/>
                  </a:moveTo>
                  <a:lnTo>
                    <a:pt x="4682490" y="0"/>
                  </a:lnTo>
                  <a:lnTo>
                    <a:pt x="0" y="4682490"/>
                  </a:lnTo>
                  <a:lnTo>
                    <a:pt x="0" y="4898389"/>
                  </a:lnTo>
                  <a:lnTo>
                    <a:pt x="4898389" y="0"/>
                  </a:lnTo>
                  <a:close/>
                </a:path>
              </a:pathLst>
            </a:custGeom>
            <a:solidFill>
              <a:srgbClr val="3D3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5092700" cy="5092700"/>
            </a:xfrm>
            <a:custGeom>
              <a:avLst/>
              <a:gdLst/>
              <a:ahLst/>
              <a:cxnLst/>
              <a:rect l="l" t="t" r="r" b="b"/>
              <a:pathLst>
                <a:path w="5092700" h="5092700">
                  <a:moveTo>
                    <a:pt x="5092700" y="0"/>
                  </a:moveTo>
                  <a:lnTo>
                    <a:pt x="4878070" y="0"/>
                  </a:lnTo>
                  <a:lnTo>
                    <a:pt x="0" y="4878070"/>
                  </a:lnTo>
                  <a:lnTo>
                    <a:pt x="0" y="5092700"/>
                  </a:lnTo>
                  <a:lnTo>
                    <a:pt x="5092700" y="0"/>
                  </a:lnTo>
                  <a:close/>
                </a:path>
              </a:pathLst>
            </a:custGeom>
            <a:solidFill>
              <a:srgbClr val="3E3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5287010" cy="5287010"/>
            </a:xfrm>
            <a:custGeom>
              <a:avLst/>
              <a:gdLst/>
              <a:ahLst/>
              <a:cxnLst/>
              <a:rect l="l" t="t" r="r" b="b"/>
              <a:pathLst>
                <a:path w="5287010" h="5287010">
                  <a:moveTo>
                    <a:pt x="5287010" y="0"/>
                  </a:moveTo>
                  <a:lnTo>
                    <a:pt x="5073650" y="0"/>
                  </a:lnTo>
                  <a:lnTo>
                    <a:pt x="0" y="5073650"/>
                  </a:lnTo>
                  <a:lnTo>
                    <a:pt x="0" y="5287010"/>
                  </a:lnTo>
                  <a:lnTo>
                    <a:pt x="5287010" y="0"/>
                  </a:lnTo>
                  <a:close/>
                </a:path>
              </a:pathLst>
            </a:custGeom>
            <a:solidFill>
              <a:srgbClr val="3F3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5482590" cy="5482590"/>
            </a:xfrm>
            <a:custGeom>
              <a:avLst/>
              <a:gdLst/>
              <a:ahLst/>
              <a:cxnLst/>
              <a:rect l="l" t="t" r="r" b="b"/>
              <a:pathLst>
                <a:path w="5482590" h="5482590">
                  <a:moveTo>
                    <a:pt x="5482589" y="0"/>
                  </a:moveTo>
                  <a:lnTo>
                    <a:pt x="5269230" y="0"/>
                  </a:lnTo>
                  <a:lnTo>
                    <a:pt x="0" y="5269230"/>
                  </a:lnTo>
                  <a:lnTo>
                    <a:pt x="0" y="5482589"/>
                  </a:lnTo>
                  <a:lnTo>
                    <a:pt x="5482589" y="0"/>
                  </a:lnTo>
                  <a:close/>
                </a:path>
              </a:pathLst>
            </a:custGeom>
            <a:solidFill>
              <a:srgbClr val="3F3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5678170" cy="5678170"/>
            </a:xfrm>
            <a:custGeom>
              <a:avLst/>
              <a:gdLst/>
              <a:ahLst/>
              <a:cxnLst/>
              <a:rect l="l" t="t" r="r" b="b"/>
              <a:pathLst>
                <a:path w="5678170" h="5678170">
                  <a:moveTo>
                    <a:pt x="5678170" y="0"/>
                  </a:moveTo>
                  <a:lnTo>
                    <a:pt x="5462270" y="0"/>
                  </a:lnTo>
                  <a:lnTo>
                    <a:pt x="0" y="5462270"/>
                  </a:lnTo>
                  <a:lnTo>
                    <a:pt x="0" y="5678170"/>
                  </a:lnTo>
                  <a:lnTo>
                    <a:pt x="5678170" y="0"/>
                  </a:lnTo>
                  <a:close/>
                </a:path>
              </a:pathLst>
            </a:custGeom>
            <a:solidFill>
              <a:srgbClr val="404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5873750" cy="5873750"/>
            </a:xfrm>
            <a:custGeom>
              <a:avLst/>
              <a:gdLst/>
              <a:ahLst/>
              <a:cxnLst/>
              <a:rect l="l" t="t" r="r" b="b"/>
              <a:pathLst>
                <a:path w="5873750" h="5873750">
                  <a:moveTo>
                    <a:pt x="5873750" y="0"/>
                  </a:moveTo>
                  <a:lnTo>
                    <a:pt x="5657850" y="0"/>
                  </a:lnTo>
                  <a:lnTo>
                    <a:pt x="0" y="5657850"/>
                  </a:lnTo>
                  <a:lnTo>
                    <a:pt x="0" y="5873750"/>
                  </a:lnTo>
                  <a:lnTo>
                    <a:pt x="5873750" y="0"/>
                  </a:lnTo>
                  <a:close/>
                </a:path>
              </a:pathLst>
            </a:custGeom>
            <a:solidFill>
              <a:srgbClr val="414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5853430" y="0"/>
                  </a:lnTo>
                  <a:lnTo>
                    <a:pt x="0" y="5853430"/>
                  </a:lnTo>
                  <a:lnTo>
                    <a:pt x="0" y="6069330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414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6264910" cy="6264910"/>
            </a:xfrm>
            <a:custGeom>
              <a:avLst/>
              <a:gdLst/>
              <a:ahLst/>
              <a:cxnLst/>
              <a:rect l="l" t="t" r="r" b="b"/>
              <a:pathLst>
                <a:path w="6264910" h="6264910">
                  <a:moveTo>
                    <a:pt x="6264910" y="0"/>
                  </a:moveTo>
                  <a:lnTo>
                    <a:pt x="6049010" y="0"/>
                  </a:lnTo>
                  <a:lnTo>
                    <a:pt x="0" y="6049010"/>
                  </a:lnTo>
                  <a:lnTo>
                    <a:pt x="0" y="6264910"/>
                  </a:lnTo>
                  <a:lnTo>
                    <a:pt x="6264910" y="0"/>
                  </a:lnTo>
                  <a:close/>
                </a:path>
              </a:pathLst>
            </a:custGeom>
            <a:solidFill>
              <a:srgbClr val="424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6653530" cy="6653530"/>
            </a:xfrm>
            <a:custGeom>
              <a:avLst/>
              <a:gdLst/>
              <a:ahLst/>
              <a:cxnLst/>
              <a:rect l="l" t="t" r="r" b="b"/>
              <a:pathLst>
                <a:path w="6653530" h="6653530">
                  <a:moveTo>
                    <a:pt x="6653530" y="0"/>
                  </a:moveTo>
                  <a:lnTo>
                    <a:pt x="6457950" y="0"/>
                  </a:lnTo>
                  <a:lnTo>
                    <a:pt x="6440170" y="0"/>
                  </a:lnTo>
                  <a:lnTo>
                    <a:pt x="6244590" y="0"/>
                  </a:lnTo>
                  <a:lnTo>
                    <a:pt x="0" y="6244590"/>
                  </a:lnTo>
                  <a:lnTo>
                    <a:pt x="0" y="6440170"/>
                  </a:lnTo>
                  <a:lnTo>
                    <a:pt x="0" y="6457950"/>
                  </a:lnTo>
                  <a:lnTo>
                    <a:pt x="0" y="6653530"/>
                  </a:lnTo>
                  <a:lnTo>
                    <a:pt x="6653530" y="0"/>
                  </a:lnTo>
                  <a:close/>
                </a:path>
              </a:pathLst>
            </a:custGeom>
            <a:solidFill>
              <a:srgbClr val="434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6849109" cy="6849109"/>
            </a:xfrm>
            <a:custGeom>
              <a:avLst/>
              <a:gdLst/>
              <a:ahLst/>
              <a:cxnLst/>
              <a:rect l="l" t="t" r="r" b="b"/>
              <a:pathLst>
                <a:path w="6849109" h="6849109">
                  <a:moveTo>
                    <a:pt x="6849110" y="0"/>
                  </a:moveTo>
                  <a:lnTo>
                    <a:pt x="6634480" y="0"/>
                  </a:lnTo>
                  <a:lnTo>
                    <a:pt x="0" y="6634480"/>
                  </a:lnTo>
                  <a:lnTo>
                    <a:pt x="0" y="6849110"/>
                  </a:lnTo>
                  <a:lnTo>
                    <a:pt x="6849110" y="0"/>
                  </a:lnTo>
                  <a:close/>
                </a:path>
              </a:pathLst>
            </a:custGeom>
            <a:solidFill>
              <a:srgbClr val="4444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7044690" cy="6858000"/>
            </a:xfrm>
            <a:custGeom>
              <a:avLst/>
              <a:gdLst/>
              <a:ahLst/>
              <a:cxnLst/>
              <a:rect l="l" t="t" r="r" b="b"/>
              <a:pathLst>
                <a:path w="7044690" h="6858000">
                  <a:moveTo>
                    <a:pt x="7044689" y="0"/>
                  </a:moveTo>
                  <a:lnTo>
                    <a:pt x="6830059" y="0"/>
                  </a:lnTo>
                  <a:lnTo>
                    <a:pt x="0" y="6830059"/>
                  </a:lnTo>
                  <a:lnTo>
                    <a:pt x="0" y="6858000"/>
                  </a:lnTo>
                  <a:lnTo>
                    <a:pt x="186689" y="6858000"/>
                  </a:lnTo>
                  <a:lnTo>
                    <a:pt x="7044689" y="0"/>
                  </a:lnTo>
                  <a:close/>
                </a:path>
              </a:pathLst>
            </a:custGeom>
            <a:solidFill>
              <a:srgbClr val="4545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6370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900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545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1949" y="0"/>
              <a:ext cx="7072630" cy="6858000"/>
            </a:xfrm>
            <a:custGeom>
              <a:avLst/>
              <a:gdLst/>
              <a:ahLst/>
              <a:cxnLst/>
              <a:rect l="l" t="t" r="r" b="b"/>
              <a:pathLst>
                <a:path w="7072630" h="6858000">
                  <a:moveTo>
                    <a:pt x="707263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4629" y="6858000"/>
                  </a:lnTo>
                  <a:lnTo>
                    <a:pt x="7072630" y="0"/>
                  </a:lnTo>
                  <a:close/>
                </a:path>
              </a:pathLst>
            </a:custGeom>
            <a:solidFill>
              <a:srgbClr val="4646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7530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5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3359" y="6858000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4747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3109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6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3360" y="6858000"/>
                  </a:lnTo>
                  <a:lnTo>
                    <a:pt x="7071360" y="0"/>
                  </a:lnTo>
                  <a:close/>
                </a:path>
              </a:pathLst>
            </a:custGeom>
            <a:solidFill>
              <a:srgbClr val="4747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8689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59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213359" y="6858000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4848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42999" y="0"/>
              <a:ext cx="7072630" cy="6858000"/>
            </a:xfrm>
            <a:custGeom>
              <a:avLst/>
              <a:gdLst/>
              <a:ahLst/>
              <a:cxnLst/>
              <a:rect l="l" t="t" r="r" b="b"/>
              <a:pathLst>
                <a:path w="7072630" h="6858000">
                  <a:moveTo>
                    <a:pt x="707263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4629" y="6858000"/>
                  </a:lnTo>
                  <a:lnTo>
                    <a:pt x="7072630" y="0"/>
                  </a:lnTo>
                  <a:close/>
                </a:path>
              </a:pathLst>
            </a:custGeom>
            <a:solidFill>
              <a:srgbClr val="4949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337310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900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949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32889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899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A4A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28470" y="0"/>
              <a:ext cx="7073900" cy="6858000"/>
            </a:xfrm>
            <a:custGeom>
              <a:avLst/>
              <a:gdLst/>
              <a:ahLst/>
              <a:cxnLst/>
              <a:rect l="l" t="t" r="r" b="b"/>
              <a:pathLst>
                <a:path w="7073900" h="6858000">
                  <a:moveTo>
                    <a:pt x="707390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5900" y="6858000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4B4B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924049" y="0"/>
              <a:ext cx="7071359" cy="6858000"/>
            </a:xfrm>
            <a:custGeom>
              <a:avLst/>
              <a:gdLst/>
              <a:ahLst/>
              <a:cxnLst/>
              <a:rect l="l" t="t" r="r" b="b"/>
              <a:pathLst>
                <a:path w="7071359" h="6858000">
                  <a:moveTo>
                    <a:pt x="707135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213360" y="6857999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4B4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19629" y="0"/>
              <a:ext cx="7024370" cy="6858000"/>
            </a:xfrm>
            <a:custGeom>
              <a:avLst/>
              <a:gdLst/>
              <a:ahLst/>
              <a:cxnLst/>
              <a:rect l="l" t="t" r="r" b="b"/>
              <a:pathLst>
                <a:path w="7024370" h="6858000">
                  <a:moveTo>
                    <a:pt x="702437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213359" y="6858000"/>
                  </a:lnTo>
                  <a:lnTo>
                    <a:pt x="7024370" y="46989"/>
                  </a:lnTo>
                  <a:lnTo>
                    <a:pt x="7024370" y="0"/>
                  </a:lnTo>
                  <a:close/>
                </a:path>
              </a:pathLst>
            </a:custGeom>
            <a:solidFill>
              <a:srgbClr val="4C4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13939" y="27940"/>
              <a:ext cx="6830059" cy="6830059"/>
            </a:xfrm>
            <a:custGeom>
              <a:avLst/>
              <a:gdLst/>
              <a:ahLst/>
              <a:cxnLst/>
              <a:rect l="l" t="t" r="r" b="b"/>
              <a:pathLst>
                <a:path w="6830059" h="6830059">
                  <a:moveTo>
                    <a:pt x="6830060" y="0"/>
                  </a:moveTo>
                  <a:lnTo>
                    <a:pt x="0" y="6830060"/>
                  </a:lnTo>
                  <a:lnTo>
                    <a:pt x="214630" y="6830060"/>
                  </a:lnTo>
                  <a:lnTo>
                    <a:pt x="6830059" y="214630"/>
                  </a:lnTo>
                  <a:lnTo>
                    <a:pt x="6830060" y="0"/>
                  </a:lnTo>
                  <a:close/>
                </a:path>
              </a:pathLst>
            </a:custGeom>
            <a:solidFill>
              <a:srgbClr val="4D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509520" y="223520"/>
              <a:ext cx="6634480" cy="6634480"/>
            </a:xfrm>
            <a:custGeom>
              <a:avLst/>
              <a:gdLst/>
              <a:ahLst/>
              <a:cxnLst/>
              <a:rect l="l" t="t" r="r" b="b"/>
              <a:pathLst>
                <a:path w="6634480" h="6634480">
                  <a:moveTo>
                    <a:pt x="6634480" y="0"/>
                  </a:moveTo>
                  <a:lnTo>
                    <a:pt x="0" y="6634480"/>
                  </a:lnTo>
                  <a:lnTo>
                    <a:pt x="214630" y="6634480"/>
                  </a:lnTo>
                  <a:lnTo>
                    <a:pt x="6634480" y="214630"/>
                  </a:lnTo>
                  <a:lnTo>
                    <a:pt x="6634480" y="0"/>
                  </a:lnTo>
                  <a:close/>
                </a:path>
              </a:pathLst>
            </a:custGeom>
            <a:solidFill>
              <a:srgbClr val="4D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03829" y="417830"/>
              <a:ext cx="6440170" cy="6440170"/>
            </a:xfrm>
            <a:custGeom>
              <a:avLst/>
              <a:gdLst/>
              <a:ahLst/>
              <a:cxnLst/>
              <a:rect l="l" t="t" r="r" b="b"/>
              <a:pathLst>
                <a:path w="6440170" h="6440170">
                  <a:moveTo>
                    <a:pt x="6440170" y="0"/>
                  </a:moveTo>
                  <a:lnTo>
                    <a:pt x="0" y="6440170"/>
                  </a:lnTo>
                  <a:lnTo>
                    <a:pt x="215899" y="6440170"/>
                  </a:lnTo>
                  <a:lnTo>
                    <a:pt x="6440170" y="215900"/>
                  </a:lnTo>
                  <a:lnTo>
                    <a:pt x="6440170" y="0"/>
                  </a:lnTo>
                  <a:close/>
                </a:path>
              </a:pathLst>
            </a:custGeom>
            <a:solidFill>
              <a:srgbClr val="4E4E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899410" y="613409"/>
              <a:ext cx="6244590" cy="6244590"/>
            </a:xfrm>
            <a:custGeom>
              <a:avLst/>
              <a:gdLst/>
              <a:ahLst/>
              <a:cxnLst/>
              <a:rect l="l" t="t" r="r" b="b"/>
              <a:pathLst>
                <a:path w="6244589" h="6244590">
                  <a:moveTo>
                    <a:pt x="6244590" y="0"/>
                  </a:moveTo>
                  <a:lnTo>
                    <a:pt x="0" y="6244590"/>
                  </a:lnTo>
                  <a:lnTo>
                    <a:pt x="215900" y="6244590"/>
                  </a:lnTo>
                  <a:lnTo>
                    <a:pt x="6244590" y="215900"/>
                  </a:lnTo>
                  <a:lnTo>
                    <a:pt x="6244590" y="0"/>
                  </a:lnTo>
                  <a:close/>
                </a:path>
              </a:pathLst>
            </a:custGeom>
            <a:solidFill>
              <a:srgbClr val="4F4F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094989" y="808990"/>
              <a:ext cx="6049010" cy="6049010"/>
            </a:xfrm>
            <a:custGeom>
              <a:avLst/>
              <a:gdLst/>
              <a:ahLst/>
              <a:cxnLst/>
              <a:rect l="l" t="t" r="r" b="b"/>
              <a:pathLst>
                <a:path w="6049010" h="6049009">
                  <a:moveTo>
                    <a:pt x="6049010" y="0"/>
                  </a:moveTo>
                  <a:lnTo>
                    <a:pt x="0" y="6049010"/>
                  </a:lnTo>
                  <a:lnTo>
                    <a:pt x="213360" y="6049010"/>
                  </a:lnTo>
                  <a:lnTo>
                    <a:pt x="6049010" y="213360"/>
                  </a:lnTo>
                  <a:lnTo>
                    <a:pt x="6049010" y="0"/>
                  </a:lnTo>
                  <a:close/>
                </a:path>
              </a:pathLst>
            </a:custGeom>
            <a:solidFill>
              <a:srgbClr val="4F4F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90570" y="1004569"/>
              <a:ext cx="5853430" cy="5853430"/>
            </a:xfrm>
            <a:custGeom>
              <a:avLst/>
              <a:gdLst/>
              <a:ahLst/>
              <a:cxnLst/>
              <a:rect l="l" t="t" r="r" b="b"/>
              <a:pathLst>
                <a:path w="5853430" h="5853430">
                  <a:moveTo>
                    <a:pt x="5853430" y="0"/>
                  </a:moveTo>
                  <a:lnTo>
                    <a:pt x="0" y="5853430"/>
                  </a:lnTo>
                  <a:lnTo>
                    <a:pt x="213359" y="5853430"/>
                  </a:lnTo>
                  <a:lnTo>
                    <a:pt x="5853430" y="213359"/>
                  </a:lnTo>
                  <a:lnTo>
                    <a:pt x="5853430" y="0"/>
                  </a:lnTo>
                  <a:close/>
                </a:path>
              </a:pathLst>
            </a:custGeom>
            <a:solidFill>
              <a:srgbClr val="5050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486149" y="1200150"/>
              <a:ext cx="5657850" cy="5657850"/>
            </a:xfrm>
            <a:custGeom>
              <a:avLst/>
              <a:gdLst/>
              <a:ahLst/>
              <a:cxnLst/>
              <a:rect l="l" t="t" r="r" b="b"/>
              <a:pathLst>
                <a:path w="5657850" h="5657850">
                  <a:moveTo>
                    <a:pt x="5657850" y="0"/>
                  </a:moveTo>
                  <a:lnTo>
                    <a:pt x="0" y="5657850"/>
                  </a:lnTo>
                  <a:lnTo>
                    <a:pt x="213360" y="5657850"/>
                  </a:lnTo>
                  <a:lnTo>
                    <a:pt x="5657850" y="213360"/>
                  </a:lnTo>
                  <a:lnTo>
                    <a:pt x="5657850" y="0"/>
                  </a:lnTo>
                  <a:close/>
                </a:path>
              </a:pathLst>
            </a:custGeom>
            <a:solidFill>
              <a:srgbClr val="515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81729" y="1395730"/>
              <a:ext cx="5462270" cy="5462270"/>
            </a:xfrm>
            <a:custGeom>
              <a:avLst/>
              <a:gdLst/>
              <a:ahLst/>
              <a:cxnLst/>
              <a:rect l="l" t="t" r="r" b="b"/>
              <a:pathLst>
                <a:path w="5462270" h="5462270">
                  <a:moveTo>
                    <a:pt x="5462270" y="0"/>
                  </a:moveTo>
                  <a:lnTo>
                    <a:pt x="0" y="5462270"/>
                  </a:lnTo>
                  <a:lnTo>
                    <a:pt x="213360" y="5462270"/>
                  </a:lnTo>
                  <a:lnTo>
                    <a:pt x="5462270" y="213360"/>
                  </a:lnTo>
                  <a:lnTo>
                    <a:pt x="5462270" y="0"/>
                  </a:lnTo>
                  <a:close/>
                </a:path>
              </a:pathLst>
            </a:custGeom>
            <a:solidFill>
              <a:srgbClr val="51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74770" y="1588769"/>
              <a:ext cx="5269230" cy="5269230"/>
            </a:xfrm>
            <a:custGeom>
              <a:avLst/>
              <a:gdLst/>
              <a:ahLst/>
              <a:cxnLst/>
              <a:rect l="l" t="t" r="r" b="b"/>
              <a:pathLst>
                <a:path w="5269230" h="5269230">
                  <a:moveTo>
                    <a:pt x="5269230" y="0"/>
                  </a:moveTo>
                  <a:lnTo>
                    <a:pt x="0" y="5269230"/>
                  </a:lnTo>
                  <a:lnTo>
                    <a:pt x="215900" y="5269230"/>
                  </a:lnTo>
                  <a:lnTo>
                    <a:pt x="5269230" y="215900"/>
                  </a:lnTo>
                  <a:lnTo>
                    <a:pt x="5269230" y="0"/>
                  </a:lnTo>
                  <a:close/>
                </a:path>
              </a:pathLst>
            </a:custGeom>
            <a:solidFill>
              <a:srgbClr val="5252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70349" y="1784350"/>
              <a:ext cx="5073650" cy="5073650"/>
            </a:xfrm>
            <a:custGeom>
              <a:avLst/>
              <a:gdLst/>
              <a:ahLst/>
              <a:cxnLst/>
              <a:rect l="l" t="t" r="r" b="b"/>
              <a:pathLst>
                <a:path w="5073650" h="5073650">
                  <a:moveTo>
                    <a:pt x="5073650" y="0"/>
                  </a:moveTo>
                  <a:lnTo>
                    <a:pt x="0" y="5073650"/>
                  </a:lnTo>
                  <a:lnTo>
                    <a:pt x="215900" y="5073650"/>
                  </a:lnTo>
                  <a:lnTo>
                    <a:pt x="5073650" y="215900"/>
                  </a:lnTo>
                  <a:lnTo>
                    <a:pt x="5073650" y="0"/>
                  </a:lnTo>
                  <a:close/>
                </a:path>
              </a:pathLst>
            </a:custGeom>
            <a:solidFill>
              <a:srgbClr val="5353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65929" y="1979929"/>
              <a:ext cx="4878070" cy="4878070"/>
            </a:xfrm>
            <a:custGeom>
              <a:avLst/>
              <a:gdLst/>
              <a:ahLst/>
              <a:cxnLst/>
              <a:rect l="l" t="t" r="r" b="b"/>
              <a:pathLst>
                <a:path w="4878070" h="4878070">
                  <a:moveTo>
                    <a:pt x="4878070" y="0"/>
                  </a:moveTo>
                  <a:lnTo>
                    <a:pt x="0" y="4878070"/>
                  </a:lnTo>
                  <a:lnTo>
                    <a:pt x="213360" y="4878070"/>
                  </a:lnTo>
                  <a:lnTo>
                    <a:pt x="4878070" y="213360"/>
                  </a:lnTo>
                  <a:lnTo>
                    <a:pt x="4878070" y="0"/>
                  </a:lnTo>
                  <a:close/>
                </a:path>
              </a:pathLst>
            </a:custGeom>
            <a:solidFill>
              <a:srgbClr val="5353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461509" y="2175510"/>
              <a:ext cx="4682490" cy="4682490"/>
            </a:xfrm>
            <a:custGeom>
              <a:avLst/>
              <a:gdLst/>
              <a:ahLst/>
              <a:cxnLst/>
              <a:rect l="l" t="t" r="r" b="b"/>
              <a:pathLst>
                <a:path w="4682489" h="4682490">
                  <a:moveTo>
                    <a:pt x="4682490" y="0"/>
                  </a:moveTo>
                  <a:lnTo>
                    <a:pt x="0" y="4682490"/>
                  </a:lnTo>
                  <a:lnTo>
                    <a:pt x="213360" y="4682490"/>
                  </a:lnTo>
                  <a:lnTo>
                    <a:pt x="4682490" y="213360"/>
                  </a:lnTo>
                  <a:lnTo>
                    <a:pt x="4682490" y="0"/>
                  </a:lnTo>
                  <a:close/>
                </a:path>
              </a:pathLst>
            </a:custGeom>
            <a:solidFill>
              <a:srgbClr val="5454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57090" y="2371089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09">
                  <a:moveTo>
                    <a:pt x="4486910" y="0"/>
                  </a:moveTo>
                  <a:lnTo>
                    <a:pt x="0" y="4486910"/>
                  </a:lnTo>
                  <a:lnTo>
                    <a:pt x="213360" y="4486910"/>
                  </a:lnTo>
                  <a:lnTo>
                    <a:pt x="4486910" y="213360"/>
                  </a:lnTo>
                  <a:lnTo>
                    <a:pt x="4486910" y="0"/>
                  </a:lnTo>
                  <a:close/>
                </a:path>
              </a:pathLst>
            </a:custGeom>
            <a:solidFill>
              <a:srgbClr val="5555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51399" y="2565400"/>
              <a:ext cx="4292600" cy="4292600"/>
            </a:xfrm>
            <a:custGeom>
              <a:avLst/>
              <a:gdLst/>
              <a:ahLst/>
              <a:cxnLst/>
              <a:rect l="l" t="t" r="r" b="b"/>
              <a:pathLst>
                <a:path w="4292600" h="4292600">
                  <a:moveTo>
                    <a:pt x="4292600" y="0"/>
                  </a:moveTo>
                  <a:lnTo>
                    <a:pt x="0" y="4292600"/>
                  </a:lnTo>
                  <a:lnTo>
                    <a:pt x="214629" y="4292600"/>
                  </a:lnTo>
                  <a:lnTo>
                    <a:pt x="4292600" y="214629"/>
                  </a:lnTo>
                  <a:lnTo>
                    <a:pt x="4292600" y="0"/>
                  </a:lnTo>
                  <a:close/>
                </a:path>
              </a:pathLst>
            </a:custGeom>
            <a:solidFill>
              <a:srgbClr val="555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046979" y="2760979"/>
              <a:ext cx="4097020" cy="4097020"/>
            </a:xfrm>
            <a:custGeom>
              <a:avLst/>
              <a:gdLst/>
              <a:ahLst/>
              <a:cxnLst/>
              <a:rect l="l" t="t" r="r" b="b"/>
              <a:pathLst>
                <a:path w="4097020" h="4097020">
                  <a:moveTo>
                    <a:pt x="4097020" y="0"/>
                  </a:moveTo>
                  <a:lnTo>
                    <a:pt x="0" y="4097019"/>
                  </a:lnTo>
                  <a:lnTo>
                    <a:pt x="214629" y="4097019"/>
                  </a:lnTo>
                  <a:lnTo>
                    <a:pt x="4097020" y="214630"/>
                  </a:lnTo>
                  <a:lnTo>
                    <a:pt x="4097020" y="0"/>
                  </a:lnTo>
                  <a:close/>
                </a:path>
              </a:pathLst>
            </a:custGeom>
            <a:solidFill>
              <a:srgbClr val="565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41290" y="2955289"/>
              <a:ext cx="3902710" cy="3902710"/>
            </a:xfrm>
            <a:custGeom>
              <a:avLst/>
              <a:gdLst/>
              <a:ahLst/>
              <a:cxnLst/>
              <a:rect l="l" t="t" r="r" b="b"/>
              <a:pathLst>
                <a:path w="3902710" h="3902709">
                  <a:moveTo>
                    <a:pt x="3902710" y="0"/>
                  </a:moveTo>
                  <a:lnTo>
                    <a:pt x="0" y="3902710"/>
                  </a:lnTo>
                  <a:lnTo>
                    <a:pt x="215900" y="3902710"/>
                  </a:lnTo>
                  <a:lnTo>
                    <a:pt x="3902710" y="215900"/>
                  </a:lnTo>
                  <a:lnTo>
                    <a:pt x="3902710" y="0"/>
                  </a:lnTo>
                  <a:close/>
                </a:path>
              </a:pathLst>
            </a:custGeom>
            <a:solidFill>
              <a:srgbClr val="5757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436870" y="3150870"/>
              <a:ext cx="3707129" cy="3707129"/>
            </a:xfrm>
            <a:custGeom>
              <a:avLst/>
              <a:gdLst/>
              <a:ahLst/>
              <a:cxnLst/>
              <a:rect l="l" t="t" r="r" b="b"/>
              <a:pathLst>
                <a:path w="3707129" h="3707129">
                  <a:moveTo>
                    <a:pt x="3707129" y="0"/>
                  </a:moveTo>
                  <a:lnTo>
                    <a:pt x="0" y="3707129"/>
                  </a:lnTo>
                  <a:lnTo>
                    <a:pt x="214629" y="3707129"/>
                  </a:lnTo>
                  <a:lnTo>
                    <a:pt x="3707129" y="214629"/>
                  </a:lnTo>
                  <a:lnTo>
                    <a:pt x="3707129" y="0"/>
                  </a:lnTo>
                  <a:close/>
                </a:path>
              </a:pathLst>
            </a:custGeom>
            <a:solidFill>
              <a:srgbClr val="5757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632449" y="3346450"/>
              <a:ext cx="3511550" cy="3511550"/>
            </a:xfrm>
            <a:custGeom>
              <a:avLst/>
              <a:gdLst/>
              <a:ahLst/>
              <a:cxnLst/>
              <a:rect l="l" t="t" r="r" b="b"/>
              <a:pathLst>
                <a:path w="3511550" h="3511550">
                  <a:moveTo>
                    <a:pt x="3511550" y="0"/>
                  </a:moveTo>
                  <a:lnTo>
                    <a:pt x="0" y="3511550"/>
                  </a:lnTo>
                  <a:lnTo>
                    <a:pt x="213360" y="3511550"/>
                  </a:lnTo>
                  <a:lnTo>
                    <a:pt x="3511550" y="213360"/>
                  </a:lnTo>
                  <a:lnTo>
                    <a:pt x="351155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828029" y="3542029"/>
              <a:ext cx="3315970" cy="3315970"/>
            </a:xfrm>
            <a:custGeom>
              <a:avLst/>
              <a:gdLst/>
              <a:ahLst/>
              <a:cxnLst/>
              <a:rect l="l" t="t" r="r" b="b"/>
              <a:pathLst>
                <a:path w="3315970" h="3315970">
                  <a:moveTo>
                    <a:pt x="3315970" y="0"/>
                  </a:moveTo>
                  <a:lnTo>
                    <a:pt x="0" y="3315970"/>
                  </a:lnTo>
                  <a:lnTo>
                    <a:pt x="213360" y="3315970"/>
                  </a:lnTo>
                  <a:lnTo>
                    <a:pt x="3315970" y="213360"/>
                  </a:lnTo>
                  <a:lnTo>
                    <a:pt x="3315970" y="0"/>
                  </a:lnTo>
                  <a:close/>
                </a:path>
              </a:pathLst>
            </a:custGeom>
            <a:solidFill>
              <a:srgbClr val="595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022340" y="3736340"/>
              <a:ext cx="3121660" cy="3121660"/>
            </a:xfrm>
            <a:custGeom>
              <a:avLst/>
              <a:gdLst/>
              <a:ahLst/>
              <a:cxnLst/>
              <a:rect l="l" t="t" r="r" b="b"/>
              <a:pathLst>
                <a:path w="3121660" h="3121659">
                  <a:moveTo>
                    <a:pt x="3121660" y="0"/>
                  </a:moveTo>
                  <a:lnTo>
                    <a:pt x="0" y="3121660"/>
                  </a:lnTo>
                  <a:lnTo>
                    <a:pt x="214630" y="3121660"/>
                  </a:lnTo>
                  <a:lnTo>
                    <a:pt x="3121660" y="214629"/>
                  </a:lnTo>
                  <a:lnTo>
                    <a:pt x="3121660" y="0"/>
                  </a:lnTo>
                  <a:close/>
                </a:path>
              </a:pathLst>
            </a:custGeom>
            <a:solidFill>
              <a:srgbClr val="595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17920" y="3931920"/>
              <a:ext cx="2926080" cy="2926080"/>
            </a:xfrm>
            <a:custGeom>
              <a:avLst/>
              <a:gdLst/>
              <a:ahLst/>
              <a:cxnLst/>
              <a:rect l="l" t="t" r="r" b="b"/>
              <a:pathLst>
                <a:path w="2926079" h="2926079">
                  <a:moveTo>
                    <a:pt x="2926080" y="0"/>
                  </a:moveTo>
                  <a:lnTo>
                    <a:pt x="0" y="2926080"/>
                  </a:lnTo>
                  <a:lnTo>
                    <a:pt x="214630" y="2926080"/>
                  </a:lnTo>
                  <a:lnTo>
                    <a:pt x="2926080" y="214629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5A5A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12229" y="4126229"/>
              <a:ext cx="2731770" cy="2731770"/>
            </a:xfrm>
            <a:custGeom>
              <a:avLst/>
              <a:gdLst/>
              <a:ahLst/>
              <a:cxnLst/>
              <a:rect l="l" t="t" r="r" b="b"/>
              <a:pathLst>
                <a:path w="2731770" h="2731770">
                  <a:moveTo>
                    <a:pt x="2731770" y="0"/>
                  </a:moveTo>
                  <a:lnTo>
                    <a:pt x="0" y="2731770"/>
                  </a:lnTo>
                  <a:lnTo>
                    <a:pt x="215900" y="2731770"/>
                  </a:lnTo>
                  <a:lnTo>
                    <a:pt x="2731770" y="215900"/>
                  </a:lnTo>
                  <a:lnTo>
                    <a:pt x="2731770" y="0"/>
                  </a:lnTo>
                  <a:close/>
                </a:path>
              </a:pathLst>
            </a:custGeom>
            <a:solidFill>
              <a:srgbClr val="5B5B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215899" y="2536190"/>
                  </a:lnTo>
                  <a:lnTo>
                    <a:pt x="2536189" y="215900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5B5B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03390" y="4517390"/>
              <a:ext cx="2340610" cy="2340610"/>
            </a:xfrm>
            <a:custGeom>
              <a:avLst/>
              <a:gdLst/>
              <a:ahLst/>
              <a:cxnLst/>
              <a:rect l="l" t="t" r="r" b="b"/>
              <a:pathLst>
                <a:path w="2340610" h="2340609">
                  <a:moveTo>
                    <a:pt x="2340610" y="0"/>
                  </a:moveTo>
                  <a:lnTo>
                    <a:pt x="0" y="2340610"/>
                  </a:lnTo>
                  <a:lnTo>
                    <a:pt x="213359" y="2340610"/>
                  </a:lnTo>
                  <a:lnTo>
                    <a:pt x="2340610" y="213360"/>
                  </a:lnTo>
                  <a:lnTo>
                    <a:pt x="2340610" y="0"/>
                  </a:lnTo>
                  <a:close/>
                </a:path>
              </a:pathLst>
            </a:custGeom>
            <a:solidFill>
              <a:srgbClr val="5C5C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998969" y="4712970"/>
              <a:ext cx="2145030" cy="2145030"/>
            </a:xfrm>
            <a:custGeom>
              <a:avLst/>
              <a:gdLst/>
              <a:ahLst/>
              <a:cxnLst/>
              <a:rect l="l" t="t" r="r" b="b"/>
              <a:pathLst>
                <a:path w="2145029" h="2145029">
                  <a:moveTo>
                    <a:pt x="2145029" y="0"/>
                  </a:moveTo>
                  <a:lnTo>
                    <a:pt x="0" y="2145030"/>
                  </a:lnTo>
                  <a:lnTo>
                    <a:pt x="213359" y="2145030"/>
                  </a:lnTo>
                  <a:lnTo>
                    <a:pt x="2145029" y="213360"/>
                  </a:lnTo>
                  <a:lnTo>
                    <a:pt x="2145029" y="0"/>
                  </a:lnTo>
                  <a:close/>
                </a:path>
              </a:pathLst>
            </a:custGeom>
            <a:solidFill>
              <a:srgbClr val="5D5D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194549" y="4908550"/>
              <a:ext cx="1949450" cy="1949450"/>
            </a:xfrm>
            <a:custGeom>
              <a:avLst/>
              <a:gdLst/>
              <a:ahLst/>
              <a:cxnLst/>
              <a:rect l="l" t="t" r="r" b="b"/>
              <a:pathLst>
                <a:path w="1949450" h="1949450">
                  <a:moveTo>
                    <a:pt x="1949450" y="0"/>
                  </a:moveTo>
                  <a:lnTo>
                    <a:pt x="0" y="1949450"/>
                  </a:lnTo>
                  <a:lnTo>
                    <a:pt x="213359" y="1949450"/>
                  </a:lnTo>
                  <a:lnTo>
                    <a:pt x="1949450" y="213360"/>
                  </a:lnTo>
                  <a:lnTo>
                    <a:pt x="1949450" y="0"/>
                  </a:lnTo>
                  <a:close/>
                </a:path>
              </a:pathLst>
            </a:custGeom>
            <a:solidFill>
              <a:srgbClr val="5D5D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0" y="1308100"/>
              <a:ext cx="9224010" cy="554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640080" y="497840"/>
            <a:ext cx="7853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Rosen,</a:t>
            </a:r>
            <a:r>
              <a:rPr dirty="0" sz="4400" spc="-5"/>
              <a:t> </a:t>
            </a:r>
            <a:r>
              <a:rPr dirty="0" sz="4400" spc="-5"/>
              <a:t>section</a:t>
            </a:r>
            <a:r>
              <a:rPr dirty="0" sz="4400" spc="-5"/>
              <a:t> </a:t>
            </a:r>
            <a:r>
              <a:rPr dirty="0" sz="4400" spc="-5"/>
              <a:t>4.4,</a:t>
            </a:r>
            <a:r>
              <a:rPr dirty="0" sz="4400" spc="-5"/>
              <a:t> </a:t>
            </a:r>
            <a:r>
              <a:rPr dirty="0" sz="4400" spc="-5"/>
              <a:t>question</a:t>
            </a:r>
            <a:r>
              <a:rPr dirty="0" sz="4400" spc="-45"/>
              <a:t> </a:t>
            </a:r>
            <a:r>
              <a:rPr dirty="0" sz="4400" spc="-5"/>
              <a:t>38</a:t>
            </a:r>
            <a:endParaRPr sz="4400"/>
          </a:p>
        </p:txBody>
      </p:sp>
      <p:sp>
        <p:nvSpPr>
          <p:cNvPr id="76" name="object 76"/>
          <p:cNvSpPr/>
          <p:nvPr/>
        </p:nvSpPr>
        <p:spPr>
          <a:xfrm>
            <a:off x="548640" y="1591310"/>
            <a:ext cx="2921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66139" y="1572259"/>
            <a:ext cx="5381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side: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000" spc="-85" i="1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1)2</a:t>
            </a:r>
            <a:r>
              <a:rPr dirty="0" baseline="28985" sz="1725" spc="-127" i="1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dirty="0" baseline="28985" sz="1725" spc="-127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spc="-8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8985" sz="1725" spc="-127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8985" sz="1725" spc="-127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baseline="28985" sz="1725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3139" y="1935479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463039" y="2179320"/>
            <a:ext cx="219710" cy="464820"/>
            <a:chOff x="1463039" y="2179320"/>
            <a:chExt cx="219710" cy="464820"/>
          </a:xfrm>
        </p:grpSpPr>
        <p:sp>
          <p:nvSpPr>
            <p:cNvPr id="80" name="object 80"/>
            <p:cNvSpPr/>
            <p:nvPr/>
          </p:nvSpPr>
          <p:spPr>
            <a:xfrm>
              <a:off x="1463039" y="217932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463039" y="242443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1278889" y="1878329"/>
            <a:ext cx="6775450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800">
              <a:latin typeface="Arial"/>
              <a:cs typeface="Arial"/>
            </a:endParaRPr>
          </a:p>
          <a:p>
            <a:pPr marL="412115" marR="508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907539" y="2688590"/>
            <a:ext cx="933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7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700">
              <a:latin typeface="UnDotum"/>
              <a:cs typeface="UnDotum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63039" y="3054350"/>
            <a:ext cx="219709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653539" y="2645409"/>
            <a:ext cx="6975475" cy="65405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495300" marR="30480">
              <a:lnSpc>
                <a:spcPct val="79800"/>
              </a:lnSpc>
              <a:spcBef>
                <a:spcPts val="439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left,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7777" sz="1200" spc="-16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7777" sz="1200" spc="-165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dirty="0" baseline="27777" sz="12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07539" y="3318509"/>
            <a:ext cx="933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7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700">
              <a:latin typeface="UnDotum"/>
              <a:cs typeface="UnDotum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907539" y="3533140"/>
            <a:ext cx="933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7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700">
              <a:latin typeface="UnDotum"/>
              <a:cs typeface="UnDotum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10739" y="3275329"/>
            <a:ext cx="5691505" cy="453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30480">
              <a:lnSpc>
                <a:spcPct val="1006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rule,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*2</a:t>
            </a:r>
            <a:r>
              <a:rPr dirty="0" baseline="27777" sz="1200" spc="-12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7777" sz="1200" spc="-12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93139" y="376174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463039" y="4004309"/>
            <a:ext cx="219710" cy="709930"/>
            <a:chOff x="1463039" y="4004309"/>
            <a:chExt cx="219710" cy="709930"/>
          </a:xfrm>
        </p:grpSpPr>
        <p:sp>
          <p:nvSpPr>
            <p:cNvPr id="91" name="object 91"/>
            <p:cNvSpPr/>
            <p:nvPr/>
          </p:nvSpPr>
          <p:spPr>
            <a:xfrm>
              <a:off x="1463039" y="4004309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463039" y="4249419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463039" y="4494529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1278889" y="3704590"/>
            <a:ext cx="7123430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800">
              <a:latin typeface="Arial"/>
              <a:cs typeface="Arial"/>
            </a:endParaRPr>
          </a:p>
          <a:p>
            <a:pPr marL="412115" marR="5080">
              <a:lnSpc>
                <a:spcPct val="100499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elements: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07539" y="4759959"/>
            <a:ext cx="933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7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700">
              <a:latin typeface="UnDotum"/>
              <a:cs typeface="UnDotum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463039" y="5124450"/>
            <a:ext cx="219709" cy="219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653539" y="4715509"/>
            <a:ext cx="6975475" cy="65405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495300" marR="30480">
              <a:lnSpc>
                <a:spcPct val="79800"/>
              </a:lnSpc>
              <a:spcBef>
                <a:spcPts val="439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-2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left,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7777" sz="1200" spc="-16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7777" sz="1200" spc="-165">
                <a:solidFill>
                  <a:srgbClr val="FFFFFF"/>
                </a:solidFill>
                <a:latin typeface="Arial"/>
                <a:cs typeface="Arial"/>
              </a:rPr>
              <a:t>-2</a:t>
            </a:r>
            <a:r>
              <a:rPr dirty="0" baseline="27777" sz="12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subset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07539" y="5389879"/>
            <a:ext cx="933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7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700">
              <a:latin typeface="UnDotum"/>
              <a:cs typeface="UnDotum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07539" y="5604509"/>
            <a:ext cx="933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7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700">
              <a:latin typeface="UnDotum"/>
              <a:cs typeface="UnDotum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10739" y="5345429"/>
            <a:ext cx="5822315" cy="453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30480">
              <a:lnSpc>
                <a:spcPct val="1006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rule,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*(n-1)*2</a:t>
            </a:r>
            <a:r>
              <a:rPr dirty="0" baseline="27777" sz="1200" spc="-67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27777" sz="1200" spc="-67">
                <a:solidFill>
                  <a:srgbClr val="FFFFFF"/>
                </a:solidFill>
                <a:latin typeface="Arial"/>
                <a:cs typeface="Arial"/>
              </a:rPr>
              <a:t>-2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93139" y="583184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463039" y="6075679"/>
            <a:ext cx="219710" cy="464820"/>
            <a:chOff x="1463039" y="6075679"/>
            <a:chExt cx="219710" cy="464820"/>
          </a:xfrm>
        </p:grpSpPr>
        <p:sp>
          <p:nvSpPr>
            <p:cNvPr id="103" name="object 103"/>
            <p:cNvSpPr/>
            <p:nvPr/>
          </p:nvSpPr>
          <p:spPr>
            <a:xfrm>
              <a:off x="1463039" y="6075679"/>
              <a:ext cx="219709" cy="219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463039" y="6320789"/>
              <a:ext cx="219709" cy="219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1253489" y="5774690"/>
            <a:ext cx="632269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marL="437515" marR="30480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rule,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*2</a:t>
            </a:r>
            <a:r>
              <a:rPr dirty="0" baseline="30864" sz="1350" spc="-89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30864" sz="1350" spc="-89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600" spc="-6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*(n-1)*2</a:t>
            </a:r>
            <a:r>
              <a:rPr dirty="0" baseline="30864" sz="1350" spc="-89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baseline="30864" sz="1350" spc="-89">
                <a:solidFill>
                  <a:srgbClr val="FFFFFF"/>
                </a:solidFill>
                <a:latin typeface="Arial"/>
                <a:cs typeface="Arial"/>
              </a:rPr>
              <a:t>-2</a:t>
            </a:r>
            <a:endParaRPr baseline="30864" sz="135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43200" y="4197350"/>
            <a:ext cx="6381750" cy="2653030"/>
            <a:chOff x="2743200" y="4197350"/>
            <a:chExt cx="6381750" cy="2653030"/>
          </a:xfrm>
        </p:grpSpPr>
        <p:sp>
          <p:nvSpPr>
            <p:cNvPr id="4" name="object 4"/>
            <p:cNvSpPr/>
            <p:nvPr/>
          </p:nvSpPr>
          <p:spPr>
            <a:xfrm>
              <a:off x="2743200" y="6476517"/>
              <a:ext cx="684530" cy="374015"/>
            </a:xfrm>
            <a:custGeom>
              <a:avLst/>
              <a:gdLst/>
              <a:ahLst/>
              <a:cxnLst/>
              <a:rect l="l" t="t" r="r" b="b"/>
              <a:pathLst>
                <a:path w="684529" h="374015">
                  <a:moveTo>
                    <a:pt x="684530" y="0"/>
                  </a:moveTo>
                  <a:lnTo>
                    <a:pt x="358140" y="166700"/>
                  </a:lnTo>
                  <a:lnTo>
                    <a:pt x="342900" y="174472"/>
                  </a:lnTo>
                  <a:lnTo>
                    <a:pt x="326390" y="184073"/>
                  </a:lnTo>
                  <a:lnTo>
                    <a:pt x="0" y="373862"/>
                  </a:lnTo>
                  <a:lnTo>
                    <a:pt x="326390" y="373875"/>
                  </a:lnTo>
                  <a:lnTo>
                    <a:pt x="358140" y="373875"/>
                  </a:lnTo>
                  <a:lnTo>
                    <a:pt x="558800" y="373875"/>
                  </a:lnTo>
                  <a:lnTo>
                    <a:pt x="684530" y="309003"/>
                  </a:lnTo>
                  <a:lnTo>
                    <a:pt x="684530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5980" y="6330321"/>
              <a:ext cx="359410" cy="471805"/>
            </a:xfrm>
            <a:custGeom>
              <a:avLst/>
              <a:gdLst/>
              <a:ahLst/>
              <a:cxnLst/>
              <a:rect l="l" t="t" r="r" b="b"/>
              <a:pathLst>
                <a:path w="359410" h="471804">
                  <a:moveTo>
                    <a:pt x="359410" y="0"/>
                  </a:moveTo>
                  <a:lnTo>
                    <a:pt x="45720" y="139058"/>
                  </a:lnTo>
                  <a:lnTo>
                    <a:pt x="0" y="162408"/>
                  </a:lnTo>
                  <a:lnTo>
                    <a:pt x="0" y="471576"/>
                  </a:lnTo>
                  <a:lnTo>
                    <a:pt x="226060" y="354958"/>
                  </a:lnTo>
                  <a:lnTo>
                    <a:pt x="359410" y="289883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22369" y="6207840"/>
              <a:ext cx="359410" cy="428625"/>
            </a:xfrm>
            <a:custGeom>
              <a:avLst/>
              <a:gdLst/>
              <a:ahLst/>
              <a:cxnLst/>
              <a:rect l="l" t="t" r="r" b="b"/>
              <a:pathLst>
                <a:path w="359410" h="428625">
                  <a:moveTo>
                    <a:pt x="359409" y="0"/>
                  </a:moveTo>
                  <a:lnTo>
                    <a:pt x="88900" y="97709"/>
                  </a:lnTo>
                  <a:lnTo>
                    <a:pt x="0" y="137118"/>
                  </a:lnTo>
                  <a:lnTo>
                    <a:pt x="0" y="428478"/>
                  </a:lnTo>
                  <a:lnTo>
                    <a:pt x="217169" y="322499"/>
                  </a:lnTo>
                  <a:lnTo>
                    <a:pt x="359409" y="264787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0030" y="6095325"/>
              <a:ext cx="359410" cy="390525"/>
            </a:xfrm>
            <a:custGeom>
              <a:avLst/>
              <a:gdLst/>
              <a:ahLst/>
              <a:cxnLst/>
              <a:rect l="l" t="t" r="r" b="b"/>
              <a:pathLst>
                <a:path w="359410" h="390525">
                  <a:moveTo>
                    <a:pt x="359410" y="0"/>
                  </a:moveTo>
                  <a:lnTo>
                    <a:pt x="140970" y="73064"/>
                  </a:lnTo>
                  <a:lnTo>
                    <a:pt x="0" y="123983"/>
                  </a:lnTo>
                  <a:lnTo>
                    <a:pt x="0" y="390184"/>
                  </a:lnTo>
                  <a:lnTo>
                    <a:pt x="359410" y="244358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76420" y="5992603"/>
              <a:ext cx="359410" cy="360680"/>
            </a:xfrm>
            <a:custGeom>
              <a:avLst/>
              <a:gdLst/>
              <a:ahLst/>
              <a:cxnLst/>
              <a:rect l="l" t="t" r="r" b="b"/>
              <a:pathLst>
                <a:path w="359410" h="360679">
                  <a:moveTo>
                    <a:pt x="359409" y="0"/>
                  </a:moveTo>
                  <a:lnTo>
                    <a:pt x="182879" y="52596"/>
                  </a:lnTo>
                  <a:lnTo>
                    <a:pt x="0" y="113766"/>
                  </a:lnTo>
                  <a:lnTo>
                    <a:pt x="0" y="360477"/>
                  </a:lnTo>
                  <a:lnTo>
                    <a:pt x="182879" y="286276"/>
                  </a:lnTo>
                  <a:lnTo>
                    <a:pt x="359409" y="221746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2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04079" y="5900173"/>
              <a:ext cx="359410" cy="326390"/>
            </a:xfrm>
            <a:custGeom>
              <a:avLst/>
              <a:gdLst/>
              <a:ahLst/>
              <a:cxnLst/>
              <a:rect l="l" t="t" r="r" b="b"/>
              <a:pathLst>
                <a:path w="359410" h="326389">
                  <a:moveTo>
                    <a:pt x="359410" y="0"/>
                  </a:moveTo>
                  <a:lnTo>
                    <a:pt x="226060" y="34536"/>
                  </a:lnTo>
                  <a:lnTo>
                    <a:pt x="0" y="101890"/>
                  </a:lnTo>
                  <a:lnTo>
                    <a:pt x="0" y="325782"/>
                  </a:lnTo>
                  <a:lnTo>
                    <a:pt x="157480" y="268216"/>
                  </a:lnTo>
                  <a:lnTo>
                    <a:pt x="359410" y="207637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0470" y="4197350"/>
              <a:ext cx="359410" cy="1920875"/>
            </a:xfrm>
            <a:custGeom>
              <a:avLst/>
              <a:gdLst/>
              <a:ahLst/>
              <a:cxnLst/>
              <a:rect l="l" t="t" r="r" b="b"/>
              <a:pathLst>
                <a:path w="359410" h="1920875">
                  <a:moveTo>
                    <a:pt x="359409" y="1618290"/>
                  </a:moveTo>
                  <a:lnTo>
                    <a:pt x="0" y="1711375"/>
                  </a:lnTo>
                  <a:lnTo>
                    <a:pt x="0" y="1920367"/>
                  </a:lnTo>
                  <a:lnTo>
                    <a:pt x="123189" y="1883410"/>
                  </a:lnTo>
                  <a:lnTo>
                    <a:pt x="359409" y="1809726"/>
                  </a:lnTo>
                  <a:lnTo>
                    <a:pt x="359409" y="1618290"/>
                  </a:lnTo>
                  <a:close/>
                </a:path>
                <a:path w="359410" h="1920875">
                  <a:moveTo>
                    <a:pt x="228600" y="0"/>
                  </a:moveTo>
                  <a:lnTo>
                    <a:pt x="201929" y="43180"/>
                  </a:lnTo>
                  <a:lnTo>
                    <a:pt x="182879" y="77469"/>
                  </a:lnTo>
                  <a:lnTo>
                    <a:pt x="182879" y="120650"/>
                  </a:lnTo>
                  <a:lnTo>
                    <a:pt x="201929" y="156210"/>
                  </a:lnTo>
                  <a:lnTo>
                    <a:pt x="236219" y="190500"/>
                  </a:lnTo>
                  <a:lnTo>
                    <a:pt x="279400" y="222250"/>
                  </a:lnTo>
                  <a:lnTo>
                    <a:pt x="331469" y="259080"/>
                  </a:lnTo>
                  <a:lnTo>
                    <a:pt x="359409" y="274796"/>
                  </a:lnTo>
                  <a:lnTo>
                    <a:pt x="359409" y="211666"/>
                  </a:lnTo>
                  <a:lnTo>
                    <a:pt x="339089" y="196850"/>
                  </a:lnTo>
                  <a:lnTo>
                    <a:pt x="295909" y="163830"/>
                  </a:lnTo>
                  <a:lnTo>
                    <a:pt x="261619" y="128269"/>
                  </a:lnTo>
                  <a:lnTo>
                    <a:pt x="236219" y="95250"/>
                  </a:lnTo>
                  <a:lnTo>
                    <a:pt x="228600" y="68580"/>
                  </a:lnTo>
                  <a:lnTo>
                    <a:pt x="218439" y="43180"/>
                  </a:lnTo>
                  <a:lnTo>
                    <a:pt x="228600" y="63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58129" y="4385459"/>
              <a:ext cx="358140" cy="1631950"/>
            </a:xfrm>
            <a:custGeom>
              <a:avLst/>
              <a:gdLst/>
              <a:ahLst/>
              <a:cxnLst/>
              <a:rect l="l" t="t" r="r" b="b"/>
              <a:pathLst>
                <a:path w="358139" h="1631950">
                  <a:moveTo>
                    <a:pt x="358140" y="1347554"/>
                  </a:moveTo>
                  <a:lnTo>
                    <a:pt x="278130" y="1366370"/>
                  </a:lnTo>
                  <a:lnTo>
                    <a:pt x="0" y="1438404"/>
                  </a:lnTo>
                  <a:lnTo>
                    <a:pt x="0" y="1631520"/>
                  </a:lnTo>
                  <a:lnTo>
                    <a:pt x="72390" y="1608940"/>
                  </a:lnTo>
                  <a:lnTo>
                    <a:pt x="339090" y="1531470"/>
                  </a:lnTo>
                  <a:lnTo>
                    <a:pt x="358140" y="1526925"/>
                  </a:lnTo>
                  <a:lnTo>
                    <a:pt x="358140" y="1347554"/>
                  </a:lnTo>
                  <a:close/>
                </a:path>
                <a:path w="358139" h="1631950">
                  <a:moveTo>
                    <a:pt x="0" y="0"/>
                  </a:moveTo>
                  <a:lnTo>
                    <a:pt x="0" y="68275"/>
                  </a:lnTo>
                  <a:lnTo>
                    <a:pt x="3810" y="70970"/>
                  </a:lnTo>
                  <a:lnTo>
                    <a:pt x="64770" y="105260"/>
                  </a:lnTo>
                  <a:lnTo>
                    <a:pt x="142240" y="140820"/>
                  </a:lnTo>
                  <a:lnTo>
                    <a:pt x="227330" y="173840"/>
                  </a:lnTo>
                  <a:lnTo>
                    <a:pt x="358140" y="218663"/>
                  </a:lnTo>
                  <a:lnTo>
                    <a:pt x="358140" y="195815"/>
                  </a:lnTo>
                  <a:lnTo>
                    <a:pt x="252730" y="148440"/>
                  </a:lnTo>
                  <a:lnTo>
                    <a:pt x="149860" y="96370"/>
                  </a:lnTo>
                  <a:lnTo>
                    <a:pt x="72390" y="53190"/>
                  </a:lnTo>
                  <a:lnTo>
                    <a:pt x="11430" y="8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84520" y="4567005"/>
              <a:ext cx="359410" cy="1353820"/>
            </a:xfrm>
            <a:custGeom>
              <a:avLst/>
              <a:gdLst/>
              <a:ahLst/>
              <a:cxnLst/>
              <a:rect l="l" t="t" r="r" b="b"/>
              <a:pathLst>
                <a:path w="359410" h="1353820">
                  <a:moveTo>
                    <a:pt x="359409" y="1088951"/>
                  </a:moveTo>
                  <a:lnTo>
                    <a:pt x="0" y="1173474"/>
                  </a:lnTo>
                  <a:lnTo>
                    <a:pt x="0" y="1353613"/>
                  </a:lnTo>
                  <a:lnTo>
                    <a:pt x="12700" y="1349924"/>
                  </a:lnTo>
                  <a:lnTo>
                    <a:pt x="262889" y="1290234"/>
                  </a:lnTo>
                  <a:lnTo>
                    <a:pt x="359409" y="1264778"/>
                  </a:lnTo>
                  <a:lnTo>
                    <a:pt x="359409" y="1088951"/>
                  </a:lnTo>
                  <a:close/>
                </a:path>
                <a:path w="359410" h="1353820">
                  <a:moveTo>
                    <a:pt x="0" y="0"/>
                  </a:moveTo>
                  <a:lnTo>
                    <a:pt x="0" y="26238"/>
                  </a:lnTo>
                  <a:lnTo>
                    <a:pt x="82550" y="54524"/>
                  </a:lnTo>
                  <a:lnTo>
                    <a:pt x="297179" y="123104"/>
                  </a:lnTo>
                  <a:lnTo>
                    <a:pt x="359409" y="139628"/>
                  </a:lnTo>
                  <a:lnTo>
                    <a:pt x="359409" y="123771"/>
                  </a:lnTo>
                  <a:lnTo>
                    <a:pt x="356869" y="123104"/>
                  </a:lnTo>
                  <a:lnTo>
                    <a:pt x="185419" y="68494"/>
                  </a:lnTo>
                  <a:lnTo>
                    <a:pt x="39369" y="1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12179" y="4680806"/>
              <a:ext cx="358140" cy="1159510"/>
            </a:xfrm>
            <a:custGeom>
              <a:avLst/>
              <a:gdLst/>
              <a:ahLst/>
              <a:cxnLst/>
              <a:rect l="l" t="t" r="r" b="b"/>
              <a:pathLst>
                <a:path w="358139" h="1159510">
                  <a:moveTo>
                    <a:pt x="358140" y="896975"/>
                  </a:moveTo>
                  <a:lnTo>
                    <a:pt x="245110" y="924973"/>
                  </a:lnTo>
                  <a:lnTo>
                    <a:pt x="0" y="982617"/>
                  </a:lnTo>
                  <a:lnTo>
                    <a:pt x="0" y="1159351"/>
                  </a:lnTo>
                  <a:lnTo>
                    <a:pt x="166370" y="1115473"/>
                  </a:lnTo>
                  <a:lnTo>
                    <a:pt x="358140" y="1069493"/>
                  </a:lnTo>
                  <a:lnTo>
                    <a:pt x="358140" y="896975"/>
                  </a:lnTo>
                  <a:close/>
                </a:path>
                <a:path w="358139" h="1159510">
                  <a:moveTo>
                    <a:pt x="0" y="0"/>
                  </a:moveTo>
                  <a:lnTo>
                    <a:pt x="0" y="17397"/>
                  </a:lnTo>
                  <a:lnTo>
                    <a:pt x="194310" y="68993"/>
                  </a:lnTo>
                  <a:lnTo>
                    <a:pt x="358140" y="119793"/>
                  </a:lnTo>
                  <a:lnTo>
                    <a:pt x="358140" y="98748"/>
                  </a:lnTo>
                  <a:lnTo>
                    <a:pt x="227330" y="61373"/>
                  </a:lnTo>
                  <a:lnTo>
                    <a:pt x="29210" y="9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38570" y="4770482"/>
              <a:ext cx="359410" cy="987425"/>
            </a:xfrm>
            <a:custGeom>
              <a:avLst/>
              <a:gdLst/>
              <a:ahLst/>
              <a:cxnLst/>
              <a:rect l="l" t="t" r="r" b="b"/>
              <a:pathLst>
                <a:path w="359409" h="987425">
                  <a:moveTo>
                    <a:pt x="359409" y="715646"/>
                  </a:moveTo>
                  <a:lnTo>
                    <a:pt x="306070" y="732427"/>
                  </a:lnTo>
                  <a:lnTo>
                    <a:pt x="57150" y="801007"/>
                  </a:lnTo>
                  <a:lnTo>
                    <a:pt x="0" y="815163"/>
                  </a:lnTo>
                  <a:lnTo>
                    <a:pt x="0" y="987429"/>
                  </a:lnTo>
                  <a:lnTo>
                    <a:pt x="57150" y="973727"/>
                  </a:lnTo>
                  <a:lnTo>
                    <a:pt x="255270" y="930547"/>
                  </a:lnTo>
                  <a:lnTo>
                    <a:pt x="359409" y="898919"/>
                  </a:lnTo>
                  <a:lnTo>
                    <a:pt x="359409" y="715646"/>
                  </a:lnTo>
                  <a:close/>
                </a:path>
                <a:path w="359409" h="987425">
                  <a:moveTo>
                    <a:pt x="0" y="0"/>
                  </a:moveTo>
                  <a:lnTo>
                    <a:pt x="0" y="20272"/>
                  </a:lnTo>
                  <a:lnTo>
                    <a:pt x="31750" y="30117"/>
                  </a:lnTo>
                  <a:lnTo>
                    <a:pt x="185420" y="74567"/>
                  </a:lnTo>
                  <a:lnTo>
                    <a:pt x="316229" y="117747"/>
                  </a:lnTo>
                  <a:lnTo>
                    <a:pt x="359409" y="133365"/>
                  </a:lnTo>
                  <a:lnTo>
                    <a:pt x="359409" y="107184"/>
                  </a:lnTo>
                  <a:lnTo>
                    <a:pt x="341629" y="99967"/>
                  </a:lnTo>
                  <a:lnTo>
                    <a:pt x="194309" y="55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64959" y="4865851"/>
              <a:ext cx="359410" cy="814069"/>
            </a:xfrm>
            <a:custGeom>
              <a:avLst/>
              <a:gdLst/>
              <a:ahLst/>
              <a:cxnLst/>
              <a:rect l="l" t="t" r="r" b="b"/>
              <a:pathLst>
                <a:path w="359409" h="814070">
                  <a:moveTo>
                    <a:pt x="359410" y="494088"/>
                  </a:moveTo>
                  <a:lnTo>
                    <a:pt x="351790" y="498628"/>
                  </a:lnTo>
                  <a:lnTo>
                    <a:pt x="187960" y="567208"/>
                  </a:lnTo>
                  <a:lnTo>
                    <a:pt x="92710" y="601498"/>
                  </a:lnTo>
                  <a:lnTo>
                    <a:pt x="0" y="630665"/>
                  </a:lnTo>
                  <a:lnTo>
                    <a:pt x="0" y="813578"/>
                  </a:lnTo>
                  <a:lnTo>
                    <a:pt x="100330" y="783108"/>
                  </a:lnTo>
                  <a:lnTo>
                    <a:pt x="246380" y="747548"/>
                  </a:lnTo>
                  <a:lnTo>
                    <a:pt x="359410" y="708285"/>
                  </a:lnTo>
                  <a:lnTo>
                    <a:pt x="359410" y="494088"/>
                  </a:lnTo>
                  <a:close/>
                </a:path>
                <a:path w="359409" h="814070">
                  <a:moveTo>
                    <a:pt x="0" y="0"/>
                  </a:moveTo>
                  <a:lnTo>
                    <a:pt x="0" y="26053"/>
                  </a:lnTo>
                  <a:lnTo>
                    <a:pt x="109220" y="65558"/>
                  </a:lnTo>
                  <a:lnTo>
                    <a:pt x="213360" y="99848"/>
                  </a:lnTo>
                  <a:lnTo>
                    <a:pt x="298450" y="135408"/>
                  </a:lnTo>
                  <a:lnTo>
                    <a:pt x="359410" y="162390"/>
                  </a:lnTo>
                  <a:lnTo>
                    <a:pt x="359410" y="138895"/>
                  </a:lnTo>
                  <a:lnTo>
                    <a:pt x="351790" y="135408"/>
                  </a:lnTo>
                  <a:lnTo>
                    <a:pt x="143510" y="56668"/>
                  </a:lnTo>
                  <a:lnTo>
                    <a:pt x="15240" y="4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92620" y="4992137"/>
              <a:ext cx="325120" cy="593090"/>
            </a:xfrm>
            <a:custGeom>
              <a:avLst/>
              <a:gdLst/>
              <a:ahLst/>
              <a:cxnLst/>
              <a:rect l="l" t="t" r="r" b="b"/>
              <a:pathLst>
                <a:path w="325120" h="593089">
                  <a:moveTo>
                    <a:pt x="0" y="0"/>
                  </a:moveTo>
                  <a:lnTo>
                    <a:pt x="0" y="22051"/>
                  </a:lnTo>
                  <a:lnTo>
                    <a:pt x="48259" y="43412"/>
                  </a:lnTo>
                  <a:lnTo>
                    <a:pt x="99059" y="68812"/>
                  </a:lnTo>
                  <a:lnTo>
                    <a:pt x="144779" y="94212"/>
                  </a:lnTo>
                  <a:lnTo>
                    <a:pt x="170179" y="120882"/>
                  </a:lnTo>
                  <a:lnTo>
                    <a:pt x="186689" y="146282"/>
                  </a:lnTo>
                  <a:lnTo>
                    <a:pt x="195579" y="181842"/>
                  </a:lnTo>
                  <a:lnTo>
                    <a:pt x="186689" y="225022"/>
                  </a:lnTo>
                  <a:lnTo>
                    <a:pt x="134620" y="302492"/>
                  </a:lnTo>
                  <a:lnTo>
                    <a:pt x="83820" y="336782"/>
                  </a:lnTo>
                  <a:lnTo>
                    <a:pt x="24129" y="372342"/>
                  </a:lnTo>
                  <a:lnTo>
                    <a:pt x="0" y="382443"/>
                  </a:lnTo>
                  <a:lnTo>
                    <a:pt x="0" y="593028"/>
                  </a:lnTo>
                  <a:lnTo>
                    <a:pt x="39370" y="579352"/>
                  </a:lnTo>
                  <a:lnTo>
                    <a:pt x="134620" y="536172"/>
                  </a:lnTo>
                  <a:lnTo>
                    <a:pt x="195579" y="500612"/>
                  </a:lnTo>
                  <a:lnTo>
                    <a:pt x="237489" y="466322"/>
                  </a:lnTo>
                  <a:lnTo>
                    <a:pt x="273050" y="423142"/>
                  </a:lnTo>
                  <a:lnTo>
                    <a:pt x="298450" y="387582"/>
                  </a:lnTo>
                  <a:lnTo>
                    <a:pt x="325120" y="320272"/>
                  </a:lnTo>
                  <a:lnTo>
                    <a:pt x="314959" y="250422"/>
                  </a:lnTo>
                  <a:lnTo>
                    <a:pt x="280670" y="189462"/>
                  </a:lnTo>
                  <a:lnTo>
                    <a:pt x="247650" y="138662"/>
                  </a:lnTo>
                  <a:lnTo>
                    <a:pt x="195579" y="94212"/>
                  </a:lnTo>
                  <a:lnTo>
                    <a:pt x="152400" y="68812"/>
                  </a:lnTo>
                  <a:lnTo>
                    <a:pt x="99059" y="43412"/>
                  </a:lnTo>
                  <a:lnTo>
                    <a:pt x="24129" y="9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19240" y="4240530"/>
              <a:ext cx="387607" cy="403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27830" y="4573430"/>
              <a:ext cx="256540" cy="145415"/>
            </a:xfrm>
            <a:custGeom>
              <a:avLst/>
              <a:gdLst/>
              <a:ahLst/>
              <a:cxnLst/>
              <a:rect l="l" t="t" r="r" b="b"/>
              <a:pathLst>
                <a:path w="256540" h="145414">
                  <a:moveTo>
                    <a:pt x="62089" y="0"/>
                  </a:moveTo>
                  <a:lnTo>
                    <a:pt x="0" y="62089"/>
                  </a:lnTo>
                  <a:lnTo>
                    <a:pt x="78759" y="107789"/>
                  </a:lnTo>
                  <a:lnTo>
                    <a:pt x="174809" y="145089"/>
                  </a:lnTo>
                  <a:lnTo>
                    <a:pt x="256073" y="63825"/>
                  </a:lnTo>
                  <a:lnTo>
                    <a:pt x="148609" y="30319"/>
                  </a:lnTo>
                  <a:lnTo>
                    <a:pt x="62089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85258" y="4631520"/>
              <a:ext cx="278130" cy="156210"/>
            </a:xfrm>
            <a:custGeom>
              <a:avLst/>
              <a:gdLst/>
              <a:ahLst/>
              <a:cxnLst/>
              <a:rect l="l" t="t" r="r" b="b"/>
              <a:pathLst>
                <a:path w="278129" h="156210">
                  <a:moveTo>
                    <a:pt x="80250" y="0"/>
                  </a:moveTo>
                  <a:lnTo>
                    <a:pt x="0" y="80250"/>
                  </a:lnTo>
                  <a:lnTo>
                    <a:pt x="52141" y="100499"/>
                  </a:lnTo>
                  <a:lnTo>
                    <a:pt x="183515" y="155814"/>
                  </a:lnTo>
                  <a:lnTo>
                    <a:pt x="277751" y="61578"/>
                  </a:lnTo>
                  <a:lnTo>
                    <a:pt x="8025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52687" y="4687665"/>
              <a:ext cx="297815" cy="155575"/>
            </a:xfrm>
            <a:custGeom>
              <a:avLst/>
              <a:gdLst/>
              <a:ahLst/>
              <a:cxnLst/>
              <a:rect l="l" t="t" r="r" b="b"/>
              <a:pathLst>
                <a:path w="297815" h="155575">
                  <a:moveTo>
                    <a:pt x="92896" y="0"/>
                  </a:moveTo>
                  <a:lnTo>
                    <a:pt x="0" y="92896"/>
                  </a:lnTo>
                  <a:lnTo>
                    <a:pt x="29492" y="105314"/>
                  </a:lnTo>
                  <a:lnTo>
                    <a:pt x="195381" y="155325"/>
                  </a:lnTo>
                  <a:lnTo>
                    <a:pt x="297606" y="53099"/>
                  </a:lnTo>
                  <a:lnTo>
                    <a:pt x="157762" y="20224"/>
                  </a:lnTo>
                  <a:lnTo>
                    <a:pt x="92896" y="0"/>
                  </a:lnTo>
                  <a:close/>
                </a:path>
              </a:pathLst>
            </a:custGeom>
            <a:solidFill>
              <a:srgbClr val="002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30504" y="4736414"/>
              <a:ext cx="310515" cy="154305"/>
            </a:xfrm>
            <a:custGeom>
              <a:avLst/>
              <a:gdLst/>
              <a:ahLst/>
              <a:cxnLst/>
              <a:rect l="l" t="t" r="r" b="b"/>
              <a:pathLst>
                <a:path w="310515" h="154304">
                  <a:moveTo>
                    <a:pt x="101280" y="0"/>
                  </a:moveTo>
                  <a:lnTo>
                    <a:pt x="0" y="101280"/>
                  </a:lnTo>
                  <a:lnTo>
                    <a:pt x="24395" y="108635"/>
                  </a:lnTo>
                  <a:lnTo>
                    <a:pt x="205021" y="154069"/>
                  </a:lnTo>
                  <a:lnTo>
                    <a:pt x="310019" y="49071"/>
                  </a:lnTo>
                  <a:lnTo>
                    <a:pt x="10128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17260" y="4781135"/>
              <a:ext cx="308610" cy="156210"/>
            </a:xfrm>
            <a:custGeom>
              <a:avLst/>
              <a:gdLst/>
              <a:ahLst/>
              <a:cxnLst/>
              <a:rect l="l" t="t" r="r" b="b"/>
              <a:pathLst>
                <a:path w="308609" h="156210">
                  <a:moveTo>
                    <a:pt x="104754" y="0"/>
                  </a:moveTo>
                  <a:lnTo>
                    <a:pt x="0" y="104754"/>
                  </a:lnTo>
                  <a:lnTo>
                    <a:pt x="44649" y="115984"/>
                  </a:lnTo>
                  <a:lnTo>
                    <a:pt x="190699" y="150274"/>
                  </a:lnTo>
                  <a:lnTo>
                    <a:pt x="207719" y="156115"/>
                  </a:lnTo>
                  <a:lnTo>
                    <a:pt x="308125" y="55708"/>
                  </a:lnTo>
                  <a:lnTo>
                    <a:pt x="155139" y="11844"/>
                  </a:lnTo>
                  <a:lnTo>
                    <a:pt x="104754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05902" y="4831183"/>
              <a:ext cx="304165" cy="167005"/>
            </a:xfrm>
            <a:custGeom>
              <a:avLst/>
              <a:gdLst/>
              <a:ahLst/>
              <a:cxnLst/>
              <a:rect l="l" t="t" r="r" b="b"/>
              <a:pathLst>
                <a:path w="304165" h="167004">
                  <a:moveTo>
                    <a:pt x="99743" y="0"/>
                  </a:moveTo>
                  <a:lnTo>
                    <a:pt x="0" y="99743"/>
                  </a:lnTo>
                  <a:lnTo>
                    <a:pt x="2057" y="100226"/>
                  </a:lnTo>
                  <a:lnTo>
                    <a:pt x="131597" y="144676"/>
                  </a:lnTo>
                  <a:lnTo>
                    <a:pt x="192348" y="166475"/>
                  </a:lnTo>
                  <a:lnTo>
                    <a:pt x="303896" y="54927"/>
                  </a:lnTo>
                  <a:lnTo>
                    <a:pt x="148107" y="13866"/>
                  </a:lnTo>
                  <a:lnTo>
                    <a:pt x="99743" y="0"/>
                  </a:lnTo>
                  <a:close/>
                </a:path>
              </a:pathLst>
            </a:custGeom>
            <a:solidFill>
              <a:srgbClr val="002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81427" y="4881342"/>
              <a:ext cx="303530" cy="180975"/>
            </a:xfrm>
            <a:custGeom>
              <a:avLst/>
              <a:gdLst/>
              <a:ahLst/>
              <a:cxnLst/>
              <a:rect l="l" t="t" r="r" b="b"/>
              <a:pathLst>
                <a:path w="303529" h="180975">
                  <a:moveTo>
                    <a:pt x="110279" y="0"/>
                  </a:moveTo>
                  <a:lnTo>
                    <a:pt x="0" y="110279"/>
                  </a:lnTo>
                  <a:lnTo>
                    <a:pt x="171972" y="171987"/>
                  </a:lnTo>
                  <a:lnTo>
                    <a:pt x="187374" y="180715"/>
                  </a:lnTo>
                  <a:lnTo>
                    <a:pt x="303442" y="64647"/>
                  </a:lnTo>
                  <a:lnTo>
                    <a:pt x="291352" y="58957"/>
                  </a:lnTo>
                  <a:lnTo>
                    <a:pt x="136412" y="6887"/>
                  </a:lnTo>
                  <a:lnTo>
                    <a:pt x="110279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53400" y="4938702"/>
              <a:ext cx="288925" cy="219075"/>
            </a:xfrm>
            <a:custGeom>
              <a:avLst/>
              <a:gdLst/>
              <a:ahLst/>
              <a:cxnLst/>
              <a:rect l="l" t="t" r="r" b="b"/>
              <a:pathLst>
                <a:path w="288925" h="219075">
                  <a:moveTo>
                    <a:pt x="114627" y="0"/>
                  </a:moveTo>
                  <a:lnTo>
                    <a:pt x="0" y="114627"/>
                  </a:lnTo>
                  <a:lnTo>
                    <a:pt x="76200" y="157807"/>
                  </a:lnTo>
                  <a:lnTo>
                    <a:pt x="137159" y="200987"/>
                  </a:lnTo>
                  <a:lnTo>
                    <a:pt x="155205" y="218501"/>
                  </a:lnTo>
                  <a:lnTo>
                    <a:pt x="288299" y="85407"/>
                  </a:lnTo>
                  <a:lnTo>
                    <a:pt x="248920" y="62557"/>
                  </a:lnTo>
                  <a:lnTo>
                    <a:pt x="119379" y="1597"/>
                  </a:lnTo>
                  <a:lnTo>
                    <a:pt x="114627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69909" y="5015716"/>
              <a:ext cx="403860" cy="513080"/>
            </a:xfrm>
            <a:custGeom>
              <a:avLst/>
              <a:gdLst/>
              <a:ahLst/>
              <a:cxnLst/>
              <a:rect l="l" t="t" r="r" b="b"/>
              <a:pathLst>
                <a:path w="403859" h="513079">
                  <a:moveTo>
                    <a:pt x="257323" y="0"/>
                  </a:moveTo>
                  <a:lnTo>
                    <a:pt x="127094" y="130229"/>
                  </a:lnTo>
                  <a:lnTo>
                    <a:pt x="163830" y="165883"/>
                  </a:lnTo>
                  <a:lnTo>
                    <a:pt x="199390" y="209063"/>
                  </a:lnTo>
                  <a:lnTo>
                    <a:pt x="214630" y="253513"/>
                  </a:lnTo>
                  <a:lnTo>
                    <a:pt x="223580" y="291553"/>
                  </a:lnTo>
                  <a:lnTo>
                    <a:pt x="403394" y="111739"/>
                  </a:lnTo>
                  <a:lnTo>
                    <a:pt x="379730" y="80793"/>
                  </a:lnTo>
                  <a:lnTo>
                    <a:pt x="335280" y="45233"/>
                  </a:lnTo>
                  <a:lnTo>
                    <a:pt x="257323" y="0"/>
                  </a:lnTo>
                  <a:close/>
                </a:path>
                <a:path w="403859" h="513079">
                  <a:moveTo>
                    <a:pt x="6283" y="508850"/>
                  </a:moveTo>
                  <a:lnTo>
                    <a:pt x="0" y="512593"/>
                  </a:lnTo>
                  <a:lnTo>
                    <a:pt x="3725" y="511408"/>
                  </a:lnTo>
                  <a:lnTo>
                    <a:pt x="6283" y="508850"/>
                  </a:lnTo>
                  <a:close/>
                </a:path>
              </a:pathLst>
            </a:custGeom>
            <a:solidFill>
              <a:srgbClr val="003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69909" y="5114501"/>
              <a:ext cx="448309" cy="414020"/>
            </a:xfrm>
            <a:custGeom>
              <a:avLst/>
              <a:gdLst/>
              <a:ahLst/>
              <a:cxnLst/>
              <a:rect l="l" t="t" r="r" b="b"/>
              <a:pathLst>
                <a:path w="448309" h="414020">
                  <a:moveTo>
                    <a:pt x="393488" y="0"/>
                  </a:moveTo>
                  <a:lnTo>
                    <a:pt x="219226" y="174262"/>
                  </a:lnTo>
                  <a:lnTo>
                    <a:pt x="224790" y="197908"/>
                  </a:lnTo>
                  <a:lnTo>
                    <a:pt x="214630" y="232198"/>
                  </a:lnTo>
                  <a:lnTo>
                    <a:pt x="189230" y="275378"/>
                  </a:lnTo>
                  <a:lnTo>
                    <a:pt x="163830" y="310938"/>
                  </a:lnTo>
                  <a:lnTo>
                    <a:pt x="120650" y="343958"/>
                  </a:lnTo>
                  <a:lnTo>
                    <a:pt x="59690" y="378248"/>
                  </a:lnTo>
                  <a:lnTo>
                    <a:pt x="0" y="413808"/>
                  </a:lnTo>
                  <a:lnTo>
                    <a:pt x="111760" y="378248"/>
                  </a:lnTo>
                  <a:lnTo>
                    <a:pt x="205740" y="343958"/>
                  </a:lnTo>
                  <a:lnTo>
                    <a:pt x="284480" y="310938"/>
                  </a:lnTo>
                  <a:lnTo>
                    <a:pt x="353060" y="275378"/>
                  </a:lnTo>
                  <a:lnTo>
                    <a:pt x="394970" y="241088"/>
                  </a:lnTo>
                  <a:lnTo>
                    <a:pt x="430530" y="197908"/>
                  </a:lnTo>
                  <a:lnTo>
                    <a:pt x="448310" y="154728"/>
                  </a:lnTo>
                  <a:lnTo>
                    <a:pt x="448310" y="102658"/>
                  </a:lnTo>
                  <a:lnTo>
                    <a:pt x="430530" y="59478"/>
                  </a:lnTo>
                  <a:lnTo>
                    <a:pt x="412750" y="25188"/>
                  </a:lnTo>
                  <a:lnTo>
                    <a:pt x="393488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22970" y="5312410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70">
                  <a:moveTo>
                    <a:pt x="77470" y="0"/>
                  </a:moveTo>
                  <a:lnTo>
                    <a:pt x="0" y="77470"/>
                  </a:lnTo>
                  <a:lnTo>
                    <a:pt x="41910" y="4318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30399" y="5312409"/>
              <a:ext cx="294640" cy="113030"/>
            </a:xfrm>
            <a:custGeom>
              <a:avLst/>
              <a:gdLst/>
              <a:ahLst/>
              <a:cxnLst/>
              <a:rect l="l" t="t" r="r" b="b"/>
              <a:pathLst>
                <a:path w="294640" h="113029">
                  <a:moveTo>
                    <a:pt x="294551" y="0"/>
                  </a:moveTo>
                  <a:lnTo>
                    <a:pt x="243751" y="25400"/>
                  </a:lnTo>
                  <a:lnTo>
                    <a:pt x="171221" y="53340"/>
                  </a:lnTo>
                  <a:lnTo>
                    <a:pt x="158038" y="58420"/>
                  </a:lnTo>
                  <a:lnTo>
                    <a:pt x="88811" y="85090"/>
                  </a:lnTo>
                  <a:lnTo>
                    <a:pt x="0" y="113030"/>
                  </a:lnTo>
                  <a:lnTo>
                    <a:pt x="294551" y="113030"/>
                  </a:lnTo>
                  <a:lnTo>
                    <a:pt x="294551" y="58420"/>
                  </a:lnTo>
                  <a:lnTo>
                    <a:pt x="294551" y="53340"/>
                  </a:lnTo>
                  <a:lnTo>
                    <a:pt x="294551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35909" y="5420360"/>
              <a:ext cx="489584" cy="60960"/>
            </a:xfrm>
            <a:custGeom>
              <a:avLst/>
              <a:gdLst/>
              <a:ahLst/>
              <a:cxnLst/>
              <a:rect l="l" t="t" r="r" b="b"/>
              <a:pathLst>
                <a:path w="489584" h="60960">
                  <a:moveTo>
                    <a:pt x="489040" y="0"/>
                  </a:moveTo>
                  <a:lnTo>
                    <a:pt x="210638" y="0"/>
                  </a:lnTo>
                  <a:lnTo>
                    <a:pt x="170270" y="12699"/>
                  </a:lnTo>
                  <a:lnTo>
                    <a:pt x="50890" y="46989"/>
                  </a:lnTo>
                  <a:lnTo>
                    <a:pt x="0" y="60959"/>
                  </a:lnTo>
                  <a:lnTo>
                    <a:pt x="489040" y="60959"/>
                  </a:lnTo>
                  <a:lnTo>
                    <a:pt x="489040" y="0"/>
                  </a:lnTo>
                  <a:close/>
                </a:path>
              </a:pathLst>
            </a:custGeom>
            <a:solidFill>
              <a:srgbClr val="003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42190" y="5474969"/>
              <a:ext cx="683260" cy="60960"/>
            </a:xfrm>
            <a:custGeom>
              <a:avLst/>
              <a:gdLst/>
              <a:ahLst/>
              <a:cxnLst/>
              <a:rect l="l" t="t" r="r" b="b"/>
              <a:pathLst>
                <a:path w="683259" h="60960">
                  <a:moveTo>
                    <a:pt x="682759" y="0"/>
                  </a:moveTo>
                  <a:lnTo>
                    <a:pt x="216851" y="0"/>
                  </a:lnTo>
                  <a:lnTo>
                    <a:pt x="115069" y="27939"/>
                  </a:lnTo>
                  <a:lnTo>
                    <a:pt x="0" y="60959"/>
                  </a:lnTo>
                  <a:lnTo>
                    <a:pt x="682759" y="60959"/>
                  </a:lnTo>
                  <a:lnTo>
                    <a:pt x="682759" y="0"/>
                  </a:lnTo>
                  <a:close/>
                </a:path>
              </a:pathLst>
            </a:custGeom>
            <a:solidFill>
              <a:srgbClr val="0033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15437" y="5530850"/>
              <a:ext cx="909955" cy="59690"/>
            </a:xfrm>
            <a:custGeom>
              <a:avLst/>
              <a:gdLst/>
              <a:ahLst/>
              <a:cxnLst/>
              <a:rect l="l" t="t" r="r" b="b"/>
              <a:pathLst>
                <a:path w="909954" h="59689">
                  <a:moveTo>
                    <a:pt x="909512" y="0"/>
                  </a:moveTo>
                  <a:lnTo>
                    <a:pt x="244455" y="0"/>
                  </a:lnTo>
                  <a:lnTo>
                    <a:pt x="195772" y="13969"/>
                  </a:lnTo>
                  <a:lnTo>
                    <a:pt x="39562" y="49530"/>
                  </a:lnTo>
                  <a:lnTo>
                    <a:pt x="0" y="59690"/>
                  </a:lnTo>
                  <a:lnTo>
                    <a:pt x="812855" y="59690"/>
                  </a:lnTo>
                  <a:lnTo>
                    <a:pt x="909512" y="39369"/>
                  </a:lnTo>
                  <a:lnTo>
                    <a:pt x="909512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97844" y="5585460"/>
              <a:ext cx="1054735" cy="60960"/>
            </a:xfrm>
            <a:custGeom>
              <a:avLst/>
              <a:gdLst/>
              <a:ahLst/>
              <a:cxnLst/>
              <a:rect l="l" t="t" r="r" b="b"/>
              <a:pathLst>
                <a:path w="1054734" h="60960">
                  <a:moveTo>
                    <a:pt x="1054612" y="0"/>
                  </a:moveTo>
                  <a:lnTo>
                    <a:pt x="237374" y="0"/>
                  </a:lnTo>
                  <a:lnTo>
                    <a:pt x="0" y="60959"/>
                  </a:lnTo>
                  <a:lnTo>
                    <a:pt x="764640" y="60959"/>
                  </a:lnTo>
                  <a:lnTo>
                    <a:pt x="1054612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90897" y="5640069"/>
              <a:ext cx="1002030" cy="60960"/>
            </a:xfrm>
            <a:custGeom>
              <a:avLst/>
              <a:gdLst/>
              <a:ahLst/>
              <a:cxnLst/>
              <a:rect l="l" t="t" r="r" b="b"/>
              <a:pathLst>
                <a:path w="1002029" h="60960">
                  <a:moveTo>
                    <a:pt x="1001792" y="0"/>
                  </a:moveTo>
                  <a:lnTo>
                    <a:pt x="231672" y="0"/>
                  </a:lnTo>
                  <a:lnTo>
                    <a:pt x="137712" y="24129"/>
                  </a:lnTo>
                  <a:lnTo>
                    <a:pt x="0" y="60959"/>
                  </a:lnTo>
                  <a:lnTo>
                    <a:pt x="730361" y="60959"/>
                  </a:lnTo>
                  <a:lnTo>
                    <a:pt x="887012" y="24129"/>
                  </a:lnTo>
                  <a:lnTo>
                    <a:pt x="1001792" y="0"/>
                  </a:lnTo>
                  <a:close/>
                </a:path>
              </a:pathLst>
            </a:custGeom>
            <a:solidFill>
              <a:srgbClr val="0031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362450" y="3540759"/>
            <a:ext cx="4773930" cy="3309620"/>
            <a:chOff x="4362450" y="3540759"/>
            <a:chExt cx="4773930" cy="3309620"/>
          </a:xfrm>
        </p:grpSpPr>
        <p:sp>
          <p:nvSpPr>
            <p:cNvPr id="36" name="object 36"/>
            <p:cNvSpPr/>
            <p:nvPr/>
          </p:nvSpPr>
          <p:spPr>
            <a:xfrm>
              <a:off x="7585272" y="5695949"/>
              <a:ext cx="958215" cy="59690"/>
            </a:xfrm>
            <a:custGeom>
              <a:avLst/>
              <a:gdLst/>
              <a:ahLst/>
              <a:cxnLst/>
              <a:rect l="l" t="t" r="r" b="b"/>
              <a:pathLst>
                <a:path w="958215" h="59689">
                  <a:moveTo>
                    <a:pt x="957593" y="0"/>
                  </a:moveTo>
                  <a:lnTo>
                    <a:pt x="224619" y="0"/>
                  </a:lnTo>
                  <a:lnTo>
                    <a:pt x="15677" y="55880"/>
                  </a:lnTo>
                  <a:lnTo>
                    <a:pt x="0" y="59690"/>
                  </a:lnTo>
                  <a:lnTo>
                    <a:pt x="703712" y="59690"/>
                  </a:lnTo>
                  <a:lnTo>
                    <a:pt x="957593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5340" y="5750559"/>
              <a:ext cx="955675" cy="60960"/>
            </a:xfrm>
            <a:custGeom>
              <a:avLst/>
              <a:gdLst/>
              <a:ahLst/>
              <a:cxnLst/>
              <a:rect l="l" t="t" r="r" b="b"/>
              <a:pathLst>
                <a:path w="955675" h="60960">
                  <a:moveTo>
                    <a:pt x="955251" y="0"/>
                  </a:moveTo>
                  <a:lnTo>
                    <a:pt x="250358" y="0"/>
                  </a:lnTo>
                  <a:lnTo>
                    <a:pt x="245609" y="1269"/>
                  </a:lnTo>
                  <a:lnTo>
                    <a:pt x="0" y="60959"/>
                  </a:lnTo>
                  <a:lnTo>
                    <a:pt x="695968" y="60959"/>
                  </a:lnTo>
                  <a:lnTo>
                    <a:pt x="955251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53801" y="5805169"/>
              <a:ext cx="924560" cy="60960"/>
            </a:xfrm>
            <a:custGeom>
              <a:avLst/>
              <a:gdLst/>
              <a:ahLst/>
              <a:cxnLst/>
              <a:rect l="l" t="t" r="r" b="b"/>
              <a:pathLst>
                <a:path w="924559" h="60960">
                  <a:moveTo>
                    <a:pt x="924516" y="0"/>
                  </a:moveTo>
                  <a:lnTo>
                    <a:pt x="227667" y="0"/>
                  </a:lnTo>
                  <a:lnTo>
                    <a:pt x="128378" y="24129"/>
                  </a:lnTo>
                  <a:lnTo>
                    <a:pt x="0" y="60959"/>
                  </a:lnTo>
                  <a:lnTo>
                    <a:pt x="670986" y="60959"/>
                  </a:lnTo>
                  <a:lnTo>
                    <a:pt x="713848" y="49529"/>
                  </a:lnTo>
                  <a:lnTo>
                    <a:pt x="924516" y="0"/>
                  </a:lnTo>
                  <a:close/>
                </a:path>
              </a:pathLst>
            </a:custGeom>
            <a:solidFill>
              <a:srgbClr val="003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77861" y="5861049"/>
              <a:ext cx="866140" cy="59690"/>
            </a:xfrm>
            <a:custGeom>
              <a:avLst/>
              <a:gdLst/>
              <a:ahLst/>
              <a:cxnLst/>
              <a:rect l="l" t="t" r="r" b="b"/>
              <a:pathLst>
                <a:path w="866140" h="59689">
                  <a:moveTo>
                    <a:pt x="865976" y="0"/>
                  </a:moveTo>
                  <a:lnTo>
                    <a:pt x="193647" y="0"/>
                  </a:lnTo>
                  <a:lnTo>
                    <a:pt x="149378" y="12700"/>
                  </a:lnTo>
                  <a:lnTo>
                    <a:pt x="0" y="59690"/>
                  </a:lnTo>
                  <a:lnTo>
                    <a:pt x="642138" y="59690"/>
                  </a:lnTo>
                  <a:lnTo>
                    <a:pt x="865976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00221" y="5915659"/>
              <a:ext cx="838835" cy="60960"/>
            </a:xfrm>
            <a:custGeom>
              <a:avLst/>
              <a:gdLst/>
              <a:ahLst/>
              <a:cxnLst/>
              <a:rect l="l" t="t" r="r" b="b"/>
              <a:pathLst>
                <a:path w="838834" h="60960">
                  <a:moveTo>
                    <a:pt x="838828" y="0"/>
                  </a:moveTo>
                  <a:lnTo>
                    <a:pt x="193788" y="0"/>
                  </a:lnTo>
                  <a:lnTo>
                    <a:pt x="0" y="60959"/>
                  </a:lnTo>
                  <a:lnTo>
                    <a:pt x="617264" y="60959"/>
                  </a:lnTo>
                  <a:lnTo>
                    <a:pt x="705478" y="35559"/>
                  </a:lnTo>
                  <a:lnTo>
                    <a:pt x="838828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626619" y="5970269"/>
              <a:ext cx="813435" cy="60960"/>
            </a:xfrm>
            <a:custGeom>
              <a:avLst/>
              <a:gdLst/>
              <a:ahLst/>
              <a:cxnLst/>
              <a:rect l="l" t="t" r="r" b="b"/>
              <a:pathLst>
                <a:path w="813434" h="60960">
                  <a:moveTo>
                    <a:pt x="812920" y="0"/>
                  </a:moveTo>
                  <a:lnTo>
                    <a:pt x="193788" y="0"/>
                  </a:lnTo>
                  <a:lnTo>
                    <a:pt x="0" y="60959"/>
                  </a:lnTo>
                  <a:lnTo>
                    <a:pt x="601208" y="60959"/>
                  </a:lnTo>
                  <a:lnTo>
                    <a:pt x="812920" y="0"/>
                  </a:lnTo>
                  <a:close/>
                </a:path>
              </a:pathLst>
            </a:custGeom>
            <a:solidFill>
              <a:srgbClr val="002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53016" y="6026149"/>
              <a:ext cx="792480" cy="59690"/>
            </a:xfrm>
            <a:custGeom>
              <a:avLst/>
              <a:gdLst/>
              <a:ahLst/>
              <a:cxnLst/>
              <a:rect l="l" t="t" r="r" b="b"/>
              <a:pathLst>
                <a:path w="792479" h="59689">
                  <a:moveTo>
                    <a:pt x="792453" y="0"/>
                  </a:moveTo>
                  <a:lnTo>
                    <a:pt x="189751" y="0"/>
                  </a:lnTo>
                  <a:lnTo>
                    <a:pt x="0" y="59690"/>
                  </a:lnTo>
                  <a:lnTo>
                    <a:pt x="597328" y="59690"/>
                  </a:lnTo>
                  <a:lnTo>
                    <a:pt x="726292" y="19050"/>
                  </a:lnTo>
                  <a:lnTo>
                    <a:pt x="792453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87770" y="6080759"/>
              <a:ext cx="779145" cy="60960"/>
            </a:xfrm>
            <a:custGeom>
              <a:avLst/>
              <a:gdLst/>
              <a:ahLst/>
              <a:cxnLst/>
              <a:rect l="l" t="t" r="r" b="b"/>
              <a:pathLst>
                <a:path w="779145" h="60960">
                  <a:moveTo>
                    <a:pt x="778696" y="0"/>
                  </a:moveTo>
                  <a:lnTo>
                    <a:pt x="181396" y="0"/>
                  </a:lnTo>
                  <a:lnTo>
                    <a:pt x="72389" y="34289"/>
                  </a:lnTo>
                  <a:lnTo>
                    <a:pt x="0" y="60959"/>
                  </a:lnTo>
                  <a:lnTo>
                    <a:pt x="585605" y="60959"/>
                  </a:lnTo>
                  <a:lnTo>
                    <a:pt x="589279" y="59689"/>
                  </a:lnTo>
                  <a:lnTo>
                    <a:pt x="778696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39542" y="6135369"/>
              <a:ext cx="753745" cy="60960"/>
            </a:xfrm>
            <a:custGeom>
              <a:avLst/>
              <a:gdLst/>
              <a:ahLst/>
              <a:cxnLst/>
              <a:rect l="l" t="t" r="r" b="b"/>
              <a:pathLst>
                <a:path w="753745" h="60960">
                  <a:moveTo>
                    <a:pt x="753627" y="0"/>
                  </a:moveTo>
                  <a:lnTo>
                    <a:pt x="165462" y="0"/>
                  </a:lnTo>
                  <a:lnTo>
                    <a:pt x="0" y="60959"/>
                  </a:lnTo>
                  <a:lnTo>
                    <a:pt x="575827" y="60959"/>
                  </a:lnTo>
                  <a:lnTo>
                    <a:pt x="737507" y="5079"/>
                  </a:lnTo>
                  <a:lnTo>
                    <a:pt x="753627" y="0"/>
                  </a:lnTo>
                  <a:close/>
                </a:path>
              </a:pathLst>
            </a:custGeom>
            <a:solidFill>
              <a:srgbClr val="002E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91315" y="6191249"/>
              <a:ext cx="739140" cy="59690"/>
            </a:xfrm>
            <a:custGeom>
              <a:avLst/>
              <a:gdLst/>
              <a:ahLst/>
              <a:cxnLst/>
              <a:rect l="l" t="t" r="r" b="b"/>
              <a:pathLst>
                <a:path w="739140" h="59689">
                  <a:moveTo>
                    <a:pt x="738752" y="0"/>
                  </a:moveTo>
                  <a:lnTo>
                    <a:pt x="162015" y="0"/>
                  </a:lnTo>
                  <a:lnTo>
                    <a:pt x="0" y="59690"/>
                  </a:lnTo>
                  <a:lnTo>
                    <a:pt x="570699" y="59690"/>
                  </a:lnTo>
                  <a:lnTo>
                    <a:pt x="610144" y="44450"/>
                  </a:lnTo>
                  <a:lnTo>
                    <a:pt x="738752" y="0"/>
                  </a:lnTo>
                  <a:close/>
                </a:path>
              </a:pathLst>
            </a:custGeom>
            <a:solidFill>
              <a:srgbClr val="002E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43088" y="6245859"/>
              <a:ext cx="732155" cy="59690"/>
            </a:xfrm>
            <a:custGeom>
              <a:avLst/>
              <a:gdLst/>
              <a:ahLst/>
              <a:cxnLst/>
              <a:rect l="l" t="t" r="r" b="b"/>
              <a:pathLst>
                <a:path w="732154" h="59689">
                  <a:moveTo>
                    <a:pt x="732074" y="0"/>
                  </a:moveTo>
                  <a:lnTo>
                    <a:pt x="162015" y="0"/>
                  </a:lnTo>
                  <a:lnTo>
                    <a:pt x="0" y="59689"/>
                  </a:lnTo>
                  <a:lnTo>
                    <a:pt x="577583" y="59689"/>
                  </a:lnTo>
                  <a:lnTo>
                    <a:pt x="732074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97121" y="6300469"/>
              <a:ext cx="737235" cy="60960"/>
            </a:xfrm>
            <a:custGeom>
              <a:avLst/>
              <a:gdLst/>
              <a:ahLst/>
              <a:cxnLst/>
              <a:rect l="l" t="t" r="r" b="b"/>
              <a:pathLst>
                <a:path w="737235" h="60960">
                  <a:moveTo>
                    <a:pt x="736698" y="0"/>
                  </a:moveTo>
                  <a:lnTo>
                    <a:pt x="159755" y="0"/>
                  </a:lnTo>
                  <a:lnTo>
                    <a:pt x="59788" y="36829"/>
                  </a:lnTo>
                  <a:lnTo>
                    <a:pt x="0" y="60959"/>
                  </a:lnTo>
                  <a:lnTo>
                    <a:pt x="578919" y="60959"/>
                  </a:lnTo>
                  <a:lnTo>
                    <a:pt x="736698" y="0"/>
                  </a:lnTo>
                  <a:close/>
                </a:path>
              </a:pathLst>
            </a:custGeom>
            <a:solidFill>
              <a:srgbClr val="002D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561809" y="6356349"/>
              <a:ext cx="727710" cy="59690"/>
            </a:xfrm>
            <a:custGeom>
              <a:avLst/>
              <a:gdLst/>
              <a:ahLst/>
              <a:cxnLst/>
              <a:rect l="l" t="t" r="r" b="b"/>
              <a:pathLst>
                <a:path w="727710" h="59689">
                  <a:moveTo>
                    <a:pt x="727379" y="0"/>
                  </a:moveTo>
                  <a:lnTo>
                    <a:pt x="147898" y="0"/>
                  </a:lnTo>
                  <a:lnTo>
                    <a:pt x="0" y="59690"/>
                  </a:lnTo>
                  <a:lnTo>
                    <a:pt x="572887" y="59690"/>
                  </a:lnTo>
                  <a:lnTo>
                    <a:pt x="727379" y="0"/>
                  </a:lnTo>
                  <a:close/>
                </a:path>
              </a:pathLst>
            </a:custGeom>
            <a:solidFill>
              <a:srgbClr val="002D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28782" y="6410959"/>
              <a:ext cx="719455" cy="60960"/>
            </a:xfrm>
            <a:custGeom>
              <a:avLst/>
              <a:gdLst/>
              <a:ahLst/>
              <a:cxnLst/>
              <a:rect l="l" t="t" r="r" b="b"/>
              <a:pathLst>
                <a:path w="719454" h="60960">
                  <a:moveTo>
                    <a:pt x="719063" y="0"/>
                  </a:moveTo>
                  <a:lnTo>
                    <a:pt x="145614" y="0"/>
                  </a:lnTo>
                  <a:lnTo>
                    <a:pt x="44917" y="40639"/>
                  </a:lnTo>
                  <a:lnTo>
                    <a:pt x="0" y="60959"/>
                  </a:lnTo>
                  <a:lnTo>
                    <a:pt x="561284" y="60959"/>
                  </a:lnTo>
                  <a:lnTo>
                    <a:pt x="719063" y="0"/>
                  </a:lnTo>
                  <a:close/>
                </a:path>
              </a:pathLst>
            </a:custGeom>
            <a:solidFill>
              <a:srgbClr val="00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08065" y="6465569"/>
              <a:ext cx="698500" cy="60960"/>
            </a:xfrm>
            <a:custGeom>
              <a:avLst/>
              <a:gdLst/>
              <a:ahLst/>
              <a:cxnLst/>
              <a:rect l="l" t="t" r="r" b="b"/>
              <a:pathLst>
                <a:path w="698500" h="60959">
                  <a:moveTo>
                    <a:pt x="698437" y="0"/>
                  </a:moveTo>
                  <a:lnTo>
                    <a:pt x="134753" y="0"/>
                  </a:lnTo>
                  <a:lnTo>
                    <a:pt x="0" y="60959"/>
                  </a:lnTo>
                  <a:lnTo>
                    <a:pt x="551527" y="60959"/>
                  </a:lnTo>
                  <a:lnTo>
                    <a:pt x="622834" y="29209"/>
                  </a:lnTo>
                  <a:lnTo>
                    <a:pt x="698437" y="0"/>
                  </a:lnTo>
                  <a:close/>
                </a:path>
              </a:pathLst>
            </a:custGeom>
            <a:solidFill>
              <a:srgbClr val="002C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90601" y="6521449"/>
              <a:ext cx="680720" cy="59690"/>
            </a:xfrm>
            <a:custGeom>
              <a:avLst/>
              <a:gdLst/>
              <a:ahLst/>
              <a:cxnLst/>
              <a:rect l="l" t="t" r="r" b="b"/>
              <a:pathLst>
                <a:path w="680720" h="59690">
                  <a:moveTo>
                    <a:pt x="680400" y="0"/>
                  </a:moveTo>
                  <a:lnTo>
                    <a:pt x="128693" y="0"/>
                  </a:lnTo>
                  <a:lnTo>
                    <a:pt x="16399" y="50800"/>
                  </a:lnTo>
                  <a:lnTo>
                    <a:pt x="0" y="59689"/>
                  </a:lnTo>
                  <a:lnTo>
                    <a:pt x="547665" y="59689"/>
                  </a:lnTo>
                  <a:lnTo>
                    <a:pt x="566309" y="50800"/>
                  </a:lnTo>
                  <a:lnTo>
                    <a:pt x="680400" y="0"/>
                  </a:lnTo>
                  <a:close/>
                </a:path>
              </a:pathLst>
            </a:custGeom>
            <a:solidFill>
              <a:srgbClr val="002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89864" y="6576059"/>
              <a:ext cx="659130" cy="59690"/>
            </a:xfrm>
            <a:custGeom>
              <a:avLst/>
              <a:gdLst/>
              <a:ahLst/>
              <a:cxnLst/>
              <a:rect l="l" t="t" r="r" b="b"/>
              <a:pathLst>
                <a:path w="659129" h="59690">
                  <a:moveTo>
                    <a:pt x="659056" y="0"/>
                  </a:moveTo>
                  <a:lnTo>
                    <a:pt x="110107" y="0"/>
                  </a:lnTo>
                  <a:lnTo>
                    <a:pt x="0" y="59690"/>
                  </a:lnTo>
                  <a:lnTo>
                    <a:pt x="533880" y="59690"/>
                  </a:lnTo>
                  <a:lnTo>
                    <a:pt x="659056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86784" y="6630669"/>
              <a:ext cx="647700" cy="60960"/>
            </a:xfrm>
            <a:custGeom>
              <a:avLst/>
              <a:gdLst/>
              <a:ahLst/>
              <a:cxnLst/>
              <a:rect l="l" t="t" r="r" b="b"/>
              <a:pathLst>
                <a:path w="647700" h="60959">
                  <a:moveTo>
                    <a:pt x="647613" y="0"/>
                  </a:moveTo>
                  <a:lnTo>
                    <a:pt x="112450" y="0"/>
                  </a:lnTo>
                  <a:lnTo>
                    <a:pt x="0" y="60959"/>
                  </a:lnTo>
                  <a:lnTo>
                    <a:pt x="519775" y="60959"/>
                  </a:lnTo>
                  <a:lnTo>
                    <a:pt x="647613" y="0"/>
                  </a:lnTo>
                  <a:close/>
                </a:path>
              </a:pathLst>
            </a:custGeom>
            <a:solidFill>
              <a:srgbClr val="002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93733" y="6686549"/>
              <a:ext cx="623570" cy="59690"/>
            </a:xfrm>
            <a:custGeom>
              <a:avLst/>
              <a:gdLst/>
              <a:ahLst/>
              <a:cxnLst/>
              <a:rect l="l" t="t" r="r" b="b"/>
              <a:pathLst>
                <a:path w="623570" h="59690">
                  <a:moveTo>
                    <a:pt x="623479" y="0"/>
                  </a:moveTo>
                  <a:lnTo>
                    <a:pt x="102422" y="0"/>
                  </a:lnTo>
                  <a:lnTo>
                    <a:pt x="71966" y="16510"/>
                  </a:lnTo>
                  <a:lnTo>
                    <a:pt x="0" y="59689"/>
                  </a:lnTo>
                  <a:lnTo>
                    <a:pt x="507090" y="59689"/>
                  </a:lnTo>
                  <a:lnTo>
                    <a:pt x="588856" y="16510"/>
                  </a:lnTo>
                  <a:lnTo>
                    <a:pt x="623479" y="0"/>
                  </a:lnTo>
                  <a:close/>
                </a:path>
              </a:pathLst>
            </a:custGeom>
            <a:solidFill>
              <a:srgbClr val="002B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02716" y="6741159"/>
              <a:ext cx="608330" cy="59690"/>
            </a:xfrm>
            <a:custGeom>
              <a:avLst/>
              <a:gdLst/>
              <a:ahLst/>
              <a:cxnLst/>
              <a:rect l="l" t="t" r="r" b="b"/>
              <a:pathLst>
                <a:path w="608329" h="59690">
                  <a:moveTo>
                    <a:pt x="607726" y="0"/>
                  </a:moveTo>
                  <a:lnTo>
                    <a:pt x="99483" y="0"/>
                  </a:lnTo>
                  <a:lnTo>
                    <a:pt x="0" y="59690"/>
                  </a:lnTo>
                  <a:lnTo>
                    <a:pt x="509228" y="59690"/>
                  </a:lnTo>
                  <a:lnTo>
                    <a:pt x="566843" y="21590"/>
                  </a:lnTo>
                  <a:lnTo>
                    <a:pt x="607726" y="0"/>
                  </a:lnTo>
                  <a:close/>
                </a:path>
              </a:pathLst>
            </a:custGeom>
            <a:solidFill>
              <a:srgbClr val="002A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602479" y="6795769"/>
              <a:ext cx="717550" cy="54610"/>
            </a:xfrm>
            <a:custGeom>
              <a:avLst/>
              <a:gdLst/>
              <a:ahLst/>
              <a:cxnLst/>
              <a:rect l="l" t="t" r="r" b="b"/>
              <a:pathLst>
                <a:path w="717550" h="54609">
                  <a:moveTo>
                    <a:pt x="717147" y="0"/>
                  </a:moveTo>
                  <a:lnTo>
                    <a:pt x="208703" y="0"/>
                  </a:lnTo>
                  <a:lnTo>
                    <a:pt x="147320" y="36829"/>
                  </a:lnTo>
                  <a:lnTo>
                    <a:pt x="0" y="54609"/>
                  </a:lnTo>
                  <a:lnTo>
                    <a:pt x="621030" y="54609"/>
                  </a:lnTo>
                  <a:lnTo>
                    <a:pt x="688340" y="19049"/>
                  </a:lnTo>
                  <a:lnTo>
                    <a:pt x="717147" y="0"/>
                  </a:lnTo>
                  <a:close/>
                </a:path>
              </a:pathLst>
            </a:custGeom>
            <a:solidFill>
              <a:srgbClr val="002A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362450" y="3540759"/>
              <a:ext cx="4773930" cy="3309620"/>
            </a:xfrm>
            <a:custGeom>
              <a:avLst/>
              <a:gdLst/>
              <a:ahLst/>
              <a:cxnLst/>
              <a:rect l="l" t="t" r="r" b="b"/>
              <a:pathLst>
                <a:path w="4773930" h="3309620">
                  <a:moveTo>
                    <a:pt x="4773930" y="0"/>
                  </a:moveTo>
                  <a:lnTo>
                    <a:pt x="4617720" y="34289"/>
                  </a:lnTo>
                  <a:lnTo>
                    <a:pt x="4437380" y="69850"/>
                  </a:lnTo>
                  <a:lnTo>
                    <a:pt x="4248150" y="104139"/>
                  </a:lnTo>
                  <a:lnTo>
                    <a:pt x="4050029" y="129539"/>
                  </a:lnTo>
                  <a:lnTo>
                    <a:pt x="3627120" y="190500"/>
                  </a:lnTo>
                  <a:lnTo>
                    <a:pt x="3421379" y="214629"/>
                  </a:lnTo>
                  <a:lnTo>
                    <a:pt x="3223259" y="250189"/>
                  </a:lnTo>
                  <a:lnTo>
                    <a:pt x="3023870" y="275589"/>
                  </a:lnTo>
                  <a:lnTo>
                    <a:pt x="2843529" y="320039"/>
                  </a:lnTo>
                  <a:lnTo>
                    <a:pt x="2679700" y="363219"/>
                  </a:lnTo>
                  <a:lnTo>
                    <a:pt x="2541270" y="414019"/>
                  </a:lnTo>
                  <a:lnTo>
                    <a:pt x="2420620" y="476250"/>
                  </a:lnTo>
                  <a:lnTo>
                    <a:pt x="2335529" y="535939"/>
                  </a:lnTo>
                  <a:lnTo>
                    <a:pt x="2310129" y="568959"/>
                  </a:lnTo>
                  <a:lnTo>
                    <a:pt x="2282190" y="613409"/>
                  </a:lnTo>
                  <a:lnTo>
                    <a:pt x="2265679" y="656589"/>
                  </a:lnTo>
                  <a:lnTo>
                    <a:pt x="2265679" y="699769"/>
                  </a:lnTo>
                  <a:lnTo>
                    <a:pt x="2274570" y="751839"/>
                  </a:lnTo>
                  <a:lnTo>
                    <a:pt x="2292350" y="795019"/>
                  </a:lnTo>
                  <a:lnTo>
                    <a:pt x="2317750" y="836929"/>
                  </a:lnTo>
                  <a:lnTo>
                    <a:pt x="2352040" y="872489"/>
                  </a:lnTo>
                  <a:lnTo>
                    <a:pt x="2446020" y="941069"/>
                  </a:lnTo>
                  <a:lnTo>
                    <a:pt x="2576829" y="1010919"/>
                  </a:lnTo>
                  <a:lnTo>
                    <a:pt x="2722879" y="1062989"/>
                  </a:lnTo>
                  <a:lnTo>
                    <a:pt x="3059429" y="1165859"/>
                  </a:lnTo>
                  <a:lnTo>
                    <a:pt x="3421379" y="1252220"/>
                  </a:lnTo>
                  <a:lnTo>
                    <a:pt x="3601720" y="1304289"/>
                  </a:lnTo>
                  <a:lnTo>
                    <a:pt x="3765550" y="1347470"/>
                  </a:lnTo>
                  <a:lnTo>
                    <a:pt x="3911600" y="1399539"/>
                  </a:lnTo>
                  <a:lnTo>
                    <a:pt x="4050029" y="1460500"/>
                  </a:lnTo>
                  <a:lnTo>
                    <a:pt x="4152900" y="1520189"/>
                  </a:lnTo>
                  <a:lnTo>
                    <a:pt x="4188459" y="1554479"/>
                  </a:lnTo>
                  <a:lnTo>
                    <a:pt x="4221480" y="1597659"/>
                  </a:lnTo>
                  <a:lnTo>
                    <a:pt x="4248150" y="1633220"/>
                  </a:lnTo>
                  <a:lnTo>
                    <a:pt x="4255770" y="1676400"/>
                  </a:lnTo>
                  <a:lnTo>
                    <a:pt x="4255770" y="1718309"/>
                  </a:lnTo>
                  <a:lnTo>
                    <a:pt x="4230370" y="1788159"/>
                  </a:lnTo>
                  <a:lnTo>
                    <a:pt x="4196080" y="1823720"/>
                  </a:lnTo>
                  <a:lnTo>
                    <a:pt x="4152900" y="1856739"/>
                  </a:lnTo>
                  <a:lnTo>
                    <a:pt x="4100829" y="1883409"/>
                  </a:lnTo>
                  <a:lnTo>
                    <a:pt x="4039870" y="1917700"/>
                  </a:lnTo>
                  <a:lnTo>
                    <a:pt x="3971290" y="1944370"/>
                  </a:lnTo>
                  <a:lnTo>
                    <a:pt x="3886200" y="1969770"/>
                  </a:lnTo>
                  <a:lnTo>
                    <a:pt x="3790950" y="1995170"/>
                  </a:lnTo>
                  <a:lnTo>
                    <a:pt x="3695700" y="2021839"/>
                  </a:lnTo>
                  <a:lnTo>
                    <a:pt x="3583940" y="2047239"/>
                  </a:lnTo>
                  <a:lnTo>
                    <a:pt x="2430779" y="2340610"/>
                  </a:lnTo>
                  <a:lnTo>
                    <a:pt x="2076450" y="2444750"/>
                  </a:lnTo>
                  <a:lnTo>
                    <a:pt x="1696720" y="2566670"/>
                  </a:lnTo>
                  <a:lnTo>
                    <a:pt x="1301750" y="2712720"/>
                  </a:lnTo>
                  <a:lnTo>
                    <a:pt x="880110" y="2885440"/>
                  </a:lnTo>
                  <a:lnTo>
                    <a:pt x="447039" y="3083560"/>
                  </a:lnTo>
                  <a:lnTo>
                    <a:pt x="0" y="3309619"/>
                  </a:lnTo>
                  <a:lnTo>
                    <a:pt x="241300" y="3309619"/>
                  </a:lnTo>
                  <a:lnTo>
                    <a:pt x="387350" y="3291840"/>
                  </a:lnTo>
                  <a:lnTo>
                    <a:pt x="612139" y="3162300"/>
                  </a:lnTo>
                  <a:lnTo>
                    <a:pt x="852170" y="3031490"/>
                  </a:lnTo>
                  <a:lnTo>
                    <a:pt x="1111250" y="2910840"/>
                  </a:lnTo>
                  <a:lnTo>
                    <a:pt x="1395729" y="2797810"/>
                  </a:lnTo>
                  <a:lnTo>
                    <a:pt x="1689100" y="2687320"/>
                  </a:lnTo>
                  <a:lnTo>
                    <a:pt x="1998979" y="2574290"/>
                  </a:lnTo>
                  <a:lnTo>
                    <a:pt x="2774950" y="2332990"/>
                  </a:lnTo>
                  <a:lnTo>
                    <a:pt x="2928620" y="2288540"/>
                  </a:lnTo>
                  <a:lnTo>
                    <a:pt x="3247390" y="2211070"/>
                  </a:lnTo>
                  <a:lnTo>
                    <a:pt x="3901440" y="2039620"/>
                  </a:lnTo>
                  <a:lnTo>
                    <a:pt x="4050029" y="2004059"/>
                  </a:lnTo>
                  <a:lnTo>
                    <a:pt x="4196080" y="1960879"/>
                  </a:lnTo>
                  <a:lnTo>
                    <a:pt x="4334509" y="1926589"/>
                  </a:lnTo>
                  <a:lnTo>
                    <a:pt x="4455159" y="1891029"/>
                  </a:lnTo>
                  <a:lnTo>
                    <a:pt x="4565650" y="1856739"/>
                  </a:lnTo>
                  <a:lnTo>
                    <a:pt x="4653280" y="1823720"/>
                  </a:lnTo>
                  <a:lnTo>
                    <a:pt x="4721859" y="1797050"/>
                  </a:lnTo>
                  <a:lnTo>
                    <a:pt x="4773930" y="1771650"/>
                  </a:lnTo>
                  <a:lnTo>
                    <a:pt x="4773930" y="1381759"/>
                  </a:lnTo>
                  <a:lnTo>
                    <a:pt x="4668520" y="1363979"/>
                  </a:lnTo>
                  <a:lnTo>
                    <a:pt x="4540250" y="1339850"/>
                  </a:lnTo>
                  <a:lnTo>
                    <a:pt x="4075429" y="1244600"/>
                  </a:lnTo>
                  <a:lnTo>
                    <a:pt x="3557270" y="1113789"/>
                  </a:lnTo>
                  <a:lnTo>
                    <a:pt x="3394709" y="1062989"/>
                  </a:lnTo>
                  <a:lnTo>
                    <a:pt x="3247390" y="1010919"/>
                  </a:lnTo>
                  <a:lnTo>
                    <a:pt x="3110229" y="957579"/>
                  </a:lnTo>
                  <a:lnTo>
                    <a:pt x="2989579" y="897889"/>
                  </a:lnTo>
                  <a:lnTo>
                    <a:pt x="2895600" y="847089"/>
                  </a:lnTo>
                  <a:lnTo>
                    <a:pt x="2825750" y="784859"/>
                  </a:lnTo>
                  <a:lnTo>
                    <a:pt x="2807970" y="751839"/>
                  </a:lnTo>
                  <a:lnTo>
                    <a:pt x="2790190" y="725169"/>
                  </a:lnTo>
                  <a:lnTo>
                    <a:pt x="2782570" y="690879"/>
                  </a:lnTo>
                  <a:lnTo>
                    <a:pt x="2790190" y="664209"/>
                  </a:lnTo>
                  <a:lnTo>
                    <a:pt x="2825750" y="604519"/>
                  </a:lnTo>
                  <a:lnTo>
                    <a:pt x="2877820" y="543559"/>
                  </a:lnTo>
                  <a:lnTo>
                    <a:pt x="2956559" y="500379"/>
                  </a:lnTo>
                  <a:lnTo>
                    <a:pt x="3049270" y="458469"/>
                  </a:lnTo>
                  <a:lnTo>
                    <a:pt x="3153409" y="422909"/>
                  </a:lnTo>
                  <a:lnTo>
                    <a:pt x="3274059" y="388619"/>
                  </a:lnTo>
                  <a:lnTo>
                    <a:pt x="3549650" y="337819"/>
                  </a:lnTo>
                  <a:lnTo>
                    <a:pt x="3859529" y="284479"/>
                  </a:lnTo>
                  <a:lnTo>
                    <a:pt x="4170679" y="250189"/>
                  </a:lnTo>
                  <a:lnTo>
                    <a:pt x="4635500" y="172719"/>
                  </a:lnTo>
                  <a:lnTo>
                    <a:pt x="4773930" y="137159"/>
                  </a:lnTo>
                  <a:lnTo>
                    <a:pt x="477393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143750" y="3981898"/>
              <a:ext cx="308610" cy="301625"/>
            </a:xfrm>
            <a:custGeom>
              <a:avLst/>
              <a:gdLst/>
              <a:ahLst/>
              <a:cxnLst/>
              <a:rect l="l" t="t" r="r" b="b"/>
              <a:pathLst>
                <a:path w="308609" h="301625">
                  <a:moveTo>
                    <a:pt x="308161" y="0"/>
                  </a:moveTo>
                  <a:lnTo>
                    <a:pt x="260350" y="17331"/>
                  </a:lnTo>
                  <a:lnTo>
                    <a:pt x="163829" y="60511"/>
                  </a:lnTo>
                  <a:lnTo>
                    <a:pt x="86359" y="102421"/>
                  </a:lnTo>
                  <a:lnTo>
                    <a:pt x="35559" y="163381"/>
                  </a:lnTo>
                  <a:lnTo>
                    <a:pt x="0" y="221801"/>
                  </a:lnTo>
                  <a:lnTo>
                    <a:pt x="0" y="268791"/>
                  </a:lnTo>
                  <a:lnTo>
                    <a:pt x="6889" y="301272"/>
                  </a:lnTo>
                  <a:lnTo>
                    <a:pt x="308161" y="0"/>
                  </a:lnTo>
                  <a:close/>
                </a:path>
              </a:pathLst>
            </a:custGeom>
            <a:solidFill>
              <a:srgbClr val="0033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147972" y="3924733"/>
              <a:ext cx="511175" cy="437515"/>
            </a:xfrm>
            <a:custGeom>
              <a:avLst/>
              <a:gdLst/>
              <a:ahLst/>
              <a:cxnLst/>
              <a:rect l="l" t="t" r="r" b="b"/>
              <a:pathLst>
                <a:path w="511175" h="437514">
                  <a:moveTo>
                    <a:pt x="510963" y="0"/>
                  </a:moveTo>
                  <a:lnTo>
                    <a:pt x="487267" y="4646"/>
                  </a:lnTo>
                  <a:lnTo>
                    <a:pt x="357727" y="37666"/>
                  </a:lnTo>
                  <a:lnTo>
                    <a:pt x="280033" y="65830"/>
                  </a:lnTo>
                  <a:lnTo>
                    <a:pt x="0" y="345863"/>
                  </a:lnTo>
                  <a:lnTo>
                    <a:pt x="4667" y="367866"/>
                  </a:lnTo>
                  <a:lnTo>
                    <a:pt x="40227" y="411046"/>
                  </a:lnTo>
                  <a:lnTo>
                    <a:pt x="73613" y="437350"/>
                  </a:lnTo>
                  <a:lnTo>
                    <a:pt x="510963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213061" y="3890449"/>
              <a:ext cx="630555" cy="534035"/>
            </a:xfrm>
            <a:custGeom>
              <a:avLst/>
              <a:gdLst/>
              <a:ahLst/>
              <a:cxnLst/>
              <a:rect l="l" t="t" r="r" b="b"/>
              <a:pathLst>
                <a:path w="630554" h="534035">
                  <a:moveTo>
                    <a:pt x="630018" y="0"/>
                  </a:moveTo>
                  <a:lnTo>
                    <a:pt x="551718" y="13530"/>
                  </a:lnTo>
                  <a:lnTo>
                    <a:pt x="426917" y="38001"/>
                  </a:lnTo>
                  <a:lnTo>
                    <a:pt x="0" y="464918"/>
                  </a:lnTo>
                  <a:lnTo>
                    <a:pt x="17048" y="478350"/>
                  </a:lnTo>
                  <a:lnTo>
                    <a:pt x="76738" y="522800"/>
                  </a:lnTo>
                  <a:lnTo>
                    <a:pt x="96309" y="533709"/>
                  </a:lnTo>
                  <a:lnTo>
                    <a:pt x="150282" y="479736"/>
                  </a:lnTo>
                  <a:lnTo>
                    <a:pt x="146588" y="463110"/>
                  </a:lnTo>
                  <a:lnTo>
                    <a:pt x="146588" y="427550"/>
                  </a:lnTo>
                  <a:lnTo>
                    <a:pt x="154208" y="393260"/>
                  </a:lnTo>
                  <a:lnTo>
                    <a:pt x="180878" y="367860"/>
                  </a:lnTo>
                  <a:lnTo>
                    <a:pt x="216438" y="332300"/>
                  </a:lnTo>
                  <a:lnTo>
                    <a:pt x="250728" y="306900"/>
                  </a:lnTo>
                  <a:lnTo>
                    <a:pt x="353598" y="254830"/>
                  </a:lnTo>
                  <a:lnTo>
                    <a:pt x="387888" y="242130"/>
                  </a:lnTo>
                  <a:lnTo>
                    <a:pt x="630018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299585" y="3859287"/>
              <a:ext cx="723900" cy="614045"/>
            </a:xfrm>
            <a:custGeom>
              <a:avLst/>
              <a:gdLst/>
              <a:ahLst/>
              <a:cxnLst/>
              <a:rect l="l" t="t" r="r" b="b"/>
              <a:pathLst>
                <a:path w="723900" h="614045">
                  <a:moveTo>
                    <a:pt x="60987" y="498428"/>
                  </a:moveTo>
                  <a:lnTo>
                    <a:pt x="0" y="559416"/>
                  </a:lnTo>
                  <a:lnTo>
                    <a:pt x="67684" y="597141"/>
                  </a:lnTo>
                  <a:lnTo>
                    <a:pt x="110481" y="613888"/>
                  </a:lnTo>
                  <a:lnTo>
                    <a:pt x="128586" y="595767"/>
                  </a:lnTo>
                  <a:lnTo>
                    <a:pt x="94354" y="560311"/>
                  </a:lnTo>
                  <a:lnTo>
                    <a:pt x="67684" y="528561"/>
                  </a:lnTo>
                  <a:lnTo>
                    <a:pt x="60987" y="498428"/>
                  </a:lnTo>
                  <a:close/>
                </a:path>
                <a:path w="723900" h="614045">
                  <a:moveTo>
                    <a:pt x="723821" y="0"/>
                  </a:moveTo>
                  <a:lnTo>
                    <a:pt x="525071" y="34344"/>
                  </a:lnTo>
                  <a:lnTo>
                    <a:pt x="277159" y="282256"/>
                  </a:lnTo>
                  <a:lnTo>
                    <a:pt x="404234" y="235191"/>
                  </a:lnTo>
                  <a:lnTo>
                    <a:pt x="525350" y="198648"/>
                  </a:lnTo>
                  <a:lnTo>
                    <a:pt x="723821" y="0"/>
                  </a:lnTo>
                  <a:close/>
                </a:path>
              </a:pathLst>
            </a:custGeom>
            <a:solidFill>
              <a:srgbClr val="003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399218" y="3828202"/>
              <a:ext cx="804545" cy="689610"/>
            </a:xfrm>
            <a:custGeom>
              <a:avLst/>
              <a:gdLst/>
              <a:ahLst/>
              <a:cxnLst/>
              <a:rect l="l" t="t" r="r" b="b"/>
              <a:pathLst>
                <a:path w="804545" h="689610">
                  <a:moveTo>
                    <a:pt x="21547" y="619181"/>
                  </a:moveTo>
                  <a:lnTo>
                    <a:pt x="0" y="640729"/>
                  </a:lnTo>
                  <a:lnTo>
                    <a:pt x="55681" y="662517"/>
                  </a:lnTo>
                  <a:lnTo>
                    <a:pt x="114102" y="689359"/>
                  </a:lnTo>
                  <a:lnTo>
                    <a:pt x="115063" y="688398"/>
                  </a:lnTo>
                  <a:lnTo>
                    <a:pt x="81081" y="671407"/>
                  </a:lnTo>
                  <a:lnTo>
                    <a:pt x="30281" y="628227"/>
                  </a:lnTo>
                  <a:lnTo>
                    <a:pt x="21547" y="619181"/>
                  </a:lnTo>
                  <a:close/>
                </a:path>
                <a:path w="804545" h="689610">
                  <a:moveTo>
                    <a:pt x="804078" y="0"/>
                  </a:moveTo>
                  <a:lnTo>
                    <a:pt x="606604" y="34124"/>
                  </a:lnTo>
                  <a:lnTo>
                    <a:pt x="404633" y="236095"/>
                  </a:lnTo>
                  <a:lnTo>
                    <a:pt x="451921" y="221827"/>
                  </a:lnTo>
                  <a:lnTo>
                    <a:pt x="612844" y="191063"/>
                  </a:lnTo>
                  <a:lnTo>
                    <a:pt x="804078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503630" y="3808809"/>
              <a:ext cx="868680" cy="725170"/>
            </a:xfrm>
            <a:custGeom>
              <a:avLst/>
              <a:gdLst/>
              <a:ahLst/>
              <a:cxnLst/>
              <a:rect l="l" t="t" r="r" b="b"/>
              <a:pathLst>
                <a:path w="868679" h="725170">
                  <a:moveTo>
                    <a:pt x="1222" y="703076"/>
                  </a:moveTo>
                  <a:lnTo>
                    <a:pt x="0" y="704299"/>
                  </a:lnTo>
                  <a:lnTo>
                    <a:pt x="45249" y="725090"/>
                  </a:lnTo>
                  <a:lnTo>
                    <a:pt x="1222" y="703076"/>
                  </a:lnTo>
                  <a:close/>
                </a:path>
                <a:path w="868679" h="725170">
                  <a:moveTo>
                    <a:pt x="868129" y="0"/>
                  </a:moveTo>
                  <a:lnTo>
                    <a:pt x="709459" y="17700"/>
                  </a:lnTo>
                  <a:lnTo>
                    <a:pt x="681824" y="22475"/>
                  </a:lnTo>
                  <a:lnTo>
                    <a:pt x="490396" y="213903"/>
                  </a:lnTo>
                  <a:lnTo>
                    <a:pt x="520229" y="208200"/>
                  </a:lnTo>
                  <a:lnTo>
                    <a:pt x="691679" y="172640"/>
                  </a:lnTo>
                  <a:lnTo>
                    <a:pt x="696246" y="171883"/>
                  </a:lnTo>
                  <a:lnTo>
                    <a:pt x="868129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182491" y="3789390"/>
              <a:ext cx="358775" cy="194945"/>
            </a:xfrm>
            <a:custGeom>
              <a:avLst/>
              <a:gdLst/>
              <a:ahLst/>
              <a:cxnLst/>
              <a:rect l="l" t="t" r="r" b="b"/>
              <a:pathLst>
                <a:path w="358775" h="194945">
                  <a:moveTo>
                    <a:pt x="358548" y="0"/>
                  </a:moveTo>
                  <a:lnTo>
                    <a:pt x="349368" y="1559"/>
                  </a:lnTo>
                  <a:lnTo>
                    <a:pt x="173544" y="21173"/>
                  </a:lnTo>
                  <a:lnTo>
                    <a:pt x="0" y="194718"/>
                  </a:lnTo>
                  <a:lnTo>
                    <a:pt x="12818" y="192059"/>
                  </a:lnTo>
                  <a:lnTo>
                    <a:pt x="197016" y="161531"/>
                  </a:lnTo>
                  <a:lnTo>
                    <a:pt x="358548" y="0"/>
                  </a:lnTo>
                  <a:close/>
                </a:path>
              </a:pathLst>
            </a:custGeom>
            <a:solidFill>
              <a:srgbClr val="003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62762" y="3758714"/>
              <a:ext cx="359410" cy="195580"/>
            </a:xfrm>
            <a:custGeom>
              <a:avLst/>
              <a:gdLst/>
              <a:ahLst/>
              <a:cxnLst/>
              <a:rect l="l" t="t" r="r" b="b"/>
              <a:pathLst>
                <a:path w="359409" h="195579">
                  <a:moveTo>
                    <a:pt x="358812" y="0"/>
                  </a:moveTo>
                  <a:lnTo>
                    <a:pt x="169097" y="32235"/>
                  </a:lnTo>
                  <a:lnTo>
                    <a:pt x="161949" y="33033"/>
                  </a:lnTo>
                  <a:lnTo>
                    <a:pt x="0" y="194982"/>
                  </a:lnTo>
                  <a:lnTo>
                    <a:pt x="196376" y="162436"/>
                  </a:lnTo>
                  <a:lnTo>
                    <a:pt x="358812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542394" y="3728037"/>
              <a:ext cx="360045" cy="196215"/>
            </a:xfrm>
            <a:custGeom>
              <a:avLst/>
              <a:gdLst/>
              <a:ahLst/>
              <a:cxnLst/>
              <a:rect l="l" t="t" r="r" b="b"/>
              <a:pathLst>
                <a:path w="360045" h="196214">
                  <a:moveTo>
                    <a:pt x="359717" y="0"/>
                  </a:moveTo>
                  <a:lnTo>
                    <a:pt x="162352" y="33535"/>
                  </a:lnTo>
                  <a:lnTo>
                    <a:pt x="0" y="195887"/>
                  </a:lnTo>
                  <a:lnTo>
                    <a:pt x="196376" y="163341"/>
                  </a:lnTo>
                  <a:lnTo>
                    <a:pt x="359717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720503" y="3686261"/>
              <a:ext cx="373380" cy="208279"/>
            </a:xfrm>
            <a:custGeom>
              <a:avLst/>
              <a:gdLst/>
              <a:ahLst/>
              <a:cxnLst/>
              <a:rect l="l" t="t" r="r" b="b"/>
              <a:pathLst>
                <a:path w="373379" h="208279">
                  <a:moveTo>
                    <a:pt x="373245" y="0"/>
                  </a:moveTo>
                  <a:lnTo>
                    <a:pt x="267286" y="27218"/>
                  </a:lnTo>
                  <a:lnTo>
                    <a:pt x="163249" y="44896"/>
                  </a:lnTo>
                  <a:lnTo>
                    <a:pt x="0" y="208145"/>
                  </a:lnTo>
                  <a:lnTo>
                    <a:pt x="156796" y="182158"/>
                  </a:lnTo>
                  <a:lnTo>
                    <a:pt x="193103" y="180141"/>
                  </a:lnTo>
                  <a:lnTo>
                    <a:pt x="373245" y="0"/>
                  </a:lnTo>
                  <a:close/>
                </a:path>
              </a:pathLst>
            </a:custGeom>
            <a:solidFill>
              <a:srgbClr val="002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7470" y="3677919"/>
              <a:ext cx="228749" cy="189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5273040" y="2129789"/>
            <a:ext cx="2898140" cy="2439670"/>
            <a:chOff x="5273040" y="2129789"/>
            <a:chExt cx="2898140" cy="2439670"/>
          </a:xfrm>
        </p:grpSpPr>
        <p:sp>
          <p:nvSpPr>
            <p:cNvPr id="70" name="object 70"/>
            <p:cNvSpPr/>
            <p:nvPr/>
          </p:nvSpPr>
          <p:spPr>
            <a:xfrm>
              <a:off x="6972300" y="2129789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21590" y="10160"/>
                  </a:moveTo>
                  <a:lnTo>
                    <a:pt x="122069" y="57000"/>
                  </a:lnTo>
                  <a:lnTo>
                    <a:pt x="123741" y="55328"/>
                  </a:lnTo>
                  <a:lnTo>
                    <a:pt x="95250" y="44450"/>
                  </a:lnTo>
                  <a:lnTo>
                    <a:pt x="46990" y="16510"/>
                  </a:lnTo>
                  <a:lnTo>
                    <a:pt x="21590" y="10160"/>
                  </a:lnTo>
                  <a:close/>
                </a:path>
                <a:path w="123825" h="57150">
                  <a:moveTo>
                    <a:pt x="0" y="0"/>
                  </a:moveTo>
                  <a:lnTo>
                    <a:pt x="12700" y="7620"/>
                  </a:lnTo>
                  <a:lnTo>
                    <a:pt x="2159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273040" y="2178801"/>
              <a:ext cx="1983739" cy="2058035"/>
            </a:xfrm>
            <a:custGeom>
              <a:avLst/>
              <a:gdLst/>
              <a:ahLst/>
              <a:cxnLst/>
              <a:rect l="l" t="t" r="r" b="b"/>
              <a:pathLst>
                <a:path w="1983740" h="2058035">
                  <a:moveTo>
                    <a:pt x="1806458" y="0"/>
                  </a:moveTo>
                  <a:lnTo>
                    <a:pt x="1805738" y="719"/>
                  </a:lnTo>
                  <a:lnTo>
                    <a:pt x="1889760" y="39888"/>
                  </a:lnTo>
                  <a:lnTo>
                    <a:pt x="1975092" y="86383"/>
                  </a:lnTo>
                  <a:lnTo>
                    <a:pt x="1983123" y="78356"/>
                  </a:lnTo>
                  <a:lnTo>
                    <a:pt x="1938019" y="56398"/>
                  </a:lnTo>
                  <a:lnTo>
                    <a:pt x="1864360" y="22108"/>
                  </a:lnTo>
                  <a:lnTo>
                    <a:pt x="1806458" y="0"/>
                  </a:lnTo>
                  <a:close/>
                </a:path>
                <a:path w="1983740" h="2058035">
                  <a:moveTo>
                    <a:pt x="288225" y="1772447"/>
                  </a:moveTo>
                  <a:lnTo>
                    <a:pt x="115570" y="1857258"/>
                  </a:lnTo>
                  <a:lnTo>
                    <a:pt x="68580" y="1902978"/>
                  </a:lnTo>
                  <a:lnTo>
                    <a:pt x="27939" y="1947428"/>
                  </a:lnTo>
                  <a:lnTo>
                    <a:pt x="7620" y="1991878"/>
                  </a:lnTo>
                  <a:lnTo>
                    <a:pt x="0" y="2046488"/>
                  </a:lnTo>
                  <a:lnTo>
                    <a:pt x="2862" y="2057675"/>
                  </a:lnTo>
                  <a:lnTo>
                    <a:pt x="288225" y="1772447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273040" y="2249754"/>
              <a:ext cx="2134870" cy="2141220"/>
            </a:xfrm>
            <a:custGeom>
              <a:avLst/>
              <a:gdLst/>
              <a:ahLst/>
              <a:cxnLst/>
              <a:rect l="l" t="t" r="r" b="b"/>
              <a:pathLst>
                <a:path w="2134870" h="2141220">
                  <a:moveTo>
                    <a:pt x="630662" y="1592523"/>
                  </a:moveTo>
                  <a:lnTo>
                    <a:pt x="547370" y="1613585"/>
                  </a:lnTo>
                  <a:lnTo>
                    <a:pt x="445770" y="1649145"/>
                  </a:lnTo>
                  <a:lnTo>
                    <a:pt x="349250" y="1677085"/>
                  </a:lnTo>
                  <a:lnTo>
                    <a:pt x="260350" y="1712645"/>
                  </a:lnTo>
                  <a:lnTo>
                    <a:pt x="250008" y="1717907"/>
                  </a:lnTo>
                  <a:lnTo>
                    <a:pt x="1235" y="1966679"/>
                  </a:lnTo>
                  <a:lnTo>
                    <a:pt x="0" y="1975535"/>
                  </a:lnTo>
                  <a:lnTo>
                    <a:pt x="13970" y="2030145"/>
                  </a:lnTo>
                  <a:lnTo>
                    <a:pt x="35560" y="2083485"/>
                  </a:lnTo>
                  <a:lnTo>
                    <a:pt x="68580" y="2130475"/>
                  </a:lnTo>
                  <a:lnTo>
                    <a:pt x="82019" y="2141166"/>
                  </a:lnTo>
                  <a:lnTo>
                    <a:pt x="153987" y="2069198"/>
                  </a:lnTo>
                  <a:lnTo>
                    <a:pt x="151130" y="2049195"/>
                  </a:lnTo>
                  <a:lnTo>
                    <a:pt x="157480" y="2002205"/>
                  </a:lnTo>
                  <a:lnTo>
                    <a:pt x="177800" y="1966645"/>
                  </a:lnTo>
                  <a:lnTo>
                    <a:pt x="219710" y="1920925"/>
                  </a:lnTo>
                  <a:lnTo>
                    <a:pt x="267970" y="1886635"/>
                  </a:lnTo>
                  <a:lnTo>
                    <a:pt x="342900" y="1849805"/>
                  </a:lnTo>
                  <a:lnTo>
                    <a:pt x="394939" y="1828246"/>
                  </a:lnTo>
                  <a:lnTo>
                    <a:pt x="630662" y="1592523"/>
                  </a:lnTo>
                  <a:close/>
                </a:path>
                <a:path w="2134870" h="2141220">
                  <a:moveTo>
                    <a:pt x="1967915" y="0"/>
                  </a:moveTo>
                  <a:lnTo>
                    <a:pt x="1960458" y="7457"/>
                  </a:lnTo>
                  <a:lnTo>
                    <a:pt x="2087880" y="76885"/>
                  </a:lnTo>
                  <a:lnTo>
                    <a:pt x="2125101" y="98084"/>
                  </a:lnTo>
                  <a:lnTo>
                    <a:pt x="2134391" y="88794"/>
                  </a:lnTo>
                  <a:lnTo>
                    <a:pt x="2131060" y="87045"/>
                  </a:lnTo>
                  <a:lnTo>
                    <a:pt x="2034539" y="32435"/>
                  </a:lnTo>
                  <a:lnTo>
                    <a:pt x="1967915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342327" y="2330375"/>
              <a:ext cx="2214245" cy="2152650"/>
            </a:xfrm>
            <a:custGeom>
              <a:avLst/>
              <a:gdLst/>
              <a:ahLst/>
              <a:cxnLst/>
              <a:rect l="l" t="t" r="r" b="b"/>
              <a:pathLst>
                <a:path w="2214245" h="2152650">
                  <a:moveTo>
                    <a:pt x="81842" y="1968574"/>
                  </a:moveTo>
                  <a:lnTo>
                    <a:pt x="0" y="2050417"/>
                  </a:lnTo>
                  <a:lnTo>
                    <a:pt x="55172" y="2094304"/>
                  </a:lnTo>
                  <a:lnTo>
                    <a:pt x="108512" y="2131134"/>
                  </a:lnTo>
                  <a:lnTo>
                    <a:pt x="152005" y="2152485"/>
                  </a:lnTo>
                  <a:lnTo>
                    <a:pt x="178506" y="2125996"/>
                  </a:lnTo>
                  <a:lnTo>
                    <a:pt x="150422" y="2101924"/>
                  </a:lnTo>
                  <a:lnTo>
                    <a:pt x="116132" y="2057474"/>
                  </a:lnTo>
                  <a:lnTo>
                    <a:pt x="88192" y="2013024"/>
                  </a:lnTo>
                  <a:lnTo>
                    <a:pt x="81842" y="1968574"/>
                  </a:lnTo>
                  <a:close/>
                </a:path>
                <a:path w="2214245" h="2152650">
                  <a:moveTo>
                    <a:pt x="857134" y="1447691"/>
                  </a:moveTo>
                  <a:lnTo>
                    <a:pt x="833682" y="1451684"/>
                  </a:lnTo>
                  <a:lnTo>
                    <a:pt x="588572" y="1505024"/>
                  </a:lnTo>
                  <a:lnTo>
                    <a:pt x="530777" y="1519639"/>
                  </a:lnTo>
                  <a:lnTo>
                    <a:pt x="286622" y="1763794"/>
                  </a:lnTo>
                  <a:lnTo>
                    <a:pt x="362512" y="1732354"/>
                  </a:lnTo>
                  <a:lnTo>
                    <a:pt x="464112" y="1695524"/>
                  </a:lnTo>
                  <a:lnTo>
                    <a:pt x="596192" y="1661234"/>
                  </a:lnTo>
                  <a:lnTo>
                    <a:pt x="655450" y="1649279"/>
                  </a:lnTo>
                  <a:lnTo>
                    <a:pt x="857134" y="1447691"/>
                  </a:lnTo>
                  <a:close/>
                </a:path>
                <a:path w="2214245" h="2152650">
                  <a:moveTo>
                    <a:pt x="2050417" y="0"/>
                  </a:moveTo>
                  <a:lnTo>
                    <a:pt x="2041249" y="9168"/>
                  </a:lnTo>
                  <a:lnTo>
                    <a:pt x="2203748" y="101717"/>
                  </a:lnTo>
                  <a:lnTo>
                    <a:pt x="2213669" y="91801"/>
                  </a:lnTo>
                  <a:lnTo>
                    <a:pt x="2163372" y="59764"/>
                  </a:lnTo>
                  <a:lnTo>
                    <a:pt x="2061772" y="6424"/>
                  </a:lnTo>
                  <a:lnTo>
                    <a:pt x="2050417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479754" y="2412956"/>
              <a:ext cx="2218055" cy="2143125"/>
            </a:xfrm>
            <a:custGeom>
              <a:avLst/>
              <a:gdLst/>
              <a:ahLst/>
              <a:cxnLst/>
              <a:rect l="l" t="t" r="r" b="b"/>
              <a:pathLst>
                <a:path w="2218054" h="2143125">
                  <a:moveTo>
                    <a:pt x="29362" y="2033371"/>
                  </a:moveTo>
                  <a:lnTo>
                    <a:pt x="0" y="2062747"/>
                  </a:lnTo>
                  <a:lnTo>
                    <a:pt x="40935" y="2082843"/>
                  </a:lnTo>
                  <a:lnTo>
                    <a:pt x="174913" y="2143081"/>
                  </a:lnTo>
                  <a:lnTo>
                    <a:pt x="177434" y="2140560"/>
                  </a:lnTo>
                  <a:lnTo>
                    <a:pt x="128565" y="2112053"/>
                  </a:lnTo>
                  <a:lnTo>
                    <a:pt x="66335" y="2065063"/>
                  </a:lnTo>
                  <a:lnTo>
                    <a:pt x="29362" y="2033371"/>
                  </a:lnTo>
                  <a:close/>
                </a:path>
                <a:path w="2218054" h="2143125">
                  <a:moveTo>
                    <a:pt x="1000260" y="1317342"/>
                  </a:moveTo>
                  <a:lnTo>
                    <a:pt x="696255" y="1369103"/>
                  </a:lnTo>
                  <a:lnTo>
                    <a:pt x="692496" y="1369921"/>
                  </a:lnTo>
                  <a:lnTo>
                    <a:pt x="490203" y="1572310"/>
                  </a:lnTo>
                  <a:lnTo>
                    <a:pt x="603545" y="1549443"/>
                  </a:lnTo>
                  <a:lnTo>
                    <a:pt x="766105" y="1524043"/>
                  </a:lnTo>
                  <a:lnTo>
                    <a:pt x="799528" y="1518169"/>
                  </a:lnTo>
                  <a:lnTo>
                    <a:pt x="1000260" y="1317342"/>
                  </a:lnTo>
                  <a:close/>
                </a:path>
                <a:path w="2218054" h="2143125">
                  <a:moveTo>
                    <a:pt x="2061767" y="0"/>
                  </a:moveTo>
                  <a:lnTo>
                    <a:pt x="2051230" y="10541"/>
                  </a:lnTo>
                  <a:lnTo>
                    <a:pt x="2072935" y="22903"/>
                  </a:lnTo>
                  <a:lnTo>
                    <a:pt x="2206788" y="110240"/>
                  </a:lnTo>
                  <a:lnTo>
                    <a:pt x="2217702" y="99321"/>
                  </a:lnTo>
                  <a:lnTo>
                    <a:pt x="2061767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638899" y="2503383"/>
              <a:ext cx="2193925" cy="2066289"/>
            </a:xfrm>
            <a:custGeom>
              <a:avLst/>
              <a:gdLst/>
              <a:ahLst/>
              <a:cxnLst/>
              <a:rect l="l" t="t" r="r" b="b"/>
              <a:pathLst>
                <a:path w="2193925" h="2066289">
                  <a:moveTo>
                    <a:pt x="3851" y="2041711"/>
                  </a:moveTo>
                  <a:lnTo>
                    <a:pt x="0" y="2045565"/>
                  </a:lnTo>
                  <a:lnTo>
                    <a:pt x="45620" y="2066076"/>
                  </a:lnTo>
                  <a:lnTo>
                    <a:pt x="3851" y="2041711"/>
                  </a:lnTo>
                  <a:close/>
                </a:path>
                <a:path w="2193925" h="2066289">
                  <a:moveTo>
                    <a:pt x="1123346" y="1176876"/>
                  </a:moveTo>
                  <a:lnTo>
                    <a:pt x="1066700" y="1188506"/>
                  </a:lnTo>
                  <a:lnTo>
                    <a:pt x="813573" y="1231605"/>
                  </a:lnTo>
                  <a:lnTo>
                    <a:pt x="612658" y="1432615"/>
                  </a:lnTo>
                  <a:lnTo>
                    <a:pt x="921849" y="1378277"/>
                  </a:lnTo>
                  <a:lnTo>
                    <a:pt x="1123346" y="1176876"/>
                  </a:lnTo>
                  <a:close/>
                </a:path>
                <a:path w="2193925" h="2066289">
                  <a:moveTo>
                    <a:pt x="2044592" y="0"/>
                  </a:moveTo>
                  <a:lnTo>
                    <a:pt x="2033810" y="10787"/>
                  </a:lnTo>
                  <a:lnTo>
                    <a:pt x="2092860" y="49316"/>
                  </a:lnTo>
                  <a:lnTo>
                    <a:pt x="2174140" y="103926"/>
                  </a:lnTo>
                  <a:lnTo>
                    <a:pt x="2186010" y="114717"/>
                  </a:lnTo>
                  <a:lnTo>
                    <a:pt x="2193746" y="106984"/>
                  </a:lnTo>
                  <a:lnTo>
                    <a:pt x="2167790" y="86146"/>
                  </a:lnTo>
                  <a:lnTo>
                    <a:pt x="2066190" y="13756"/>
                  </a:lnTo>
                  <a:lnTo>
                    <a:pt x="2044592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533005" y="2600188"/>
              <a:ext cx="1425575" cy="1286510"/>
            </a:xfrm>
            <a:custGeom>
              <a:avLst/>
              <a:gdLst/>
              <a:ahLst/>
              <a:cxnLst/>
              <a:rect l="l" t="t" r="r" b="b"/>
              <a:pathLst>
                <a:path w="1425575" h="1286510">
                  <a:moveTo>
                    <a:pt x="521764" y="1020012"/>
                  </a:moveTo>
                  <a:lnTo>
                    <a:pt x="200463" y="1085979"/>
                  </a:lnTo>
                  <a:lnTo>
                    <a:pt x="0" y="1286348"/>
                  </a:lnTo>
                  <a:lnTo>
                    <a:pt x="225934" y="1246641"/>
                  </a:lnTo>
                  <a:lnTo>
                    <a:pt x="308724" y="1233153"/>
                  </a:lnTo>
                  <a:lnTo>
                    <a:pt x="521764" y="1020012"/>
                  </a:lnTo>
                  <a:close/>
                </a:path>
                <a:path w="1425575" h="1286510">
                  <a:moveTo>
                    <a:pt x="1286960" y="0"/>
                  </a:moveTo>
                  <a:lnTo>
                    <a:pt x="1279914" y="7041"/>
                  </a:lnTo>
                  <a:lnTo>
                    <a:pt x="1349884" y="70621"/>
                  </a:lnTo>
                  <a:lnTo>
                    <a:pt x="1412631" y="128721"/>
                  </a:lnTo>
                  <a:lnTo>
                    <a:pt x="1425083" y="116263"/>
                  </a:lnTo>
                  <a:lnTo>
                    <a:pt x="1363854" y="61731"/>
                  </a:lnTo>
                  <a:lnTo>
                    <a:pt x="1286960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814430" y="2705683"/>
              <a:ext cx="1254760" cy="1132205"/>
            </a:xfrm>
            <a:custGeom>
              <a:avLst/>
              <a:gdLst/>
              <a:ahLst/>
              <a:cxnLst/>
              <a:rect l="l" t="t" r="r" b="b"/>
              <a:pathLst>
                <a:path w="1254759" h="1132204">
                  <a:moveTo>
                    <a:pt x="535029" y="852351"/>
                  </a:moveTo>
                  <a:lnTo>
                    <a:pt x="416950" y="878256"/>
                  </a:lnTo>
                  <a:lnTo>
                    <a:pt x="211584" y="920421"/>
                  </a:lnTo>
                  <a:lnTo>
                    <a:pt x="0" y="1132106"/>
                  </a:lnTo>
                  <a:lnTo>
                    <a:pt x="170570" y="1104316"/>
                  </a:lnTo>
                  <a:lnTo>
                    <a:pt x="313932" y="1073343"/>
                  </a:lnTo>
                  <a:lnTo>
                    <a:pt x="535029" y="852351"/>
                  </a:lnTo>
                  <a:close/>
                </a:path>
                <a:path w="1254759" h="1132204">
                  <a:moveTo>
                    <a:pt x="1131567" y="0"/>
                  </a:moveTo>
                  <a:lnTo>
                    <a:pt x="1119337" y="12235"/>
                  </a:lnTo>
                  <a:lnTo>
                    <a:pt x="1137040" y="28626"/>
                  </a:lnTo>
                  <a:lnTo>
                    <a:pt x="1199270" y="90856"/>
                  </a:lnTo>
                  <a:lnTo>
                    <a:pt x="1240773" y="146942"/>
                  </a:lnTo>
                  <a:lnTo>
                    <a:pt x="1254459" y="133263"/>
                  </a:lnTo>
                  <a:lnTo>
                    <a:pt x="1232290" y="101016"/>
                  </a:lnTo>
                  <a:lnTo>
                    <a:pt x="1163710" y="28626"/>
                  </a:lnTo>
                  <a:lnTo>
                    <a:pt x="1131567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098400" y="2824762"/>
              <a:ext cx="1047750" cy="960755"/>
            </a:xfrm>
            <a:custGeom>
              <a:avLst/>
              <a:gdLst/>
              <a:ahLst/>
              <a:cxnLst/>
              <a:rect l="l" t="t" r="r" b="b"/>
              <a:pathLst>
                <a:path w="1047750" h="960754">
                  <a:moveTo>
                    <a:pt x="575130" y="640877"/>
                  </a:moveTo>
                  <a:lnTo>
                    <a:pt x="488579" y="667737"/>
                  </a:lnTo>
                  <a:lnTo>
                    <a:pt x="381899" y="704567"/>
                  </a:lnTo>
                  <a:lnTo>
                    <a:pt x="220834" y="739903"/>
                  </a:lnTo>
                  <a:lnTo>
                    <a:pt x="0" y="960737"/>
                  </a:lnTo>
                  <a:lnTo>
                    <a:pt x="92340" y="940787"/>
                  </a:lnTo>
                  <a:lnTo>
                    <a:pt x="276490" y="893797"/>
                  </a:lnTo>
                  <a:lnTo>
                    <a:pt x="339054" y="876953"/>
                  </a:lnTo>
                  <a:lnTo>
                    <a:pt x="575130" y="640877"/>
                  </a:lnTo>
                  <a:close/>
                </a:path>
                <a:path w="1047750" h="960754">
                  <a:moveTo>
                    <a:pt x="960737" y="0"/>
                  </a:moveTo>
                  <a:lnTo>
                    <a:pt x="946626" y="14111"/>
                  </a:lnTo>
                  <a:lnTo>
                    <a:pt x="962290" y="35277"/>
                  </a:lnTo>
                  <a:lnTo>
                    <a:pt x="996579" y="98777"/>
                  </a:lnTo>
                  <a:lnTo>
                    <a:pt x="1016899" y="171167"/>
                  </a:lnTo>
                  <a:lnTo>
                    <a:pt x="1021938" y="194069"/>
                  </a:lnTo>
                  <a:lnTo>
                    <a:pt x="1047213" y="168794"/>
                  </a:lnTo>
                  <a:lnTo>
                    <a:pt x="1038490" y="134337"/>
                  </a:lnTo>
                  <a:lnTo>
                    <a:pt x="1004199" y="63217"/>
                  </a:lnTo>
                  <a:lnTo>
                    <a:pt x="960737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05407" y="2975148"/>
              <a:ext cx="765810" cy="735330"/>
            </a:xfrm>
            <a:custGeom>
              <a:avLst/>
              <a:gdLst/>
              <a:ahLst/>
              <a:cxnLst/>
              <a:rect l="l" t="t" r="r" b="b"/>
              <a:pathLst>
                <a:path w="765809" h="735329">
                  <a:moveTo>
                    <a:pt x="735545" y="0"/>
                  </a:moveTo>
                  <a:lnTo>
                    <a:pt x="710768" y="24764"/>
                  </a:lnTo>
                  <a:lnTo>
                    <a:pt x="723862" y="84281"/>
                  </a:lnTo>
                  <a:lnTo>
                    <a:pt x="717512" y="147781"/>
                  </a:lnTo>
                  <a:lnTo>
                    <a:pt x="697192" y="210011"/>
                  </a:lnTo>
                  <a:lnTo>
                    <a:pt x="661632" y="265891"/>
                  </a:lnTo>
                  <a:lnTo>
                    <a:pt x="608292" y="320501"/>
                  </a:lnTo>
                  <a:lnTo>
                    <a:pt x="546062" y="364951"/>
                  </a:lnTo>
                  <a:lnTo>
                    <a:pt x="469862" y="409401"/>
                  </a:lnTo>
                  <a:lnTo>
                    <a:pt x="387312" y="446231"/>
                  </a:lnTo>
                  <a:lnTo>
                    <a:pt x="292062" y="483061"/>
                  </a:lnTo>
                  <a:lnTo>
                    <a:pt x="234327" y="500979"/>
                  </a:lnTo>
                  <a:lnTo>
                    <a:pt x="0" y="735195"/>
                  </a:lnTo>
                  <a:lnTo>
                    <a:pt x="134582" y="698961"/>
                  </a:lnTo>
                  <a:lnTo>
                    <a:pt x="285712" y="644351"/>
                  </a:lnTo>
                  <a:lnTo>
                    <a:pt x="381916" y="608275"/>
                  </a:lnTo>
                  <a:lnTo>
                    <a:pt x="756793" y="233219"/>
                  </a:lnTo>
                  <a:lnTo>
                    <a:pt x="765772" y="174451"/>
                  </a:lnTo>
                  <a:lnTo>
                    <a:pt x="756882" y="84281"/>
                  </a:lnTo>
                  <a:lnTo>
                    <a:pt x="735545" y="0"/>
                  </a:lnTo>
                  <a:close/>
                </a:path>
              </a:pathLst>
            </a:custGeom>
            <a:solidFill>
              <a:srgbClr val="002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752080" y="3182578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4" h="414654">
                  <a:moveTo>
                    <a:pt x="414061" y="0"/>
                  </a:moveTo>
                  <a:lnTo>
                    <a:pt x="0" y="414061"/>
                  </a:lnTo>
                  <a:lnTo>
                    <a:pt x="60960" y="391201"/>
                  </a:lnTo>
                  <a:lnTo>
                    <a:pt x="172720" y="328971"/>
                  </a:lnTo>
                  <a:lnTo>
                    <a:pt x="261620" y="275631"/>
                  </a:lnTo>
                  <a:lnTo>
                    <a:pt x="322579" y="201971"/>
                  </a:lnTo>
                  <a:lnTo>
                    <a:pt x="377190" y="129581"/>
                  </a:lnTo>
                  <a:lnTo>
                    <a:pt x="405129" y="58461"/>
                  </a:lnTo>
                  <a:lnTo>
                    <a:pt x="414061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-1270" y="0"/>
            <a:ext cx="9142730" cy="2824480"/>
            <a:chOff x="-1270" y="0"/>
            <a:chExt cx="9142730" cy="2824480"/>
          </a:xfrm>
        </p:grpSpPr>
        <p:sp>
          <p:nvSpPr>
            <p:cNvPr id="82" name="object 82"/>
            <p:cNvSpPr/>
            <p:nvPr/>
          </p:nvSpPr>
          <p:spPr>
            <a:xfrm>
              <a:off x="-1270" y="0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-1270" y="4191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-1270" y="622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-1270" y="838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-1270" y="105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-1270" y="1257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-1270" y="1473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-1270" y="1689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-1270" y="1905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-1270" y="2108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-1270" y="232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-1270" y="2540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-1270" y="275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-1270" y="2959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-1270" y="3175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-1270" y="3378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-1270" y="359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-1270" y="3810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-1270" y="402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-1270" y="42291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-1270" y="4444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-1270" y="466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-1270" y="487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-1270" y="5079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-1270" y="529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-1270" y="551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-1270" y="5714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-1270" y="593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-1270" y="614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-1270" y="6349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-1270" y="656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-1270" y="678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-1270" y="6984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-1270" y="720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7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-1270" y="741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-1270" y="76327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-1270" y="78358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-1270" y="805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-1270" y="8267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-1270" y="848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-1270" y="868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-1270" y="8902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-1270" y="911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-1270" y="932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-1270" y="9537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-1270" y="975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-1270" y="995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-1270" y="10172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-1270" y="1038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-1270" y="1060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1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-1270" y="1080769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-1270" y="1123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-1270" y="11442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-1270" y="1165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-1270" y="1187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-1270" y="1209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-1270" y="1229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-1270" y="1250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-1270" y="12712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-1270" y="1292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-1270" y="1314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-1270" y="1336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-1270" y="13563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-1270" y="1377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C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-1270" y="1399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C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-1270" y="1421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-1270" y="1441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-1270" y="1463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-1270" y="1484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-1270" y="15049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-1270" y="1526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-1270" y="1548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-1270" y="1568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-1270" y="1590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-1270" y="1611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-1270" y="1633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-1270" y="1653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-1270" y="1675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-1270" y="1696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-1270" y="17170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-1270" y="1738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-1270" y="1760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-1270" y="1781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-1270" y="1802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-1270" y="1823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-1270" y="1845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-1270" y="1865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-1270" y="1887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-1270" y="1908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-1270" y="19291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-1270" y="1950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-1270" y="1972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-1270" y="1993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-1270" y="2014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-1270" y="2035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-1270" y="20574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-1270" y="20777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-1270" y="2099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-1270" y="2120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0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-1270" y="2142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-1270" y="2162809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-1270" y="2205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F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-1270" y="2226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-1270" y="2247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-1270" y="2269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-1270" y="228980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-1270" y="23114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-1270" y="2332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-1270" y="2354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-1270" y="2374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-1270" y="2396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-1270" y="2418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-1270" y="243840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-1270" y="2459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-1270" y="2481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-1270" y="2503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-1270" y="2523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-1270" y="2545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-1270" y="25666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-1270" y="2586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-1270" y="2608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-1270" y="2630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-1270" y="26504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-1270" y="2672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-1270" y="26936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-1270" y="271525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-1270" y="2735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-1270" y="2757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-1270" y="277875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-1270" y="280035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5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/>
          <p:cNvSpPr txBox="1">
            <a:spLocks noGrp="1"/>
          </p:cNvSpPr>
          <p:nvPr>
            <p:ph type="title"/>
          </p:nvPr>
        </p:nvSpPr>
        <p:spPr>
          <a:xfrm>
            <a:off x="2990850" y="497840"/>
            <a:ext cx="3158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E4E4FF"/>
                </a:solidFill>
                <a:latin typeface="Trebuchet MS"/>
                <a:cs typeface="Trebuchet MS"/>
              </a:rPr>
              <a:t>Quick</a:t>
            </a:r>
            <a:r>
              <a:rPr dirty="0" sz="4400" spc="-285" b="1">
                <a:solidFill>
                  <a:srgbClr val="E4E4FF"/>
                </a:solidFill>
                <a:latin typeface="Trebuchet MS"/>
                <a:cs typeface="Trebuchet MS"/>
              </a:rPr>
              <a:t> </a:t>
            </a:r>
            <a:r>
              <a:rPr dirty="0" sz="4400" spc="-265" b="1">
                <a:solidFill>
                  <a:srgbClr val="E4E4FF"/>
                </a:solidFill>
                <a:latin typeface="Trebuchet MS"/>
                <a:cs typeface="Trebuchet MS"/>
              </a:rPr>
              <a:t>survey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16" name="object 2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32</a:t>
            </a:r>
          </a:p>
        </p:txBody>
      </p:sp>
      <p:sp>
        <p:nvSpPr>
          <p:cNvPr id="213" name="object 213"/>
          <p:cNvSpPr txBox="1"/>
          <p:nvPr/>
        </p:nvSpPr>
        <p:spPr>
          <a:xfrm>
            <a:off x="535940" y="1677670"/>
            <a:ext cx="242570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45">
                <a:solidFill>
                  <a:srgbClr val="FFCC00"/>
                </a:solidFill>
                <a:latin typeface="UnDotum"/>
                <a:cs typeface="UnDotum"/>
              </a:rPr>
              <a:t>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35940" y="1531620"/>
            <a:ext cx="8312150" cy="12039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900"/>
              </a:spcBef>
            </a:pP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felt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understood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material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32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set…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21665" algn="l"/>
              </a:tabLst>
            </a:pPr>
            <a:r>
              <a:rPr dirty="0" sz="2250" spc="-95">
                <a:solidFill>
                  <a:srgbClr val="FFCC00"/>
                </a:solidFill>
                <a:latin typeface="Times New Roman"/>
                <a:cs typeface="Times New Roman"/>
              </a:rPr>
              <a:t>a)</a:t>
            </a:r>
            <a:r>
              <a:rPr dirty="0" sz="2250" spc="-95">
                <a:solidFill>
                  <a:srgbClr val="FFCC00"/>
                </a:solidFill>
                <a:latin typeface="Times New Roman"/>
                <a:cs typeface="Times New Roman"/>
              </a:rPr>
              <a:t>	</a:t>
            </a:r>
            <a:r>
              <a:rPr dirty="0" sz="3200" spc="-165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6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35940" y="2711449"/>
            <a:ext cx="5436870" cy="179070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90"/>
              </a:spcBef>
              <a:buClr>
                <a:srgbClr val="FFCC00"/>
              </a:buClr>
              <a:buSzPct val="70312"/>
              <a:buAutoNum type="alphaLcParenR" startAt="2"/>
              <a:tabLst>
                <a:tab pos="621665" algn="l"/>
                <a:tab pos="622300" algn="l"/>
              </a:tabLst>
            </a:pP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review,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60">
                <a:solidFill>
                  <a:srgbClr val="FFFFFF"/>
                </a:solidFill>
                <a:latin typeface="Times New Roman"/>
                <a:cs typeface="Times New Roman"/>
              </a:rPr>
              <a:t>I’ll</a:t>
            </a:r>
            <a:r>
              <a:rPr dirty="0" sz="320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2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AutoNum type="alphaLcParenR" startAt="2"/>
              <a:tabLst>
                <a:tab pos="621665" algn="l"/>
                <a:tab pos="622300" algn="l"/>
              </a:tabLst>
            </a:pPr>
            <a:r>
              <a:rPr dirty="0" sz="3200" spc="7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really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AutoNum type="alphaLcParenR" startAt="2"/>
              <a:tabLst>
                <a:tab pos="621665" algn="l"/>
                <a:tab pos="622300" algn="l"/>
              </a:tabLst>
            </a:pPr>
            <a:r>
              <a:rPr dirty="0" sz="3200" spc="7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32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43200" y="4197350"/>
            <a:ext cx="6381750" cy="2653030"/>
            <a:chOff x="2743200" y="4197350"/>
            <a:chExt cx="6381750" cy="2653030"/>
          </a:xfrm>
        </p:grpSpPr>
        <p:sp>
          <p:nvSpPr>
            <p:cNvPr id="4" name="object 4"/>
            <p:cNvSpPr/>
            <p:nvPr/>
          </p:nvSpPr>
          <p:spPr>
            <a:xfrm>
              <a:off x="2743200" y="6476517"/>
              <a:ext cx="684530" cy="374015"/>
            </a:xfrm>
            <a:custGeom>
              <a:avLst/>
              <a:gdLst/>
              <a:ahLst/>
              <a:cxnLst/>
              <a:rect l="l" t="t" r="r" b="b"/>
              <a:pathLst>
                <a:path w="684529" h="374015">
                  <a:moveTo>
                    <a:pt x="684530" y="0"/>
                  </a:moveTo>
                  <a:lnTo>
                    <a:pt x="358140" y="166700"/>
                  </a:lnTo>
                  <a:lnTo>
                    <a:pt x="342900" y="174472"/>
                  </a:lnTo>
                  <a:lnTo>
                    <a:pt x="326390" y="184073"/>
                  </a:lnTo>
                  <a:lnTo>
                    <a:pt x="0" y="373862"/>
                  </a:lnTo>
                  <a:lnTo>
                    <a:pt x="326390" y="373875"/>
                  </a:lnTo>
                  <a:lnTo>
                    <a:pt x="358140" y="373875"/>
                  </a:lnTo>
                  <a:lnTo>
                    <a:pt x="558800" y="373875"/>
                  </a:lnTo>
                  <a:lnTo>
                    <a:pt x="684530" y="309003"/>
                  </a:lnTo>
                  <a:lnTo>
                    <a:pt x="684530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5980" y="6330321"/>
              <a:ext cx="359410" cy="471805"/>
            </a:xfrm>
            <a:custGeom>
              <a:avLst/>
              <a:gdLst/>
              <a:ahLst/>
              <a:cxnLst/>
              <a:rect l="l" t="t" r="r" b="b"/>
              <a:pathLst>
                <a:path w="359410" h="471804">
                  <a:moveTo>
                    <a:pt x="359410" y="0"/>
                  </a:moveTo>
                  <a:lnTo>
                    <a:pt x="45720" y="139058"/>
                  </a:lnTo>
                  <a:lnTo>
                    <a:pt x="0" y="162408"/>
                  </a:lnTo>
                  <a:lnTo>
                    <a:pt x="0" y="471576"/>
                  </a:lnTo>
                  <a:lnTo>
                    <a:pt x="226060" y="354958"/>
                  </a:lnTo>
                  <a:lnTo>
                    <a:pt x="359410" y="289883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22369" y="6207840"/>
              <a:ext cx="359410" cy="428625"/>
            </a:xfrm>
            <a:custGeom>
              <a:avLst/>
              <a:gdLst/>
              <a:ahLst/>
              <a:cxnLst/>
              <a:rect l="l" t="t" r="r" b="b"/>
              <a:pathLst>
                <a:path w="359410" h="428625">
                  <a:moveTo>
                    <a:pt x="359409" y="0"/>
                  </a:moveTo>
                  <a:lnTo>
                    <a:pt x="88900" y="97709"/>
                  </a:lnTo>
                  <a:lnTo>
                    <a:pt x="0" y="137118"/>
                  </a:lnTo>
                  <a:lnTo>
                    <a:pt x="0" y="428478"/>
                  </a:lnTo>
                  <a:lnTo>
                    <a:pt x="217169" y="322499"/>
                  </a:lnTo>
                  <a:lnTo>
                    <a:pt x="359409" y="264787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0030" y="6095325"/>
              <a:ext cx="359410" cy="390525"/>
            </a:xfrm>
            <a:custGeom>
              <a:avLst/>
              <a:gdLst/>
              <a:ahLst/>
              <a:cxnLst/>
              <a:rect l="l" t="t" r="r" b="b"/>
              <a:pathLst>
                <a:path w="359410" h="390525">
                  <a:moveTo>
                    <a:pt x="359410" y="0"/>
                  </a:moveTo>
                  <a:lnTo>
                    <a:pt x="140970" y="73064"/>
                  </a:lnTo>
                  <a:lnTo>
                    <a:pt x="0" y="123983"/>
                  </a:lnTo>
                  <a:lnTo>
                    <a:pt x="0" y="390184"/>
                  </a:lnTo>
                  <a:lnTo>
                    <a:pt x="359410" y="244358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76420" y="5992603"/>
              <a:ext cx="359410" cy="360680"/>
            </a:xfrm>
            <a:custGeom>
              <a:avLst/>
              <a:gdLst/>
              <a:ahLst/>
              <a:cxnLst/>
              <a:rect l="l" t="t" r="r" b="b"/>
              <a:pathLst>
                <a:path w="359410" h="360679">
                  <a:moveTo>
                    <a:pt x="359409" y="0"/>
                  </a:moveTo>
                  <a:lnTo>
                    <a:pt x="182879" y="52596"/>
                  </a:lnTo>
                  <a:lnTo>
                    <a:pt x="0" y="113766"/>
                  </a:lnTo>
                  <a:lnTo>
                    <a:pt x="0" y="360477"/>
                  </a:lnTo>
                  <a:lnTo>
                    <a:pt x="182879" y="286276"/>
                  </a:lnTo>
                  <a:lnTo>
                    <a:pt x="359409" y="221746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2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04079" y="5900173"/>
              <a:ext cx="359410" cy="326390"/>
            </a:xfrm>
            <a:custGeom>
              <a:avLst/>
              <a:gdLst/>
              <a:ahLst/>
              <a:cxnLst/>
              <a:rect l="l" t="t" r="r" b="b"/>
              <a:pathLst>
                <a:path w="359410" h="326389">
                  <a:moveTo>
                    <a:pt x="359410" y="0"/>
                  </a:moveTo>
                  <a:lnTo>
                    <a:pt x="226060" y="34536"/>
                  </a:lnTo>
                  <a:lnTo>
                    <a:pt x="0" y="101890"/>
                  </a:lnTo>
                  <a:lnTo>
                    <a:pt x="0" y="325782"/>
                  </a:lnTo>
                  <a:lnTo>
                    <a:pt x="157480" y="268216"/>
                  </a:lnTo>
                  <a:lnTo>
                    <a:pt x="359410" y="207637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0470" y="4197350"/>
              <a:ext cx="359410" cy="1920875"/>
            </a:xfrm>
            <a:custGeom>
              <a:avLst/>
              <a:gdLst/>
              <a:ahLst/>
              <a:cxnLst/>
              <a:rect l="l" t="t" r="r" b="b"/>
              <a:pathLst>
                <a:path w="359410" h="1920875">
                  <a:moveTo>
                    <a:pt x="359409" y="1618290"/>
                  </a:moveTo>
                  <a:lnTo>
                    <a:pt x="0" y="1711375"/>
                  </a:lnTo>
                  <a:lnTo>
                    <a:pt x="0" y="1920367"/>
                  </a:lnTo>
                  <a:lnTo>
                    <a:pt x="123189" y="1883410"/>
                  </a:lnTo>
                  <a:lnTo>
                    <a:pt x="359409" y="1809726"/>
                  </a:lnTo>
                  <a:lnTo>
                    <a:pt x="359409" y="1618290"/>
                  </a:lnTo>
                  <a:close/>
                </a:path>
                <a:path w="359410" h="1920875">
                  <a:moveTo>
                    <a:pt x="228600" y="0"/>
                  </a:moveTo>
                  <a:lnTo>
                    <a:pt x="201929" y="43180"/>
                  </a:lnTo>
                  <a:lnTo>
                    <a:pt x="182879" y="77469"/>
                  </a:lnTo>
                  <a:lnTo>
                    <a:pt x="182879" y="120650"/>
                  </a:lnTo>
                  <a:lnTo>
                    <a:pt x="201929" y="156210"/>
                  </a:lnTo>
                  <a:lnTo>
                    <a:pt x="236219" y="190500"/>
                  </a:lnTo>
                  <a:lnTo>
                    <a:pt x="279400" y="222250"/>
                  </a:lnTo>
                  <a:lnTo>
                    <a:pt x="331469" y="259080"/>
                  </a:lnTo>
                  <a:lnTo>
                    <a:pt x="359409" y="274796"/>
                  </a:lnTo>
                  <a:lnTo>
                    <a:pt x="359409" y="211666"/>
                  </a:lnTo>
                  <a:lnTo>
                    <a:pt x="339089" y="196850"/>
                  </a:lnTo>
                  <a:lnTo>
                    <a:pt x="295909" y="163830"/>
                  </a:lnTo>
                  <a:lnTo>
                    <a:pt x="261619" y="128269"/>
                  </a:lnTo>
                  <a:lnTo>
                    <a:pt x="236219" y="95250"/>
                  </a:lnTo>
                  <a:lnTo>
                    <a:pt x="228600" y="68580"/>
                  </a:lnTo>
                  <a:lnTo>
                    <a:pt x="218439" y="43180"/>
                  </a:lnTo>
                  <a:lnTo>
                    <a:pt x="228600" y="63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58129" y="4385459"/>
              <a:ext cx="358140" cy="1631950"/>
            </a:xfrm>
            <a:custGeom>
              <a:avLst/>
              <a:gdLst/>
              <a:ahLst/>
              <a:cxnLst/>
              <a:rect l="l" t="t" r="r" b="b"/>
              <a:pathLst>
                <a:path w="358139" h="1631950">
                  <a:moveTo>
                    <a:pt x="358140" y="1347554"/>
                  </a:moveTo>
                  <a:lnTo>
                    <a:pt x="278130" y="1366370"/>
                  </a:lnTo>
                  <a:lnTo>
                    <a:pt x="0" y="1438404"/>
                  </a:lnTo>
                  <a:lnTo>
                    <a:pt x="0" y="1631520"/>
                  </a:lnTo>
                  <a:lnTo>
                    <a:pt x="72390" y="1608940"/>
                  </a:lnTo>
                  <a:lnTo>
                    <a:pt x="339090" y="1531470"/>
                  </a:lnTo>
                  <a:lnTo>
                    <a:pt x="358140" y="1526925"/>
                  </a:lnTo>
                  <a:lnTo>
                    <a:pt x="358140" y="1347554"/>
                  </a:lnTo>
                  <a:close/>
                </a:path>
                <a:path w="358139" h="1631950">
                  <a:moveTo>
                    <a:pt x="0" y="0"/>
                  </a:moveTo>
                  <a:lnTo>
                    <a:pt x="0" y="68275"/>
                  </a:lnTo>
                  <a:lnTo>
                    <a:pt x="3810" y="70970"/>
                  </a:lnTo>
                  <a:lnTo>
                    <a:pt x="64770" y="105260"/>
                  </a:lnTo>
                  <a:lnTo>
                    <a:pt x="142240" y="140820"/>
                  </a:lnTo>
                  <a:lnTo>
                    <a:pt x="227330" y="173840"/>
                  </a:lnTo>
                  <a:lnTo>
                    <a:pt x="358140" y="218663"/>
                  </a:lnTo>
                  <a:lnTo>
                    <a:pt x="358140" y="195815"/>
                  </a:lnTo>
                  <a:lnTo>
                    <a:pt x="252730" y="148440"/>
                  </a:lnTo>
                  <a:lnTo>
                    <a:pt x="149860" y="96370"/>
                  </a:lnTo>
                  <a:lnTo>
                    <a:pt x="72390" y="53190"/>
                  </a:lnTo>
                  <a:lnTo>
                    <a:pt x="11430" y="8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84520" y="4567005"/>
              <a:ext cx="359410" cy="1353820"/>
            </a:xfrm>
            <a:custGeom>
              <a:avLst/>
              <a:gdLst/>
              <a:ahLst/>
              <a:cxnLst/>
              <a:rect l="l" t="t" r="r" b="b"/>
              <a:pathLst>
                <a:path w="359410" h="1353820">
                  <a:moveTo>
                    <a:pt x="359409" y="1088951"/>
                  </a:moveTo>
                  <a:lnTo>
                    <a:pt x="0" y="1173474"/>
                  </a:lnTo>
                  <a:lnTo>
                    <a:pt x="0" y="1353613"/>
                  </a:lnTo>
                  <a:lnTo>
                    <a:pt x="12700" y="1349924"/>
                  </a:lnTo>
                  <a:lnTo>
                    <a:pt x="262889" y="1290234"/>
                  </a:lnTo>
                  <a:lnTo>
                    <a:pt x="359409" y="1264778"/>
                  </a:lnTo>
                  <a:lnTo>
                    <a:pt x="359409" y="1088951"/>
                  </a:lnTo>
                  <a:close/>
                </a:path>
                <a:path w="359410" h="1353820">
                  <a:moveTo>
                    <a:pt x="0" y="0"/>
                  </a:moveTo>
                  <a:lnTo>
                    <a:pt x="0" y="26238"/>
                  </a:lnTo>
                  <a:lnTo>
                    <a:pt x="82550" y="54524"/>
                  </a:lnTo>
                  <a:lnTo>
                    <a:pt x="297179" y="123104"/>
                  </a:lnTo>
                  <a:lnTo>
                    <a:pt x="359409" y="139628"/>
                  </a:lnTo>
                  <a:lnTo>
                    <a:pt x="359409" y="123771"/>
                  </a:lnTo>
                  <a:lnTo>
                    <a:pt x="356869" y="123104"/>
                  </a:lnTo>
                  <a:lnTo>
                    <a:pt x="185419" y="68494"/>
                  </a:lnTo>
                  <a:lnTo>
                    <a:pt x="39369" y="1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12179" y="4680806"/>
              <a:ext cx="358140" cy="1159510"/>
            </a:xfrm>
            <a:custGeom>
              <a:avLst/>
              <a:gdLst/>
              <a:ahLst/>
              <a:cxnLst/>
              <a:rect l="l" t="t" r="r" b="b"/>
              <a:pathLst>
                <a:path w="358139" h="1159510">
                  <a:moveTo>
                    <a:pt x="358140" y="896975"/>
                  </a:moveTo>
                  <a:lnTo>
                    <a:pt x="245110" y="924973"/>
                  </a:lnTo>
                  <a:lnTo>
                    <a:pt x="0" y="982617"/>
                  </a:lnTo>
                  <a:lnTo>
                    <a:pt x="0" y="1159351"/>
                  </a:lnTo>
                  <a:lnTo>
                    <a:pt x="166370" y="1115473"/>
                  </a:lnTo>
                  <a:lnTo>
                    <a:pt x="358140" y="1069493"/>
                  </a:lnTo>
                  <a:lnTo>
                    <a:pt x="358140" y="896975"/>
                  </a:lnTo>
                  <a:close/>
                </a:path>
                <a:path w="358139" h="1159510">
                  <a:moveTo>
                    <a:pt x="0" y="0"/>
                  </a:moveTo>
                  <a:lnTo>
                    <a:pt x="0" y="17397"/>
                  </a:lnTo>
                  <a:lnTo>
                    <a:pt x="194310" y="68993"/>
                  </a:lnTo>
                  <a:lnTo>
                    <a:pt x="358140" y="119793"/>
                  </a:lnTo>
                  <a:lnTo>
                    <a:pt x="358140" y="98748"/>
                  </a:lnTo>
                  <a:lnTo>
                    <a:pt x="227330" y="61373"/>
                  </a:lnTo>
                  <a:lnTo>
                    <a:pt x="29210" y="9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38570" y="4770482"/>
              <a:ext cx="359410" cy="987425"/>
            </a:xfrm>
            <a:custGeom>
              <a:avLst/>
              <a:gdLst/>
              <a:ahLst/>
              <a:cxnLst/>
              <a:rect l="l" t="t" r="r" b="b"/>
              <a:pathLst>
                <a:path w="359409" h="987425">
                  <a:moveTo>
                    <a:pt x="359409" y="715646"/>
                  </a:moveTo>
                  <a:lnTo>
                    <a:pt x="306070" y="732427"/>
                  </a:lnTo>
                  <a:lnTo>
                    <a:pt x="57150" y="801007"/>
                  </a:lnTo>
                  <a:lnTo>
                    <a:pt x="0" y="815163"/>
                  </a:lnTo>
                  <a:lnTo>
                    <a:pt x="0" y="987429"/>
                  </a:lnTo>
                  <a:lnTo>
                    <a:pt x="57150" y="973727"/>
                  </a:lnTo>
                  <a:lnTo>
                    <a:pt x="255270" y="930547"/>
                  </a:lnTo>
                  <a:lnTo>
                    <a:pt x="359409" y="898919"/>
                  </a:lnTo>
                  <a:lnTo>
                    <a:pt x="359409" y="715646"/>
                  </a:lnTo>
                  <a:close/>
                </a:path>
                <a:path w="359409" h="987425">
                  <a:moveTo>
                    <a:pt x="0" y="0"/>
                  </a:moveTo>
                  <a:lnTo>
                    <a:pt x="0" y="20272"/>
                  </a:lnTo>
                  <a:lnTo>
                    <a:pt x="31750" y="30117"/>
                  </a:lnTo>
                  <a:lnTo>
                    <a:pt x="185420" y="74567"/>
                  </a:lnTo>
                  <a:lnTo>
                    <a:pt x="316229" y="117747"/>
                  </a:lnTo>
                  <a:lnTo>
                    <a:pt x="359409" y="133365"/>
                  </a:lnTo>
                  <a:lnTo>
                    <a:pt x="359409" y="107184"/>
                  </a:lnTo>
                  <a:lnTo>
                    <a:pt x="341629" y="99967"/>
                  </a:lnTo>
                  <a:lnTo>
                    <a:pt x="194309" y="55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64959" y="4865851"/>
              <a:ext cx="359410" cy="814069"/>
            </a:xfrm>
            <a:custGeom>
              <a:avLst/>
              <a:gdLst/>
              <a:ahLst/>
              <a:cxnLst/>
              <a:rect l="l" t="t" r="r" b="b"/>
              <a:pathLst>
                <a:path w="359409" h="814070">
                  <a:moveTo>
                    <a:pt x="359410" y="494088"/>
                  </a:moveTo>
                  <a:lnTo>
                    <a:pt x="351790" y="498628"/>
                  </a:lnTo>
                  <a:lnTo>
                    <a:pt x="187960" y="567208"/>
                  </a:lnTo>
                  <a:lnTo>
                    <a:pt x="92710" y="601498"/>
                  </a:lnTo>
                  <a:lnTo>
                    <a:pt x="0" y="630665"/>
                  </a:lnTo>
                  <a:lnTo>
                    <a:pt x="0" y="813578"/>
                  </a:lnTo>
                  <a:lnTo>
                    <a:pt x="100330" y="783108"/>
                  </a:lnTo>
                  <a:lnTo>
                    <a:pt x="246380" y="747548"/>
                  </a:lnTo>
                  <a:lnTo>
                    <a:pt x="359410" y="708285"/>
                  </a:lnTo>
                  <a:lnTo>
                    <a:pt x="359410" y="494088"/>
                  </a:lnTo>
                  <a:close/>
                </a:path>
                <a:path w="359409" h="814070">
                  <a:moveTo>
                    <a:pt x="0" y="0"/>
                  </a:moveTo>
                  <a:lnTo>
                    <a:pt x="0" y="26053"/>
                  </a:lnTo>
                  <a:lnTo>
                    <a:pt x="109220" y="65558"/>
                  </a:lnTo>
                  <a:lnTo>
                    <a:pt x="213360" y="99848"/>
                  </a:lnTo>
                  <a:lnTo>
                    <a:pt x="298450" y="135408"/>
                  </a:lnTo>
                  <a:lnTo>
                    <a:pt x="359410" y="162390"/>
                  </a:lnTo>
                  <a:lnTo>
                    <a:pt x="359410" y="138895"/>
                  </a:lnTo>
                  <a:lnTo>
                    <a:pt x="351790" y="135408"/>
                  </a:lnTo>
                  <a:lnTo>
                    <a:pt x="143510" y="56668"/>
                  </a:lnTo>
                  <a:lnTo>
                    <a:pt x="15240" y="4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92620" y="4992137"/>
              <a:ext cx="325120" cy="593090"/>
            </a:xfrm>
            <a:custGeom>
              <a:avLst/>
              <a:gdLst/>
              <a:ahLst/>
              <a:cxnLst/>
              <a:rect l="l" t="t" r="r" b="b"/>
              <a:pathLst>
                <a:path w="325120" h="593089">
                  <a:moveTo>
                    <a:pt x="0" y="0"/>
                  </a:moveTo>
                  <a:lnTo>
                    <a:pt x="0" y="22051"/>
                  </a:lnTo>
                  <a:lnTo>
                    <a:pt x="48259" y="43412"/>
                  </a:lnTo>
                  <a:lnTo>
                    <a:pt x="99059" y="68812"/>
                  </a:lnTo>
                  <a:lnTo>
                    <a:pt x="144779" y="94212"/>
                  </a:lnTo>
                  <a:lnTo>
                    <a:pt x="170179" y="120882"/>
                  </a:lnTo>
                  <a:lnTo>
                    <a:pt x="186689" y="146282"/>
                  </a:lnTo>
                  <a:lnTo>
                    <a:pt x="195579" y="181842"/>
                  </a:lnTo>
                  <a:lnTo>
                    <a:pt x="186689" y="225022"/>
                  </a:lnTo>
                  <a:lnTo>
                    <a:pt x="134620" y="302492"/>
                  </a:lnTo>
                  <a:lnTo>
                    <a:pt x="83820" y="336782"/>
                  </a:lnTo>
                  <a:lnTo>
                    <a:pt x="24129" y="372342"/>
                  </a:lnTo>
                  <a:lnTo>
                    <a:pt x="0" y="382443"/>
                  </a:lnTo>
                  <a:lnTo>
                    <a:pt x="0" y="593028"/>
                  </a:lnTo>
                  <a:lnTo>
                    <a:pt x="39370" y="579352"/>
                  </a:lnTo>
                  <a:lnTo>
                    <a:pt x="134620" y="536172"/>
                  </a:lnTo>
                  <a:lnTo>
                    <a:pt x="195579" y="500612"/>
                  </a:lnTo>
                  <a:lnTo>
                    <a:pt x="237489" y="466322"/>
                  </a:lnTo>
                  <a:lnTo>
                    <a:pt x="273050" y="423142"/>
                  </a:lnTo>
                  <a:lnTo>
                    <a:pt x="298450" y="387582"/>
                  </a:lnTo>
                  <a:lnTo>
                    <a:pt x="325120" y="320272"/>
                  </a:lnTo>
                  <a:lnTo>
                    <a:pt x="314959" y="250422"/>
                  </a:lnTo>
                  <a:lnTo>
                    <a:pt x="280670" y="189462"/>
                  </a:lnTo>
                  <a:lnTo>
                    <a:pt x="247650" y="138662"/>
                  </a:lnTo>
                  <a:lnTo>
                    <a:pt x="195579" y="94212"/>
                  </a:lnTo>
                  <a:lnTo>
                    <a:pt x="152400" y="68812"/>
                  </a:lnTo>
                  <a:lnTo>
                    <a:pt x="99059" y="43412"/>
                  </a:lnTo>
                  <a:lnTo>
                    <a:pt x="24129" y="9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19240" y="4240530"/>
              <a:ext cx="387607" cy="403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27830" y="4573430"/>
              <a:ext cx="256540" cy="145415"/>
            </a:xfrm>
            <a:custGeom>
              <a:avLst/>
              <a:gdLst/>
              <a:ahLst/>
              <a:cxnLst/>
              <a:rect l="l" t="t" r="r" b="b"/>
              <a:pathLst>
                <a:path w="256540" h="145414">
                  <a:moveTo>
                    <a:pt x="62089" y="0"/>
                  </a:moveTo>
                  <a:lnTo>
                    <a:pt x="0" y="62089"/>
                  </a:lnTo>
                  <a:lnTo>
                    <a:pt x="78759" y="107789"/>
                  </a:lnTo>
                  <a:lnTo>
                    <a:pt x="174809" y="145089"/>
                  </a:lnTo>
                  <a:lnTo>
                    <a:pt x="256073" y="63825"/>
                  </a:lnTo>
                  <a:lnTo>
                    <a:pt x="148609" y="30319"/>
                  </a:lnTo>
                  <a:lnTo>
                    <a:pt x="62089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85258" y="4631520"/>
              <a:ext cx="278130" cy="156210"/>
            </a:xfrm>
            <a:custGeom>
              <a:avLst/>
              <a:gdLst/>
              <a:ahLst/>
              <a:cxnLst/>
              <a:rect l="l" t="t" r="r" b="b"/>
              <a:pathLst>
                <a:path w="278129" h="156210">
                  <a:moveTo>
                    <a:pt x="80250" y="0"/>
                  </a:moveTo>
                  <a:lnTo>
                    <a:pt x="0" y="80250"/>
                  </a:lnTo>
                  <a:lnTo>
                    <a:pt x="52141" y="100499"/>
                  </a:lnTo>
                  <a:lnTo>
                    <a:pt x="183515" y="155814"/>
                  </a:lnTo>
                  <a:lnTo>
                    <a:pt x="277751" y="61578"/>
                  </a:lnTo>
                  <a:lnTo>
                    <a:pt x="8025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52687" y="4687665"/>
              <a:ext cx="297815" cy="155575"/>
            </a:xfrm>
            <a:custGeom>
              <a:avLst/>
              <a:gdLst/>
              <a:ahLst/>
              <a:cxnLst/>
              <a:rect l="l" t="t" r="r" b="b"/>
              <a:pathLst>
                <a:path w="297815" h="155575">
                  <a:moveTo>
                    <a:pt x="92896" y="0"/>
                  </a:moveTo>
                  <a:lnTo>
                    <a:pt x="0" y="92896"/>
                  </a:lnTo>
                  <a:lnTo>
                    <a:pt x="29492" y="105314"/>
                  </a:lnTo>
                  <a:lnTo>
                    <a:pt x="195381" y="155325"/>
                  </a:lnTo>
                  <a:lnTo>
                    <a:pt x="297606" y="53099"/>
                  </a:lnTo>
                  <a:lnTo>
                    <a:pt x="157762" y="20224"/>
                  </a:lnTo>
                  <a:lnTo>
                    <a:pt x="92896" y="0"/>
                  </a:lnTo>
                  <a:close/>
                </a:path>
              </a:pathLst>
            </a:custGeom>
            <a:solidFill>
              <a:srgbClr val="002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30504" y="4736414"/>
              <a:ext cx="310515" cy="154305"/>
            </a:xfrm>
            <a:custGeom>
              <a:avLst/>
              <a:gdLst/>
              <a:ahLst/>
              <a:cxnLst/>
              <a:rect l="l" t="t" r="r" b="b"/>
              <a:pathLst>
                <a:path w="310515" h="154304">
                  <a:moveTo>
                    <a:pt x="101280" y="0"/>
                  </a:moveTo>
                  <a:lnTo>
                    <a:pt x="0" y="101280"/>
                  </a:lnTo>
                  <a:lnTo>
                    <a:pt x="24395" y="108635"/>
                  </a:lnTo>
                  <a:lnTo>
                    <a:pt x="205021" y="154069"/>
                  </a:lnTo>
                  <a:lnTo>
                    <a:pt x="310019" y="49071"/>
                  </a:lnTo>
                  <a:lnTo>
                    <a:pt x="10128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17260" y="4781135"/>
              <a:ext cx="308610" cy="156210"/>
            </a:xfrm>
            <a:custGeom>
              <a:avLst/>
              <a:gdLst/>
              <a:ahLst/>
              <a:cxnLst/>
              <a:rect l="l" t="t" r="r" b="b"/>
              <a:pathLst>
                <a:path w="308609" h="156210">
                  <a:moveTo>
                    <a:pt x="104754" y="0"/>
                  </a:moveTo>
                  <a:lnTo>
                    <a:pt x="0" y="104754"/>
                  </a:lnTo>
                  <a:lnTo>
                    <a:pt x="44649" y="115984"/>
                  </a:lnTo>
                  <a:lnTo>
                    <a:pt x="190699" y="150274"/>
                  </a:lnTo>
                  <a:lnTo>
                    <a:pt x="207719" y="156115"/>
                  </a:lnTo>
                  <a:lnTo>
                    <a:pt x="308125" y="55708"/>
                  </a:lnTo>
                  <a:lnTo>
                    <a:pt x="155139" y="11844"/>
                  </a:lnTo>
                  <a:lnTo>
                    <a:pt x="104754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05902" y="4831183"/>
              <a:ext cx="304165" cy="167005"/>
            </a:xfrm>
            <a:custGeom>
              <a:avLst/>
              <a:gdLst/>
              <a:ahLst/>
              <a:cxnLst/>
              <a:rect l="l" t="t" r="r" b="b"/>
              <a:pathLst>
                <a:path w="304165" h="167004">
                  <a:moveTo>
                    <a:pt x="99743" y="0"/>
                  </a:moveTo>
                  <a:lnTo>
                    <a:pt x="0" y="99743"/>
                  </a:lnTo>
                  <a:lnTo>
                    <a:pt x="2057" y="100226"/>
                  </a:lnTo>
                  <a:lnTo>
                    <a:pt x="131597" y="144676"/>
                  </a:lnTo>
                  <a:lnTo>
                    <a:pt x="192348" y="166475"/>
                  </a:lnTo>
                  <a:lnTo>
                    <a:pt x="303896" y="54927"/>
                  </a:lnTo>
                  <a:lnTo>
                    <a:pt x="148107" y="13866"/>
                  </a:lnTo>
                  <a:lnTo>
                    <a:pt x="99743" y="0"/>
                  </a:lnTo>
                  <a:close/>
                </a:path>
              </a:pathLst>
            </a:custGeom>
            <a:solidFill>
              <a:srgbClr val="002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81427" y="4881342"/>
              <a:ext cx="303530" cy="180975"/>
            </a:xfrm>
            <a:custGeom>
              <a:avLst/>
              <a:gdLst/>
              <a:ahLst/>
              <a:cxnLst/>
              <a:rect l="l" t="t" r="r" b="b"/>
              <a:pathLst>
                <a:path w="303529" h="180975">
                  <a:moveTo>
                    <a:pt x="110279" y="0"/>
                  </a:moveTo>
                  <a:lnTo>
                    <a:pt x="0" y="110279"/>
                  </a:lnTo>
                  <a:lnTo>
                    <a:pt x="171972" y="171987"/>
                  </a:lnTo>
                  <a:lnTo>
                    <a:pt x="187374" y="180715"/>
                  </a:lnTo>
                  <a:lnTo>
                    <a:pt x="303442" y="64647"/>
                  </a:lnTo>
                  <a:lnTo>
                    <a:pt x="291352" y="58957"/>
                  </a:lnTo>
                  <a:lnTo>
                    <a:pt x="136412" y="6887"/>
                  </a:lnTo>
                  <a:lnTo>
                    <a:pt x="110279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53400" y="4938702"/>
              <a:ext cx="288925" cy="219075"/>
            </a:xfrm>
            <a:custGeom>
              <a:avLst/>
              <a:gdLst/>
              <a:ahLst/>
              <a:cxnLst/>
              <a:rect l="l" t="t" r="r" b="b"/>
              <a:pathLst>
                <a:path w="288925" h="219075">
                  <a:moveTo>
                    <a:pt x="114627" y="0"/>
                  </a:moveTo>
                  <a:lnTo>
                    <a:pt x="0" y="114627"/>
                  </a:lnTo>
                  <a:lnTo>
                    <a:pt x="76200" y="157807"/>
                  </a:lnTo>
                  <a:lnTo>
                    <a:pt x="137159" y="200987"/>
                  </a:lnTo>
                  <a:lnTo>
                    <a:pt x="155205" y="218501"/>
                  </a:lnTo>
                  <a:lnTo>
                    <a:pt x="288299" y="85407"/>
                  </a:lnTo>
                  <a:lnTo>
                    <a:pt x="248920" y="62557"/>
                  </a:lnTo>
                  <a:lnTo>
                    <a:pt x="119379" y="1597"/>
                  </a:lnTo>
                  <a:lnTo>
                    <a:pt x="114627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69909" y="5015716"/>
              <a:ext cx="403860" cy="513080"/>
            </a:xfrm>
            <a:custGeom>
              <a:avLst/>
              <a:gdLst/>
              <a:ahLst/>
              <a:cxnLst/>
              <a:rect l="l" t="t" r="r" b="b"/>
              <a:pathLst>
                <a:path w="403859" h="513079">
                  <a:moveTo>
                    <a:pt x="257323" y="0"/>
                  </a:moveTo>
                  <a:lnTo>
                    <a:pt x="127094" y="130229"/>
                  </a:lnTo>
                  <a:lnTo>
                    <a:pt x="163830" y="165883"/>
                  </a:lnTo>
                  <a:lnTo>
                    <a:pt x="199390" y="209063"/>
                  </a:lnTo>
                  <a:lnTo>
                    <a:pt x="214630" y="253513"/>
                  </a:lnTo>
                  <a:lnTo>
                    <a:pt x="223580" y="291553"/>
                  </a:lnTo>
                  <a:lnTo>
                    <a:pt x="403394" y="111739"/>
                  </a:lnTo>
                  <a:lnTo>
                    <a:pt x="379730" y="80793"/>
                  </a:lnTo>
                  <a:lnTo>
                    <a:pt x="335280" y="45233"/>
                  </a:lnTo>
                  <a:lnTo>
                    <a:pt x="257323" y="0"/>
                  </a:lnTo>
                  <a:close/>
                </a:path>
                <a:path w="403859" h="513079">
                  <a:moveTo>
                    <a:pt x="6283" y="508850"/>
                  </a:moveTo>
                  <a:lnTo>
                    <a:pt x="0" y="512593"/>
                  </a:lnTo>
                  <a:lnTo>
                    <a:pt x="3725" y="511408"/>
                  </a:lnTo>
                  <a:lnTo>
                    <a:pt x="6283" y="508850"/>
                  </a:lnTo>
                  <a:close/>
                </a:path>
              </a:pathLst>
            </a:custGeom>
            <a:solidFill>
              <a:srgbClr val="003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69909" y="5114501"/>
              <a:ext cx="448309" cy="414020"/>
            </a:xfrm>
            <a:custGeom>
              <a:avLst/>
              <a:gdLst/>
              <a:ahLst/>
              <a:cxnLst/>
              <a:rect l="l" t="t" r="r" b="b"/>
              <a:pathLst>
                <a:path w="448309" h="414020">
                  <a:moveTo>
                    <a:pt x="393488" y="0"/>
                  </a:moveTo>
                  <a:lnTo>
                    <a:pt x="219226" y="174262"/>
                  </a:lnTo>
                  <a:lnTo>
                    <a:pt x="224790" y="197908"/>
                  </a:lnTo>
                  <a:lnTo>
                    <a:pt x="214630" y="232198"/>
                  </a:lnTo>
                  <a:lnTo>
                    <a:pt x="189230" y="275378"/>
                  </a:lnTo>
                  <a:lnTo>
                    <a:pt x="163830" y="310938"/>
                  </a:lnTo>
                  <a:lnTo>
                    <a:pt x="120650" y="343958"/>
                  </a:lnTo>
                  <a:lnTo>
                    <a:pt x="59690" y="378248"/>
                  </a:lnTo>
                  <a:lnTo>
                    <a:pt x="0" y="413808"/>
                  </a:lnTo>
                  <a:lnTo>
                    <a:pt x="111760" y="378248"/>
                  </a:lnTo>
                  <a:lnTo>
                    <a:pt x="205740" y="343958"/>
                  </a:lnTo>
                  <a:lnTo>
                    <a:pt x="284480" y="310938"/>
                  </a:lnTo>
                  <a:lnTo>
                    <a:pt x="353060" y="275378"/>
                  </a:lnTo>
                  <a:lnTo>
                    <a:pt x="394970" y="241088"/>
                  </a:lnTo>
                  <a:lnTo>
                    <a:pt x="430530" y="197908"/>
                  </a:lnTo>
                  <a:lnTo>
                    <a:pt x="448310" y="154728"/>
                  </a:lnTo>
                  <a:lnTo>
                    <a:pt x="448310" y="102658"/>
                  </a:lnTo>
                  <a:lnTo>
                    <a:pt x="430530" y="59478"/>
                  </a:lnTo>
                  <a:lnTo>
                    <a:pt x="412750" y="25188"/>
                  </a:lnTo>
                  <a:lnTo>
                    <a:pt x="393488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22970" y="5312410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70">
                  <a:moveTo>
                    <a:pt x="77470" y="0"/>
                  </a:moveTo>
                  <a:lnTo>
                    <a:pt x="0" y="77470"/>
                  </a:lnTo>
                  <a:lnTo>
                    <a:pt x="41910" y="4318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30399" y="5312409"/>
              <a:ext cx="294640" cy="113030"/>
            </a:xfrm>
            <a:custGeom>
              <a:avLst/>
              <a:gdLst/>
              <a:ahLst/>
              <a:cxnLst/>
              <a:rect l="l" t="t" r="r" b="b"/>
              <a:pathLst>
                <a:path w="294640" h="113029">
                  <a:moveTo>
                    <a:pt x="294551" y="0"/>
                  </a:moveTo>
                  <a:lnTo>
                    <a:pt x="243751" y="25400"/>
                  </a:lnTo>
                  <a:lnTo>
                    <a:pt x="171221" y="53340"/>
                  </a:lnTo>
                  <a:lnTo>
                    <a:pt x="158038" y="58420"/>
                  </a:lnTo>
                  <a:lnTo>
                    <a:pt x="88811" y="85090"/>
                  </a:lnTo>
                  <a:lnTo>
                    <a:pt x="0" y="113030"/>
                  </a:lnTo>
                  <a:lnTo>
                    <a:pt x="294551" y="113030"/>
                  </a:lnTo>
                  <a:lnTo>
                    <a:pt x="294551" y="58420"/>
                  </a:lnTo>
                  <a:lnTo>
                    <a:pt x="294551" y="53340"/>
                  </a:lnTo>
                  <a:lnTo>
                    <a:pt x="294551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35909" y="5420360"/>
              <a:ext cx="489584" cy="60960"/>
            </a:xfrm>
            <a:custGeom>
              <a:avLst/>
              <a:gdLst/>
              <a:ahLst/>
              <a:cxnLst/>
              <a:rect l="l" t="t" r="r" b="b"/>
              <a:pathLst>
                <a:path w="489584" h="60960">
                  <a:moveTo>
                    <a:pt x="489040" y="0"/>
                  </a:moveTo>
                  <a:lnTo>
                    <a:pt x="210638" y="0"/>
                  </a:lnTo>
                  <a:lnTo>
                    <a:pt x="170270" y="12699"/>
                  </a:lnTo>
                  <a:lnTo>
                    <a:pt x="50890" y="46989"/>
                  </a:lnTo>
                  <a:lnTo>
                    <a:pt x="0" y="60959"/>
                  </a:lnTo>
                  <a:lnTo>
                    <a:pt x="489040" y="60959"/>
                  </a:lnTo>
                  <a:lnTo>
                    <a:pt x="489040" y="0"/>
                  </a:lnTo>
                  <a:close/>
                </a:path>
              </a:pathLst>
            </a:custGeom>
            <a:solidFill>
              <a:srgbClr val="003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42190" y="5474969"/>
              <a:ext cx="683260" cy="60960"/>
            </a:xfrm>
            <a:custGeom>
              <a:avLst/>
              <a:gdLst/>
              <a:ahLst/>
              <a:cxnLst/>
              <a:rect l="l" t="t" r="r" b="b"/>
              <a:pathLst>
                <a:path w="683259" h="60960">
                  <a:moveTo>
                    <a:pt x="682759" y="0"/>
                  </a:moveTo>
                  <a:lnTo>
                    <a:pt x="216851" y="0"/>
                  </a:lnTo>
                  <a:lnTo>
                    <a:pt x="115069" y="27939"/>
                  </a:lnTo>
                  <a:lnTo>
                    <a:pt x="0" y="60959"/>
                  </a:lnTo>
                  <a:lnTo>
                    <a:pt x="682759" y="60959"/>
                  </a:lnTo>
                  <a:lnTo>
                    <a:pt x="682759" y="0"/>
                  </a:lnTo>
                  <a:close/>
                </a:path>
              </a:pathLst>
            </a:custGeom>
            <a:solidFill>
              <a:srgbClr val="0033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15437" y="5530850"/>
              <a:ext cx="909955" cy="59690"/>
            </a:xfrm>
            <a:custGeom>
              <a:avLst/>
              <a:gdLst/>
              <a:ahLst/>
              <a:cxnLst/>
              <a:rect l="l" t="t" r="r" b="b"/>
              <a:pathLst>
                <a:path w="909954" h="59689">
                  <a:moveTo>
                    <a:pt x="909512" y="0"/>
                  </a:moveTo>
                  <a:lnTo>
                    <a:pt x="244455" y="0"/>
                  </a:lnTo>
                  <a:lnTo>
                    <a:pt x="195772" y="13969"/>
                  </a:lnTo>
                  <a:lnTo>
                    <a:pt x="39562" y="49530"/>
                  </a:lnTo>
                  <a:lnTo>
                    <a:pt x="0" y="59690"/>
                  </a:lnTo>
                  <a:lnTo>
                    <a:pt x="812855" y="59690"/>
                  </a:lnTo>
                  <a:lnTo>
                    <a:pt x="909512" y="39369"/>
                  </a:lnTo>
                  <a:lnTo>
                    <a:pt x="909512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97844" y="5585460"/>
              <a:ext cx="1054735" cy="60960"/>
            </a:xfrm>
            <a:custGeom>
              <a:avLst/>
              <a:gdLst/>
              <a:ahLst/>
              <a:cxnLst/>
              <a:rect l="l" t="t" r="r" b="b"/>
              <a:pathLst>
                <a:path w="1054734" h="60960">
                  <a:moveTo>
                    <a:pt x="1054612" y="0"/>
                  </a:moveTo>
                  <a:lnTo>
                    <a:pt x="237374" y="0"/>
                  </a:lnTo>
                  <a:lnTo>
                    <a:pt x="0" y="60959"/>
                  </a:lnTo>
                  <a:lnTo>
                    <a:pt x="764640" y="60959"/>
                  </a:lnTo>
                  <a:lnTo>
                    <a:pt x="1054612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90897" y="5640069"/>
              <a:ext cx="1002030" cy="60960"/>
            </a:xfrm>
            <a:custGeom>
              <a:avLst/>
              <a:gdLst/>
              <a:ahLst/>
              <a:cxnLst/>
              <a:rect l="l" t="t" r="r" b="b"/>
              <a:pathLst>
                <a:path w="1002029" h="60960">
                  <a:moveTo>
                    <a:pt x="1001792" y="0"/>
                  </a:moveTo>
                  <a:lnTo>
                    <a:pt x="231672" y="0"/>
                  </a:lnTo>
                  <a:lnTo>
                    <a:pt x="137712" y="24129"/>
                  </a:lnTo>
                  <a:lnTo>
                    <a:pt x="0" y="60959"/>
                  </a:lnTo>
                  <a:lnTo>
                    <a:pt x="730361" y="60959"/>
                  </a:lnTo>
                  <a:lnTo>
                    <a:pt x="887012" y="24129"/>
                  </a:lnTo>
                  <a:lnTo>
                    <a:pt x="1001792" y="0"/>
                  </a:lnTo>
                  <a:close/>
                </a:path>
              </a:pathLst>
            </a:custGeom>
            <a:solidFill>
              <a:srgbClr val="0031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362450" y="3540759"/>
            <a:ext cx="4773930" cy="3309620"/>
            <a:chOff x="4362450" y="3540759"/>
            <a:chExt cx="4773930" cy="3309620"/>
          </a:xfrm>
        </p:grpSpPr>
        <p:sp>
          <p:nvSpPr>
            <p:cNvPr id="36" name="object 36"/>
            <p:cNvSpPr/>
            <p:nvPr/>
          </p:nvSpPr>
          <p:spPr>
            <a:xfrm>
              <a:off x="7585272" y="5695949"/>
              <a:ext cx="958215" cy="59690"/>
            </a:xfrm>
            <a:custGeom>
              <a:avLst/>
              <a:gdLst/>
              <a:ahLst/>
              <a:cxnLst/>
              <a:rect l="l" t="t" r="r" b="b"/>
              <a:pathLst>
                <a:path w="958215" h="59689">
                  <a:moveTo>
                    <a:pt x="957593" y="0"/>
                  </a:moveTo>
                  <a:lnTo>
                    <a:pt x="224619" y="0"/>
                  </a:lnTo>
                  <a:lnTo>
                    <a:pt x="15677" y="55880"/>
                  </a:lnTo>
                  <a:lnTo>
                    <a:pt x="0" y="59690"/>
                  </a:lnTo>
                  <a:lnTo>
                    <a:pt x="703712" y="59690"/>
                  </a:lnTo>
                  <a:lnTo>
                    <a:pt x="957593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5340" y="5750559"/>
              <a:ext cx="955675" cy="60960"/>
            </a:xfrm>
            <a:custGeom>
              <a:avLst/>
              <a:gdLst/>
              <a:ahLst/>
              <a:cxnLst/>
              <a:rect l="l" t="t" r="r" b="b"/>
              <a:pathLst>
                <a:path w="955675" h="60960">
                  <a:moveTo>
                    <a:pt x="955251" y="0"/>
                  </a:moveTo>
                  <a:lnTo>
                    <a:pt x="250358" y="0"/>
                  </a:lnTo>
                  <a:lnTo>
                    <a:pt x="245609" y="1269"/>
                  </a:lnTo>
                  <a:lnTo>
                    <a:pt x="0" y="60959"/>
                  </a:lnTo>
                  <a:lnTo>
                    <a:pt x="695968" y="60959"/>
                  </a:lnTo>
                  <a:lnTo>
                    <a:pt x="955251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53801" y="5805169"/>
              <a:ext cx="924560" cy="60960"/>
            </a:xfrm>
            <a:custGeom>
              <a:avLst/>
              <a:gdLst/>
              <a:ahLst/>
              <a:cxnLst/>
              <a:rect l="l" t="t" r="r" b="b"/>
              <a:pathLst>
                <a:path w="924559" h="60960">
                  <a:moveTo>
                    <a:pt x="924516" y="0"/>
                  </a:moveTo>
                  <a:lnTo>
                    <a:pt x="227667" y="0"/>
                  </a:lnTo>
                  <a:lnTo>
                    <a:pt x="128378" y="24129"/>
                  </a:lnTo>
                  <a:lnTo>
                    <a:pt x="0" y="60959"/>
                  </a:lnTo>
                  <a:lnTo>
                    <a:pt x="670986" y="60959"/>
                  </a:lnTo>
                  <a:lnTo>
                    <a:pt x="713848" y="49529"/>
                  </a:lnTo>
                  <a:lnTo>
                    <a:pt x="924516" y="0"/>
                  </a:lnTo>
                  <a:close/>
                </a:path>
              </a:pathLst>
            </a:custGeom>
            <a:solidFill>
              <a:srgbClr val="003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77861" y="5861049"/>
              <a:ext cx="866140" cy="59690"/>
            </a:xfrm>
            <a:custGeom>
              <a:avLst/>
              <a:gdLst/>
              <a:ahLst/>
              <a:cxnLst/>
              <a:rect l="l" t="t" r="r" b="b"/>
              <a:pathLst>
                <a:path w="866140" h="59689">
                  <a:moveTo>
                    <a:pt x="865976" y="0"/>
                  </a:moveTo>
                  <a:lnTo>
                    <a:pt x="193647" y="0"/>
                  </a:lnTo>
                  <a:lnTo>
                    <a:pt x="149378" y="12700"/>
                  </a:lnTo>
                  <a:lnTo>
                    <a:pt x="0" y="59690"/>
                  </a:lnTo>
                  <a:lnTo>
                    <a:pt x="642138" y="59690"/>
                  </a:lnTo>
                  <a:lnTo>
                    <a:pt x="865976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00221" y="5915659"/>
              <a:ext cx="838835" cy="60960"/>
            </a:xfrm>
            <a:custGeom>
              <a:avLst/>
              <a:gdLst/>
              <a:ahLst/>
              <a:cxnLst/>
              <a:rect l="l" t="t" r="r" b="b"/>
              <a:pathLst>
                <a:path w="838834" h="60960">
                  <a:moveTo>
                    <a:pt x="838828" y="0"/>
                  </a:moveTo>
                  <a:lnTo>
                    <a:pt x="193788" y="0"/>
                  </a:lnTo>
                  <a:lnTo>
                    <a:pt x="0" y="60959"/>
                  </a:lnTo>
                  <a:lnTo>
                    <a:pt x="617264" y="60959"/>
                  </a:lnTo>
                  <a:lnTo>
                    <a:pt x="705478" y="35559"/>
                  </a:lnTo>
                  <a:lnTo>
                    <a:pt x="838828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626619" y="5970269"/>
              <a:ext cx="813435" cy="60960"/>
            </a:xfrm>
            <a:custGeom>
              <a:avLst/>
              <a:gdLst/>
              <a:ahLst/>
              <a:cxnLst/>
              <a:rect l="l" t="t" r="r" b="b"/>
              <a:pathLst>
                <a:path w="813434" h="60960">
                  <a:moveTo>
                    <a:pt x="812920" y="0"/>
                  </a:moveTo>
                  <a:lnTo>
                    <a:pt x="193788" y="0"/>
                  </a:lnTo>
                  <a:lnTo>
                    <a:pt x="0" y="60959"/>
                  </a:lnTo>
                  <a:lnTo>
                    <a:pt x="601208" y="60959"/>
                  </a:lnTo>
                  <a:lnTo>
                    <a:pt x="812920" y="0"/>
                  </a:lnTo>
                  <a:close/>
                </a:path>
              </a:pathLst>
            </a:custGeom>
            <a:solidFill>
              <a:srgbClr val="002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53016" y="6026149"/>
              <a:ext cx="792480" cy="59690"/>
            </a:xfrm>
            <a:custGeom>
              <a:avLst/>
              <a:gdLst/>
              <a:ahLst/>
              <a:cxnLst/>
              <a:rect l="l" t="t" r="r" b="b"/>
              <a:pathLst>
                <a:path w="792479" h="59689">
                  <a:moveTo>
                    <a:pt x="792453" y="0"/>
                  </a:moveTo>
                  <a:lnTo>
                    <a:pt x="189751" y="0"/>
                  </a:lnTo>
                  <a:lnTo>
                    <a:pt x="0" y="59690"/>
                  </a:lnTo>
                  <a:lnTo>
                    <a:pt x="597328" y="59690"/>
                  </a:lnTo>
                  <a:lnTo>
                    <a:pt x="726292" y="19050"/>
                  </a:lnTo>
                  <a:lnTo>
                    <a:pt x="792453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87770" y="6080759"/>
              <a:ext cx="779145" cy="60960"/>
            </a:xfrm>
            <a:custGeom>
              <a:avLst/>
              <a:gdLst/>
              <a:ahLst/>
              <a:cxnLst/>
              <a:rect l="l" t="t" r="r" b="b"/>
              <a:pathLst>
                <a:path w="779145" h="60960">
                  <a:moveTo>
                    <a:pt x="778696" y="0"/>
                  </a:moveTo>
                  <a:lnTo>
                    <a:pt x="181396" y="0"/>
                  </a:lnTo>
                  <a:lnTo>
                    <a:pt x="72389" y="34289"/>
                  </a:lnTo>
                  <a:lnTo>
                    <a:pt x="0" y="60959"/>
                  </a:lnTo>
                  <a:lnTo>
                    <a:pt x="585605" y="60959"/>
                  </a:lnTo>
                  <a:lnTo>
                    <a:pt x="589279" y="59689"/>
                  </a:lnTo>
                  <a:lnTo>
                    <a:pt x="778696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39542" y="6135369"/>
              <a:ext cx="753745" cy="60960"/>
            </a:xfrm>
            <a:custGeom>
              <a:avLst/>
              <a:gdLst/>
              <a:ahLst/>
              <a:cxnLst/>
              <a:rect l="l" t="t" r="r" b="b"/>
              <a:pathLst>
                <a:path w="753745" h="60960">
                  <a:moveTo>
                    <a:pt x="753627" y="0"/>
                  </a:moveTo>
                  <a:lnTo>
                    <a:pt x="165462" y="0"/>
                  </a:lnTo>
                  <a:lnTo>
                    <a:pt x="0" y="60959"/>
                  </a:lnTo>
                  <a:lnTo>
                    <a:pt x="575827" y="60959"/>
                  </a:lnTo>
                  <a:lnTo>
                    <a:pt x="737507" y="5079"/>
                  </a:lnTo>
                  <a:lnTo>
                    <a:pt x="753627" y="0"/>
                  </a:lnTo>
                  <a:close/>
                </a:path>
              </a:pathLst>
            </a:custGeom>
            <a:solidFill>
              <a:srgbClr val="002E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91315" y="6191249"/>
              <a:ext cx="739140" cy="59690"/>
            </a:xfrm>
            <a:custGeom>
              <a:avLst/>
              <a:gdLst/>
              <a:ahLst/>
              <a:cxnLst/>
              <a:rect l="l" t="t" r="r" b="b"/>
              <a:pathLst>
                <a:path w="739140" h="59689">
                  <a:moveTo>
                    <a:pt x="738752" y="0"/>
                  </a:moveTo>
                  <a:lnTo>
                    <a:pt x="162015" y="0"/>
                  </a:lnTo>
                  <a:lnTo>
                    <a:pt x="0" y="59690"/>
                  </a:lnTo>
                  <a:lnTo>
                    <a:pt x="570699" y="59690"/>
                  </a:lnTo>
                  <a:lnTo>
                    <a:pt x="610144" y="44450"/>
                  </a:lnTo>
                  <a:lnTo>
                    <a:pt x="738752" y="0"/>
                  </a:lnTo>
                  <a:close/>
                </a:path>
              </a:pathLst>
            </a:custGeom>
            <a:solidFill>
              <a:srgbClr val="002E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43088" y="6245859"/>
              <a:ext cx="732155" cy="59690"/>
            </a:xfrm>
            <a:custGeom>
              <a:avLst/>
              <a:gdLst/>
              <a:ahLst/>
              <a:cxnLst/>
              <a:rect l="l" t="t" r="r" b="b"/>
              <a:pathLst>
                <a:path w="732154" h="59689">
                  <a:moveTo>
                    <a:pt x="732074" y="0"/>
                  </a:moveTo>
                  <a:lnTo>
                    <a:pt x="162015" y="0"/>
                  </a:lnTo>
                  <a:lnTo>
                    <a:pt x="0" y="59689"/>
                  </a:lnTo>
                  <a:lnTo>
                    <a:pt x="577583" y="59689"/>
                  </a:lnTo>
                  <a:lnTo>
                    <a:pt x="732074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97121" y="6300469"/>
              <a:ext cx="737235" cy="60960"/>
            </a:xfrm>
            <a:custGeom>
              <a:avLst/>
              <a:gdLst/>
              <a:ahLst/>
              <a:cxnLst/>
              <a:rect l="l" t="t" r="r" b="b"/>
              <a:pathLst>
                <a:path w="737235" h="60960">
                  <a:moveTo>
                    <a:pt x="736698" y="0"/>
                  </a:moveTo>
                  <a:lnTo>
                    <a:pt x="159755" y="0"/>
                  </a:lnTo>
                  <a:lnTo>
                    <a:pt x="59788" y="36829"/>
                  </a:lnTo>
                  <a:lnTo>
                    <a:pt x="0" y="60959"/>
                  </a:lnTo>
                  <a:lnTo>
                    <a:pt x="578919" y="60959"/>
                  </a:lnTo>
                  <a:lnTo>
                    <a:pt x="736698" y="0"/>
                  </a:lnTo>
                  <a:close/>
                </a:path>
              </a:pathLst>
            </a:custGeom>
            <a:solidFill>
              <a:srgbClr val="002D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561809" y="6356349"/>
              <a:ext cx="727710" cy="59690"/>
            </a:xfrm>
            <a:custGeom>
              <a:avLst/>
              <a:gdLst/>
              <a:ahLst/>
              <a:cxnLst/>
              <a:rect l="l" t="t" r="r" b="b"/>
              <a:pathLst>
                <a:path w="727710" h="59689">
                  <a:moveTo>
                    <a:pt x="727379" y="0"/>
                  </a:moveTo>
                  <a:lnTo>
                    <a:pt x="147898" y="0"/>
                  </a:lnTo>
                  <a:lnTo>
                    <a:pt x="0" y="59690"/>
                  </a:lnTo>
                  <a:lnTo>
                    <a:pt x="572887" y="59690"/>
                  </a:lnTo>
                  <a:lnTo>
                    <a:pt x="727379" y="0"/>
                  </a:lnTo>
                  <a:close/>
                </a:path>
              </a:pathLst>
            </a:custGeom>
            <a:solidFill>
              <a:srgbClr val="002D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28782" y="6410959"/>
              <a:ext cx="719455" cy="60960"/>
            </a:xfrm>
            <a:custGeom>
              <a:avLst/>
              <a:gdLst/>
              <a:ahLst/>
              <a:cxnLst/>
              <a:rect l="l" t="t" r="r" b="b"/>
              <a:pathLst>
                <a:path w="719454" h="60960">
                  <a:moveTo>
                    <a:pt x="719063" y="0"/>
                  </a:moveTo>
                  <a:lnTo>
                    <a:pt x="145614" y="0"/>
                  </a:lnTo>
                  <a:lnTo>
                    <a:pt x="44917" y="40639"/>
                  </a:lnTo>
                  <a:lnTo>
                    <a:pt x="0" y="60959"/>
                  </a:lnTo>
                  <a:lnTo>
                    <a:pt x="561284" y="60959"/>
                  </a:lnTo>
                  <a:lnTo>
                    <a:pt x="719063" y="0"/>
                  </a:lnTo>
                  <a:close/>
                </a:path>
              </a:pathLst>
            </a:custGeom>
            <a:solidFill>
              <a:srgbClr val="00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08065" y="6465569"/>
              <a:ext cx="698500" cy="60960"/>
            </a:xfrm>
            <a:custGeom>
              <a:avLst/>
              <a:gdLst/>
              <a:ahLst/>
              <a:cxnLst/>
              <a:rect l="l" t="t" r="r" b="b"/>
              <a:pathLst>
                <a:path w="698500" h="60959">
                  <a:moveTo>
                    <a:pt x="698437" y="0"/>
                  </a:moveTo>
                  <a:lnTo>
                    <a:pt x="134753" y="0"/>
                  </a:lnTo>
                  <a:lnTo>
                    <a:pt x="0" y="60959"/>
                  </a:lnTo>
                  <a:lnTo>
                    <a:pt x="551527" y="60959"/>
                  </a:lnTo>
                  <a:lnTo>
                    <a:pt x="622834" y="29209"/>
                  </a:lnTo>
                  <a:lnTo>
                    <a:pt x="698437" y="0"/>
                  </a:lnTo>
                  <a:close/>
                </a:path>
              </a:pathLst>
            </a:custGeom>
            <a:solidFill>
              <a:srgbClr val="002C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90601" y="6521449"/>
              <a:ext cx="680720" cy="59690"/>
            </a:xfrm>
            <a:custGeom>
              <a:avLst/>
              <a:gdLst/>
              <a:ahLst/>
              <a:cxnLst/>
              <a:rect l="l" t="t" r="r" b="b"/>
              <a:pathLst>
                <a:path w="680720" h="59690">
                  <a:moveTo>
                    <a:pt x="680400" y="0"/>
                  </a:moveTo>
                  <a:lnTo>
                    <a:pt x="128693" y="0"/>
                  </a:lnTo>
                  <a:lnTo>
                    <a:pt x="16399" y="50800"/>
                  </a:lnTo>
                  <a:lnTo>
                    <a:pt x="0" y="59689"/>
                  </a:lnTo>
                  <a:lnTo>
                    <a:pt x="547665" y="59689"/>
                  </a:lnTo>
                  <a:lnTo>
                    <a:pt x="566309" y="50800"/>
                  </a:lnTo>
                  <a:lnTo>
                    <a:pt x="680400" y="0"/>
                  </a:lnTo>
                  <a:close/>
                </a:path>
              </a:pathLst>
            </a:custGeom>
            <a:solidFill>
              <a:srgbClr val="002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89864" y="6576059"/>
              <a:ext cx="659130" cy="59690"/>
            </a:xfrm>
            <a:custGeom>
              <a:avLst/>
              <a:gdLst/>
              <a:ahLst/>
              <a:cxnLst/>
              <a:rect l="l" t="t" r="r" b="b"/>
              <a:pathLst>
                <a:path w="659129" h="59690">
                  <a:moveTo>
                    <a:pt x="659056" y="0"/>
                  </a:moveTo>
                  <a:lnTo>
                    <a:pt x="110107" y="0"/>
                  </a:lnTo>
                  <a:lnTo>
                    <a:pt x="0" y="59690"/>
                  </a:lnTo>
                  <a:lnTo>
                    <a:pt x="533880" y="59690"/>
                  </a:lnTo>
                  <a:lnTo>
                    <a:pt x="659056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86784" y="6630669"/>
              <a:ext cx="647700" cy="60960"/>
            </a:xfrm>
            <a:custGeom>
              <a:avLst/>
              <a:gdLst/>
              <a:ahLst/>
              <a:cxnLst/>
              <a:rect l="l" t="t" r="r" b="b"/>
              <a:pathLst>
                <a:path w="647700" h="60959">
                  <a:moveTo>
                    <a:pt x="647613" y="0"/>
                  </a:moveTo>
                  <a:lnTo>
                    <a:pt x="112450" y="0"/>
                  </a:lnTo>
                  <a:lnTo>
                    <a:pt x="0" y="60959"/>
                  </a:lnTo>
                  <a:lnTo>
                    <a:pt x="519775" y="60959"/>
                  </a:lnTo>
                  <a:lnTo>
                    <a:pt x="647613" y="0"/>
                  </a:lnTo>
                  <a:close/>
                </a:path>
              </a:pathLst>
            </a:custGeom>
            <a:solidFill>
              <a:srgbClr val="002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93733" y="6686549"/>
              <a:ext cx="623570" cy="59690"/>
            </a:xfrm>
            <a:custGeom>
              <a:avLst/>
              <a:gdLst/>
              <a:ahLst/>
              <a:cxnLst/>
              <a:rect l="l" t="t" r="r" b="b"/>
              <a:pathLst>
                <a:path w="623570" h="59690">
                  <a:moveTo>
                    <a:pt x="623479" y="0"/>
                  </a:moveTo>
                  <a:lnTo>
                    <a:pt x="102422" y="0"/>
                  </a:lnTo>
                  <a:lnTo>
                    <a:pt x="71966" y="16510"/>
                  </a:lnTo>
                  <a:lnTo>
                    <a:pt x="0" y="59689"/>
                  </a:lnTo>
                  <a:lnTo>
                    <a:pt x="507090" y="59689"/>
                  </a:lnTo>
                  <a:lnTo>
                    <a:pt x="588856" y="16510"/>
                  </a:lnTo>
                  <a:lnTo>
                    <a:pt x="623479" y="0"/>
                  </a:lnTo>
                  <a:close/>
                </a:path>
              </a:pathLst>
            </a:custGeom>
            <a:solidFill>
              <a:srgbClr val="002B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02716" y="6741159"/>
              <a:ext cx="608330" cy="59690"/>
            </a:xfrm>
            <a:custGeom>
              <a:avLst/>
              <a:gdLst/>
              <a:ahLst/>
              <a:cxnLst/>
              <a:rect l="l" t="t" r="r" b="b"/>
              <a:pathLst>
                <a:path w="608329" h="59690">
                  <a:moveTo>
                    <a:pt x="607726" y="0"/>
                  </a:moveTo>
                  <a:lnTo>
                    <a:pt x="99483" y="0"/>
                  </a:lnTo>
                  <a:lnTo>
                    <a:pt x="0" y="59690"/>
                  </a:lnTo>
                  <a:lnTo>
                    <a:pt x="509228" y="59690"/>
                  </a:lnTo>
                  <a:lnTo>
                    <a:pt x="566843" y="21590"/>
                  </a:lnTo>
                  <a:lnTo>
                    <a:pt x="607726" y="0"/>
                  </a:lnTo>
                  <a:close/>
                </a:path>
              </a:pathLst>
            </a:custGeom>
            <a:solidFill>
              <a:srgbClr val="002A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602479" y="6795769"/>
              <a:ext cx="717550" cy="54610"/>
            </a:xfrm>
            <a:custGeom>
              <a:avLst/>
              <a:gdLst/>
              <a:ahLst/>
              <a:cxnLst/>
              <a:rect l="l" t="t" r="r" b="b"/>
              <a:pathLst>
                <a:path w="717550" h="54609">
                  <a:moveTo>
                    <a:pt x="717147" y="0"/>
                  </a:moveTo>
                  <a:lnTo>
                    <a:pt x="208703" y="0"/>
                  </a:lnTo>
                  <a:lnTo>
                    <a:pt x="147320" y="36829"/>
                  </a:lnTo>
                  <a:lnTo>
                    <a:pt x="0" y="54609"/>
                  </a:lnTo>
                  <a:lnTo>
                    <a:pt x="621030" y="54609"/>
                  </a:lnTo>
                  <a:lnTo>
                    <a:pt x="688340" y="19049"/>
                  </a:lnTo>
                  <a:lnTo>
                    <a:pt x="717147" y="0"/>
                  </a:lnTo>
                  <a:close/>
                </a:path>
              </a:pathLst>
            </a:custGeom>
            <a:solidFill>
              <a:srgbClr val="002A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362450" y="3540759"/>
              <a:ext cx="4773930" cy="3309620"/>
            </a:xfrm>
            <a:custGeom>
              <a:avLst/>
              <a:gdLst/>
              <a:ahLst/>
              <a:cxnLst/>
              <a:rect l="l" t="t" r="r" b="b"/>
              <a:pathLst>
                <a:path w="4773930" h="3309620">
                  <a:moveTo>
                    <a:pt x="4773930" y="0"/>
                  </a:moveTo>
                  <a:lnTo>
                    <a:pt x="4617720" y="34289"/>
                  </a:lnTo>
                  <a:lnTo>
                    <a:pt x="4437380" y="69850"/>
                  </a:lnTo>
                  <a:lnTo>
                    <a:pt x="4248150" y="104139"/>
                  </a:lnTo>
                  <a:lnTo>
                    <a:pt x="4050029" y="129539"/>
                  </a:lnTo>
                  <a:lnTo>
                    <a:pt x="3627120" y="190500"/>
                  </a:lnTo>
                  <a:lnTo>
                    <a:pt x="3421379" y="214629"/>
                  </a:lnTo>
                  <a:lnTo>
                    <a:pt x="3223259" y="250189"/>
                  </a:lnTo>
                  <a:lnTo>
                    <a:pt x="3023870" y="275589"/>
                  </a:lnTo>
                  <a:lnTo>
                    <a:pt x="2843529" y="320039"/>
                  </a:lnTo>
                  <a:lnTo>
                    <a:pt x="2679700" y="363219"/>
                  </a:lnTo>
                  <a:lnTo>
                    <a:pt x="2541270" y="414019"/>
                  </a:lnTo>
                  <a:lnTo>
                    <a:pt x="2420620" y="476250"/>
                  </a:lnTo>
                  <a:lnTo>
                    <a:pt x="2335529" y="535939"/>
                  </a:lnTo>
                  <a:lnTo>
                    <a:pt x="2310129" y="568959"/>
                  </a:lnTo>
                  <a:lnTo>
                    <a:pt x="2282190" y="613409"/>
                  </a:lnTo>
                  <a:lnTo>
                    <a:pt x="2265679" y="656589"/>
                  </a:lnTo>
                  <a:lnTo>
                    <a:pt x="2265679" y="699769"/>
                  </a:lnTo>
                  <a:lnTo>
                    <a:pt x="2274570" y="751839"/>
                  </a:lnTo>
                  <a:lnTo>
                    <a:pt x="2292350" y="795019"/>
                  </a:lnTo>
                  <a:lnTo>
                    <a:pt x="2317750" y="836929"/>
                  </a:lnTo>
                  <a:lnTo>
                    <a:pt x="2352040" y="872489"/>
                  </a:lnTo>
                  <a:lnTo>
                    <a:pt x="2446020" y="941069"/>
                  </a:lnTo>
                  <a:lnTo>
                    <a:pt x="2576829" y="1010919"/>
                  </a:lnTo>
                  <a:lnTo>
                    <a:pt x="2722879" y="1062989"/>
                  </a:lnTo>
                  <a:lnTo>
                    <a:pt x="3059429" y="1165859"/>
                  </a:lnTo>
                  <a:lnTo>
                    <a:pt x="3421379" y="1252220"/>
                  </a:lnTo>
                  <a:lnTo>
                    <a:pt x="3601720" y="1304289"/>
                  </a:lnTo>
                  <a:lnTo>
                    <a:pt x="3765550" y="1347470"/>
                  </a:lnTo>
                  <a:lnTo>
                    <a:pt x="3911600" y="1399539"/>
                  </a:lnTo>
                  <a:lnTo>
                    <a:pt x="4050029" y="1460500"/>
                  </a:lnTo>
                  <a:lnTo>
                    <a:pt x="4152900" y="1520189"/>
                  </a:lnTo>
                  <a:lnTo>
                    <a:pt x="4188459" y="1554479"/>
                  </a:lnTo>
                  <a:lnTo>
                    <a:pt x="4221480" y="1597659"/>
                  </a:lnTo>
                  <a:lnTo>
                    <a:pt x="4248150" y="1633220"/>
                  </a:lnTo>
                  <a:lnTo>
                    <a:pt x="4255770" y="1676400"/>
                  </a:lnTo>
                  <a:lnTo>
                    <a:pt x="4255770" y="1718309"/>
                  </a:lnTo>
                  <a:lnTo>
                    <a:pt x="4230370" y="1788159"/>
                  </a:lnTo>
                  <a:lnTo>
                    <a:pt x="4196080" y="1823720"/>
                  </a:lnTo>
                  <a:lnTo>
                    <a:pt x="4152900" y="1856739"/>
                  </a:lnTo>
                  <a:lnTo>
                    <a:pt x="4100829" y="1883409"/>
                  </a:lnTo>
                  <a:lnTo>
                    <a:pt x="4039870" y="1917700"/>
                  </a:lnTo>
                  <a:lnTo>
                    <a:pt x="3971290" y="1944370"/>
                  </a:lnTo>
                  <a:lnTo>
                    <a:pt x="3886200" y="1969770"/>
                  </a:lnTo>
                  <a:lnTo>
                    <a:pt x="3790950" y="1995170"/>
                  </a:lnTo>
                  <a:lnTo>
                    <a:pt x="3695700" y="2021839"/>
                  </a:lnTo>
                  <a:lnTo>
                    <a:pt x="3583940" y="2047239"/>
                  </a:lnTo>
                  <a:lnTo>
                    <a:pt x="2430779" y="2340610"/>
                  </a:lnTo>
                  <a:lnTo>
                    <a:pt x="2076450" y="2444750"/>
                  </a:lnTo>
                  <a:lnTo>
                    <a:pt x="1696720" y="2566670"/>
                  </a:lnTo>
                  <a:lnTo>
                    <a:pt x="1301750" y="2712720"/>
                  </a:lnTo>
                  <a:lnTo>
                    <a:pt x="880110" y="2885440"/>
                  </a:lnTo>
                  <a:lnTo>
                    <a:pt x="447039" y="3083560"/>
                  </a:lnTo>
                  <a:lnTo>
                    <a:pt x="0" y="3309619"/>
                  </a:lnTo>
                  <a:lnTo>
                    <a:pt x="241300" y="3309619"/>
                  </a:lnTo>
                  <a:lnTo>
                    <a:pt x="387350" y="3291840"/>
                  </a:lnTo>
                  <a:lnTo>
                    <a:pt x="612139" y="3162300"/>
                  </a:lnTo>
                  <a:lnTo>
                    <a:pt x="852170" y="3031490"/>
                  </a:lnTo>
                  <a:lnTo>
                    <a:pt x="1111250" y="2910840"/>
                  </a:lnTo>
                  <a:lnTo>
                    <a:pt x="1395729" y="2797810"/>
                  </a:lnTo>
                  <a:lnTo>
                    <a:pt x="1689100" y="2687320"/>
                  </a:lnTo>
                  <a:lnTo>
                    <a:pt x="1998979" y="2574290"/>
                  </a:lnTo>
                  <a:lnTo>
                    <a:pt x="2774950" y="2332990"/>
                  </a:lnTo>
                  <a:lnTo>
                    <a:pt x="2928620" y="2288540"/>
                  </a:lnTo>
                  <a:lnTo>
                    <a:pt x="3247390" y="2211070"/>
                  </a:lnTo>
                  <a:lnTo>
                    <a:pt x="3901440" y="2039620"/>
                  </a:lnTo>
                  <a:lnTo>
                    <a:pt x="4050029" y="2004059"/>
                  </a:lnTo>
                  <a:lnTo>
                    <a:pt x="4196080" y="1960879"/>
                  </a:lnTo>
                  <a:lnTo>
                    <a:pt x="4334509" y="1926589"/>
                  </a:lnTo>
                  <a:lnTo>
                    <a:pt x="4455159" y="1891029"/>
                  </a:lnTo>
                  <a:lnTo>
                    <a:pt x="4565650" y="1856739"/>
                  </a:lnTo>
                  <a:lnTo>
                    <a:pt x="4653280" y="1823720"/>
                  </a:lnTo>
                  <a:lnTo>
                    <a:pt x="4721859" y="1797050"/>
                  </a:lnTo>
                  <a:lnTo>
                    <a:pt x="4773930" y="1771650"/>
                  </a:lnTo>
                  <a:lnTo>
                    <a:pt x="4773930" y="1381759"/>
                  </a:lnTo>
                  <a:lnTo>
                    <a:pt x="4668520" y="1363979"/>
                  </a:lnTo>
                  <a:lnTo>
                    <a:pt x="4540250" y="1339850"/>
                  </a:lnTo>
                  <a:lnTo>
                    <a:pt x="4075429" y="1244600"/>
                  </a:lnTo>
                  <a:lnTo>
                    <a:pt x="3557270" y="1113789"/>
                  </a:lnTo>
                  <a:lnTo>
                    <a:pt x="3394709" y="1062989"/>
                  </a:lnTo>
                  <a:lnTo>
                    <a:pt x="3247390" y="1010919"/>
                  </a:lnTo>
                  <a:lnTo>
                    <a:pt x="3110229" y="957579"/>
                  </a:lnTo>
                  <a:lnTo>
                    <a:pt x="2989579" y="897889"/>
                  </a:lnTo>
                  <a:lnTo>
                    <a:pt x="2895600" y="847089"/>
                  </a:lnTo>
                  <a:lnTo>
                    <a:pt x="2825750" y="784859"/>
                  </a:lnTo>
                  <a:lnTo>
                    <a:pt x="2807970" y="751839"/>
                  </a:lnTo>
                  <a:lnTo>
                    <a:pt x="2790190" y="725169"/>
                  </a:lnTo>
                  <a:lnTo>
                    <a:pt x="2782570" y="690879"/>
                  </a:lnTo>
                  <a:lnTo>
                    <a:pt x="2790190" y="664209"/>
                  </a:lnTo>
                  <a:lnTo>
                    <a:pt x="2825750" y="604519"/>
                  </a:lnTo>
                  <a:lnTo>
                    <a:pt x="2877820" y="543559"/>
                  </a:lnTo>
                  <a:lnTo>
                    <a:pt x="2956559" y="500379"/>
                  </a:lnTo>
                  <a:lnTo>
                    <a:pt x="3049270" y="458469"/>
                  </a:lnTo>
                  <a:lnTo>
                    <a:pt x="3153409" y="422909"/>
                  </a:lnTo>
                  <a:lnTo>
                    <a:pt x="3274059" y="388619"/>
                  </a:lnTo>
                  <a:lnTo>
                    <a:pt x="3549650" y="337819"/>
                  </a:lnTo>
                  <a:lnTo>
                    <a:pt x="3859529" y="284479"/>
                  </a:lnTo>
                  <a:lnTo>
                    <a:pt x="4170679" y="250189"/>
                  </a:lnTo>
                  <a:lnTo>
                    <a:pt x="4635500" y="172719"/>
                  </a:lnTo>
                  <a:lnTo>
                    <a:pt x="4773930" y="137159"/>
                  </a:lnTo>
                  <a:lnTo>
                    <a:pt x="477393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143750" y="3981898"/>
              <a:ext cx="308610" cy="301625"/>
            </a:xfrm>
            <a:custGeom>
              <a:avLst/>
              <a:gdLst/>
              <a:ahLst/>
              <a:cxnLst/>
              <a:rect l="l" t="t" r="r" b="b"/>
              <a:pathLst>
                <a:path w="308609" h="301625">
                  <a:moveTo>
                    <a:pt x="308161" y="0"/>
                  </a:moveTo>
                  <a:lnTo>
                    <a:pt x="260350" y="17331"/>
                  </a:lnTo>
                  <a:lnTo>
                    <a:pt x="163829" y="60511"/>
                  </a:lnTo>
                  <a:lnTo>
                    <a:pt x="86359" y="102421"/>
                  </a:lnTo>
                  <a:lnTo>
                    <a:pt x="35559" y="163381"/>
                  </a:lnTo>
                  <a:lnTo>
                    <a:pt x="0" y="221801"/>
                  </a:lnTo>
                  <a:lnTo>
                    <a:pt x="0" y="268791"/>
                  </a:lnTo>
                  <a:lnTo>
                    <a:pt x="6889" y="301272"/>
                  </a:lnTo>
                  <a:lnTo>
                    <a:pt x="308161" y="0"/>
                  </a:lnTo>
                  <a:close/>
                </a:path>
              </a:pathLst>
            </a:custGeom>
            <a:solidFill>
              <a:srgbClr val="0033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147972" y="3924733"/>
              <a:ext cx="511175" cy="437515"/>
            </a:xfrm>
            <a:custGeom>
              <a:avLst/>
              <a:gdLst/>
              <a:ahLst/>
              <a:cxnLst/>
              <a:rect l="l" t="t" r="r" b="b"/>
              <a:pathLst>
                <a:path w="511175" h="437514">
                  <a:moveTo>
                    <a:pt x="510963" y="0"/>
                  </a:moveTo>
                  <a:lnTo>
                    <a:pt x="487267" y="4646"/>
                  </a:lnTo>
                  <a:lnTo>
                    <a:pt x="357727" y="37666"/>
                  </a:lnTo>
                  <a:lnTo>
                    <a:pt x="280033" y="65830"/>
                  </a:lnTo>
                  <a:lnTo>
                    <a:pt x="0" y="345863"/>
                  </a:lnTo>
                  <a:lnTo>
                    <a:pt x="4667" y="367866"/>
                  </a:lnTo>
                  <a:lnTo>
                    <a:pt x="40227" y="411046"/>
                  </a:lnTo>
                  <a:lnTo>
                    <a:pt x="73613" y="437350"/>
                  </a:lnTo>
                  <a:lnTo>
                    <a:pt x="510963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213061" y="3890449"/>
              <a:ext cx="630555" cy="534035"/>
            </a:xfrm>
            <a:custGeom>
              <a:avLst/>
              <a:gdLst/>
              <a:ahLst/>
              <a:cxnLst/>
              <a:rect l="l" t="t" r="r" b="b"/>
              <a:pathLst>
                <a:path w="630554" h="534035">
                  <a:moveTo>
                    <a:pt x="630018" y="0"/>
                  </a:moveTo>
                  <a:lnTo>
                    <a:pt x="551718" y="13530"/>
                  </a:lnTo>
                  <a:lnTo>
                    <a:pt x="426917" y="38001"/>
                  </a:lnTo>
                  <a:lnTo>
                    <a:pt x="0" y="464918"/>
                  </a:lnTo>
                  <a:lnTo>
                    <a:pt x="17048" y="478350"/>
                  </a:lnTo>
                  <a:lnTo>
                    <a:pt x="76738" y="522800"/>
                  </a:lnTo>
                  <a:lnTo>
                    <a:pt x="96309" y="533709"/>
                  </a:lnTo>
                  <a:lnTo>
                    <a:pt x="150282" y="479736"/>
                  </a:lnTo>
                  <a:lnTo>
                    <a:pt x="146588" y="463110"/>
                  </a:lnTo>
                  <a:lnTo>
                    <a:pt x="146588" y="427550"/>
                  </a:lnTo>
                  <a:lnTo>
                    <a:pt x="154208" y="393260"/>
                  </a:lnTo>
                  <a:lnTo>
                    <a:pt x="180878" y="367860"/>
                  </a:lnTo>
                  <a:lnTo>
                    <a:pt x="216438" y="332300"/>
                  </a:lnTo>
                  <a:lnTo>
                    <a:pt x="250728" y="306900"/>
                  </a:lnTo>
                  <a:lnTo>
                    <a:pt x="353598" y="254830"/>
                  </a:lnTo>
                  <a:lnTo>
                    <a:pt x="387888" y="242130"/>
                  </a:lnTo>
                  <a:lnTo>
                    <a:pt x="630018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299585" y="3859287"/>
              <a:ext cx="723900" cy="614045"/>
            </a:xfrm>
            <a:custGeom>
              <a:avLst/>
              <a:gdLst/>
              <a:ahLst/>
              <a:cxnLst/>
              <a:rect l="l" t="t" r="r" b="b"/>
              <a:pathLst>
                <a:path w="723900" h="614045">
                  <a:moveTo>
                    <a:pt x="60987" y="498428"/>
                  </a:moveTo>
                  <a:lnTo>
                    <a:pt x="0" y="559416"/>
                  </a:lnTo>
                  <a:lnTo>
                    <a:pt x="67684" y="597141"/>
                  </a:lnTo>
                  <a:lnTo>
                    <a:pt x="110481" y="613888"/>
                  </a:lnTo>
                  <a:lnTo>
                    <a:pt x="128586" y="595767"/>
                  </a:lnTo>
                  <a:lnTo>
                    <a:pt x="94354" y="560311"/>
                  </a:lnTo>
                  <a:lnTo>
                    <a:pt x="67684" y="528561"/>
                  </a:lnTo>
                  <a:lnTo>
                    <a:pt x="60987" y="498428"/>
                  </a:lnTo>
                  <a:close/>
                </a:path>
                <a:path w="723900" h="614045">
                  <a:moveTo>
                    <a:pt x="723821" y="0"/>
                  </a:moveTo>
                  <a:lnTo>
                    <a:pt x="525071" y="34344"/>
                  </a:lnTo>
                  <a:lnTo>
                    <a:pt x="277159" y="282256"/>
                  </a:lnTo>
                  <a:lnTo>
                    <a:pt x="404234" y="235191"/>
                  </a:lnTo>
                  <a:lnTo>
                    <a:pt x="525350" y="198648"/>
                  </a:lnTo>
                  <a:lnTo>
                    <a:pt x="723821" y="0"/>
                  </a:lnTo>
                  <a:close/>
                </a:path>
              </a:pathLst>
            </a:custGeom>
            <a:solidFill>
              <a:srgbClr val="003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399218" y="3828202"/>
              <a:ext cx="804545" cy="689610"/>
            </a:xfrm>
            <a:custGeom>
              <a:avLst/>
              <a:gdLst/>
              <a:ahLst/>
              <a:cxnLst/>
              <a:rect l="l" t="t" r="r" b="b"/>
              <a:pathLst>
                <a:path w="804545" h="689610">
                  <a:moveTo>
                    <a:pt x="21547" y="619181"/>
                  </a:moveTo>
                  <a:lnTo>
                    <a:pt x="0" y="640729"/>
                  </a:lnTo>
                  <a:lnTo>
                    <a:pt x="55681" y="662517"/>
                  </a:lnTo>
                  <a:lnTo>
                    <a:pt x="114102" y="689359"/>
                  </a:lnTo>
                  <a:lnTo>
                    <a:pt x="115063" y="688398"/>
                  </a:lnTo>
                  <a:lnTo>
                    <a:pt x="81081" y="671407"/>
                  </a:lnTo>
                  <a:lnTo>
                    <a:pt x="30281" y="628227"/>
                  </a:lnTo>
                  <a:lnTo>
                    <a:pt x="21547" y="619181"/>
                  </a:lnTo>
                  <a:close/>
                </a:path>
                <a:path w="804545" h="689610">
                  <a:moveTo>
                    <a:pt x="804078" y="0"/>
                  </a:moveTo>
                  <a:lnTo>
                    <a:pt x="606604" y="34124"/>
                  </a:lnTo>
                  <a:lnTo>
                    <a:pt x="404633" y="236095"/>
                  </a:lnTo>
                  <a:lnTo>
                    <a:pt x="451921" y="221827"/>
                  </a:lnTo>
                  <a:lnTo>
                    <a:pt x="612844" y="191063"/>
                  </a:lnTo>
                  <a:lnTo>
                    <a:pt x="804078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503630" y="3808809"/>
              <a:ext cx="868680" cy="725170"/>
            </a:xfrm>
            <a:custGeom>
              <a:avLst/>
              <a:gdLst/>
              <a:ahLst/>
              <a:cxnLst/>
              <a:rect l="l" t="t" r="r" b="b"/>
              <a:pathLst>
                <a:path w="868679" h="725170">
                  <a:moveTo>
                    <a:pt x="1222" y="703076"/>
                  </a:moveTo>
                  <a:lnTo>
                    <a:pt x="0" y="704299"/>
                  </a:lnTo>
                  <a:lnTo>
                    <a:pt x="45249" y="725090"/>
                  </a:lnTo>
                  <a:lnTo>
                    <a:pt x="1222" y="703076"/>
                  </a:lnTo>
                  <a:close/>
                </a:path>
                <a:path w="868679" h="725170">
                  <a:moveTo>
                    <a:pt x="868129" y="0"/>
                  </a:moveTo>
                  <a:lnTo>
                    <a:pt x="709459" y="17700"/>
                  </a:lnTo>
                  <a:lnTo>
                    <a:pt x="681824" y="22475"/>
                  </a:lnTo>
                  <a:lnTo>
                    <a:pt x="490396" y="213903"/>
                  </a:lnTo>
                  <a:lnTo>
                    <a:pt x="520229" y="208200"/>
                  </a:lnTo>
                  <a:lnTo>
                    <a:pt x="691679" y="172640"/>
                  </a:lnTo>
                  <a:lnTo>
                    <a:pt x="696246" y="171883"/>
                  </a:lnTo>
                  <a:lnTo>
                    <a:pt x="868129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182491" y="3789390"/>
              <a:ext cx="358775" cy="194945"/>
            </a:xfrm>
            <a:custGeom>
              <a:avLst/>
              <a:gdLst/>
              <a:ahLst/>
              <a:cxnLst/>
              <a:rect l="l" t="t" r="r" b="b"/>
              <a:pathLst>
                <a:path w="358775" h="194945">
                  <a:moveTo>
                    <a:pt x="358548" y="0"/>
                  </a:moveTo>
                  <a:lnTo>
                    <a:pt x="349368" y="1559"/>
                  </a:lnTo>
                  <a:lnTo>
                    <a:pt x="173544" y="21173"/>
                  </a:lnTo>
                  <a:lnTo>
                    <a:pt x="0" y="194718"/>
                  </a:lnTo>
                  <a:lnTo>
                    <a:pt x="12818" y="192059"/>
                  </a:lnTo>
                  <a:lnTo>
                    <a:pt x="197016" y="161531"/>
                  </a:lnTo>
                  <a:lnTo>
                    <a:pt x="358548" y="0"/>
                  </a:lnTo>
                  <a:close/>
                </a:path>
              </a:pathLst>
            </a:custGeom>
            <a:solidFill>
              <a:srgbClr val="003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62762" y="3758714"/>
              <a:ext cx="359410" cy="195580"/>
            </a:xfrm>
            <a:custGeom>
              <a:avLst/>
              <a:gdLst/>
              <a:ahLst/>
              <a:cxnLst/>
              <a:rect l="l" t="t" r="r" b="b"/>
              <a:pathLst>
                <a:path w="359409" h="195579">
                  <a:moveTo>
                    <a:pt x="358812" y="0"/>
                  </a:moveTo>
                  <a:lnTo>
                    <a:pt x="169097" y="32235"/>
                  </a:lnTo>
                  <a:lnTo>
                    <a:pt x="161949" y="33033"/>
                  </a:lnTo>
                  <a:lnTo>
                    <a:pt x="0" y="194982"/>
                  </a:lnTo>
                  <a:lnTo>
                    <a:pt x="196376" y="162436"/>
                  </a:lnTo>
                  <a:lnTo>
                    <a:pt x="358812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542394" y="3728037"/>
              <a:ext cx="360045" cy="196215"/>
            </a:xfrm>
            <a:custGeom>
              <a:avLst/>
              <a:gdLst/>
              <a:ahLst/>
              <a:cxnLst/>
              <a:rect l="l" t="t" r="r" b="b"/>
              <a:pathLst>
                <a:path w="360045" h="196214">
                  <a:moveTo>
                    <a:pt x="359717" y="0"/>
                  </a:moveTo>
                  <a:lnTo>
                    <a:pt x="162352" y="33535"/>
                  </a:lnTo>
                  <a:lnTo>
                    <a:pt x="0" y="195887"/>
                  </a:lnTo>
                  <a:lnTo>
                    <a:pt x="196376" y="163341"/>
                  </a:lnTo>
                  <a:lnTo>
                    <a:pt x="359717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720503" y="3686261"/>
              <a:ext cx="373380" cy="208279"/>
            </a:xfrm>
            <a:custGeom>
              <a:avLst/>
              <a:gdLst/>
              <a:ahLst/>
              <a:cxnLst/>
              <a:rect l="l" t="t" r="r" b="b"/>
              <a:pathLst>
                <a:path w="373379" h="208279">
                  <a:moveTo>
                    <a:pt x="373245" y="0"/>
                  </a:moveTo>
                  <a:lnTo>
                    <a:pt x="267286" y="27218"/>
                  </a:lnTo>
                  <a:lnTo>
                    <a:pt x="163249" y="44896"/>
                  </a:lnTo>
                  <a:lnTo>
                    <a:pt x="0" y="208145"/>
                  </a:lnTo>
                  <a:lnTo>
                    <a:pt x="156796" y="182158"/>
                  </a:lnTo>
                  <a:lnTo>
                    <a:pt x="193103" y="180141"/>
                  </a:lnTo>
                  <a:lnTo>
                    <a:pt x="373245" y="0"/>
                  </a:lnTo>
                  <a:close/>
                </a:path>
              </a:pathLst>
            </a:custGeom>
            <a:solidFill>
              <a:srgbClr val="002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7470" y="3677919"/>
              <a:ext cx="228749" cy="189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5273040" y="2129789"/>
            <a:ext cx="2898140" cy="2439670"/>
            <a:chOff x="5273040" y="2129789"/>
            <a:chExt cx="2898140" cy="2439670"/>
          </a:xfrm>
        </p:grpSpPr>
        <p:sp>
          <p:nvSpPr>
            <p:cNvPr id="70" name="object 70"/>
            <p:cNvSpPr/>
            <p:nvPr/>
          </p:nvSpPr>
          <p:spPr>
            <a:xfrm>
              <a:off x="6972300" y="2129789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21590" y="10160"/>
                  </a:moveTo>
                  <a:lnTo>
                    <a:pt x="122069" y="57000"/>
                  </a:lnTo>
                  <a:lnTo>
                    <a:pt x="123741" y="55328"/>
                  </a:lnTo>
                  <a:lnTo>
                    <a:pt x="95250" y="44450"/>
                  </a:lnTo>
                  <a:lnTo>
                    <a:pt x="46990" y="16510"/>
                  </a:lnTo>
                  <a:lnTo>
                    <a:pt x="21590" y="10160"/>
                  </a:lnTo>
                  <a:close/>
                </a:path>
                <a:path w="123825" h="57150">
                  <a:moveTo>
                    <a:pt x="0" y="0"/>
                  </a:moveTo>
                  <a:lnTo>
                    <a:pt x="12700" y="7620"/>
                  </a:lnTo>
                  <a:lnTo>
                    <a:pt x="2159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273040" y="2178801"/>
              <a:ext cx="1983739" cy="2058035"/>
            </a:xfrm>
            <a:custGeom>
              <a:avLst/>
              <a:gdLst/>
              <a:ahLst/>
              <a:cxnLst/>
              <a:rect l="l" t="t" r="r" b="b"/>
              <a:pathLst>
                <a:path w="1983740" h="2058035">
                  <a:moveTo>
                    <a:pt x="1806458" y="0"/>
                  </a:moveTo>
                  <a:lnTo>
                    <a:pt x="1805738" y="719"/>
                  </a:lnTo>
                  <a:lnTo>
                    <a:pt x="1889760" y="39888"/>
                  </a:lnTo>
                  <a:lnTo>
                    <a:pt x="1975092" y="86383"/>
                  </a:lnTo>
                  <a:lnTo>
                    <a:pt x="1983123" y="78356"/>
                  </a:lnTo>
                  <a:lnTo>
                    <a:pt x="1938019" y="56398"/>
                  </a:lnTo>
                  <a:lnTo>
                    <a:pt x="1864360" y="22108"/>
                  </a:lnTo>
                  <a:lnTo>
                    <a:pt x="1806458" y="0"/>
                  </a:lnTo>
                  <a:close/>
                </a:path>
                <a:path w="1983740" h="2058035">
                  <a:moveTo>
                    <a:pt x="288225" y="1772447"/>
                  </a:moveTo>
                  <a:lnTo>
                    <a:pt x="115570" y="1857258"/>
                  </a:lnTo>
                  <a:lnTo>
                    <a:pt x="68580" y="1902978"/>
                  </a:lnTo>
                  <a:lnTo>
                    <a:pt x="27939" y="1947428"/>
                  </a:lnTo>
                  <a:lnTo>
                    <a:pt x="7620" y="1991878"/>
                  </a:lnTo>
                  <a:lnTo>
                    <a:pt x="0" y="2046488"/>
                  </a:lnTo>
                  <a:lnTo>
                    <a:pt x="2862" y="2057675"/>
                  </a:lnTo>
                  <a:lnTo>
                    <a:pt x="288225" y="1772447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273040" y="2249754"/>
              <a:ext cx="2134870" cy="2141220"/>
            </a:xfrm>
            <a:custGeom>
              <a:avLst/>
              <a:gdLst/>
              <a:ahLst/>
              <a:cxnLst/>
              <a:rect l="l" t="t" r="r" b="b"/>
              <a:pathLst>
                <a:path w="2134870" h="2141220">
                  <a:moveTo>
                    <a:pt x="630662" y="1592523"/>
                  </a:moveTo>
                  <a:lnTo>
                    <a:pt x="547370" y="1613585"/>
                  </a:lnTo>
                  <a:lnTo>
                    <a:pt x="445770" y="1649145"/>
                  </a:lnTo>
                  <a:lnTo>
                    <a:pt x="349250" y="1677085"/>
                  </a:lnTo>
                  <a:lnTo>
                    <a:pt x="260350" y="1712645"/>
                  </a:lnTo>
                  <a:lnTo>
                    <a:pt x="250008" y="1717907"/>
                  </a:lnTo>
                  <a:lnTo>
                    <a:pt x="1235" y="1966679"/>
                  </a:lnTo>
                  <a:lnTo>
                    <a:pt x="0" y="1975535"/>
                  </a:lnTo>
                  <a:lnTo>
                    <a:pt x="13970" y="2030145"/>
                  </a:lnTo>
                  <a:lnTo>
                    <a:pt x="35560" y="2083485"/>
                  </a:lnTo>
                  <a:lnTo>
                    <a:pt x="68580" y="2130475"/>
                  </a:lnTo>
                  <a:lnTo>
                    <a:pt x="82019" y="2141166"/>
                  </a:lnTo>
                  <a:lnTo>
                    <a:pt x="153987" y="2069198"/>
                  </a:lnTo>
                  <a:lnTo>
                    <a:pt x="151130" y="2049195"/>
                  </a:lnTo>
                  <a:lnTo>
                    <a:pt x="157480" y="2002205"/>
                  </a:lnTo>
                  <a:lnTo>
                    <a:pt x="177800" y="1966645"/>
                  </a:lnTo>
                  <a:lnTo>
                    <a:pt x="219710" y="1920925"/>
                  </a:lnTo>
                  <a:lnTo>
                    <a:pt x="267970" y="1886635"/>
                  </a:lnTo>
                  <a:lnTo>
                    <a:pt x="342900" y="1849805"/>
                  </a:lnTo>
                  <a:lnTo>
                    <a:pt x="394939" y="1828246"/>
                  </a:lnTo>
                  <a:lnTo>
                    <a:pt x="630662" y="1592523"/>
                  </a:lnTo>
                  <a:close/>
                </a:path>
                <a:path w="2134870" h="2141220">
                  <a:moveTo>
                    <a:pt x="1967915" y="0"/>
                  </a:moveTo>
                  <a:lnTo>
                    <a:pt x="1960458" y="7457"/>
                  </a:lnTo>
                  <a:lnTo>
                    <a:pt x="2087880" y="76885"/>
                  </a:lnTo>
                  <a:lnTo>
                    <a:pt x="2125101" y="98084"/>
                  </a:lnTo>
                  <a:lnTo>
                    <a:pt x="2134391" y="88794"/>
                  </a:lnTo>
                  <a:lnTo>
                    <a:pt x="2131060" y="87045"/>
                  </a:lnTo>
                  <a:lnTo>
                    <a:pt x="2034539" y="32435"/>
                  </a:lnTo>
                  <a:lnTo>
                    <a:pt x="1967915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342327" y="2330375"/>
              <a:ext cx="2214245" cy="2152650"/>
            </a:xfrm>
            <a:custGeom>
              <a:avLst/>
              <a:gdLst/>
              <a:ahLst/>
              <a:cxnLst/>
              <a:rect l="l" t="t" r="r" b="b"/>
              <a:pathLst>
                <a:path w="2214245" h="2152650">
                  <a:moveTo>
                    <a:pt x="81842" y="1968574"/>
                  </a:moveTo>
                  <a:lnTo>
                    <a:pt x="0" y="2050417"/>
                  </a:lnTo>
                  <a:lnTo>
                    <a:pt x="55172" y="2094304"/>
                  </a:lnTo>
                  <a:lnTo>
                    <a:pt x="108512" y="2131134"/>
                  </a:lnTo>
                  <a:lnTo>
                    <a:pt x="152005" y="2152485"/>
                  </a:lnTo>
                  <a:lnTo>
                    <a:pt x="178506" y="2125996"/>
                  </a:lnTo>
                  <a:lnTo>
                    <a:pt x="150422" y="2101924"/>
                  </a:lnTo>
                  <a:lnTo>
                    <a:pt x="116132" y="2057474"/>
                  </a:lnTo>
                  <a:lnTo>
                    <a:pt x="88192" y="2013024"/>
                  </a:lnTo>
                  <a:lnTo>
                    <a:pt x="81842" y="1968574"/>
                  </a:lnTo>
                  <a:close/>
                </a:path>
                <a:path w="2214245" h="2152650">
                  <a:moveTo>
                    <a:pt x="857134" y="1447691"/>
                  </a:moveTo>
                  <a:lnTo>
                    <a:pt x="833682" y="1451684"/>
                  </a:lnTo>
                  <a:lnTo>
                    <a:pt x="588572" y="1505024"/>
                  </a:lnTo>
                  <a:lnTo>
                    <a:pt x="530777" y="1519639"/>
                  </a:lnTo>
                  <a:lnTo>
                    <a:pt x="286622" y="1763794"/>
                  </a:lnTo>
                  <a:lnTo>
                    <a:pt x="362512" y="1732354"/>
                  </a:lnTo>
                  <a:lnTo>
                    <a:pt x="464112" y="1695524"/>
                  </a:lnTo>
                  <a:lnTo>
                    <a:pt x="596192" y="1661234"/>
                  </a:lnTo>
                  <a:lnTo>
                    <a:pt x="655450" y="1649279"/>
                  </a:lnTo>
                  <a:lnTo>
                    <a:pt x="857134" y="1447691"/>
                  </a:lnTo>
                  <a:close/>
                </a:path>
                <a:path w="2214245" h="2152650">
                  <a:moveTo>
                    <a:pt x="2050417" y="0"/>
                  </a:moveTo>
                  <a:lnTo>
                    <a:pt x="2041249" y="9168"/>
                  </a:lnTo>
                  <a:lnTo>
                    <a:pt x="2203748" y="101717"/>
                  </a:lnTo>
                  <a:lnTo>
                    <a:pt x="2213669" y="91801"/>
                  </a:lnTo>
                  <a:lnTo>
                    <a:pt x="2163372" y="59764"/>
                  </a:lnTo>
                  <a:lnTo>
                    <a:pt x="2061772" y="6424"/>
                  </a:lnTo>
                  <a:lnTo>
                    <a:pt x="2050417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479754" y="2412956"/>
              <a:ext cx="2218055" cy="2143125"/>
            </a:xfrm>
            <a:custGeom>
              <a:avLst/>
              <a:gdLst/>
              <a:ahLst/>
              <a:cxnLst/>
              <a:rect l="l" t="t" r="r" b="b"/>
              <a:pathLst>
                <a:path w="2218054" h="2143125">
                  <a:moveTo>
                    <a:pt x="29362" y="2033371"/>
                  </a:moveTo>
                  <a:lnTo>
                    <a:pt x="0" y="2062747"/>
                  </a:lnTo>
                  <a:lnTo>
                    <a:pt x="40935" y="2082843"/>
                  </a:lnTo>
                  <a:lnTo>
                    <a:pt x="174913" y="2143081"/>
                  </a:lnTo>
                  <a:lnTo>
                    <a:pt x="177434" y="2140560"/>
                  </a:lnTo>
                  <a:lnTo>
                    <a:pt x="128565" y="2112053"/>
                  </a:lnTo>
                  <a:lnTo>
                    <a:pt x="66335" y="2065063"/>
                  </a:lnTo>
                  <a:lnTo>
                    <a:pt x="29362" y="2033371"/>
                  </a:lnTo>
                  <a:close/>
                </a:path>
                <a:path w="2218054" h="2143125">
                  <a:moveTo>
                    <a:pt x="1000260" y="1317342"/>
                  </a:moveTo>
                  <a:lnTo>
                    <a:pt x="696255" y="1369103"/>
                  </a:lnTo>
                  <a:lnTo>
                    <a:pt x="692496" y="1369921"/>
                  </a:lnTo>
                  <a:lnTo>
                    <a:pt x="490203" y="1572310"/>
                  </a:lnTo>
                  <a:lnTo>
                    <a:pt x="603545" y="1549443"/>
                  </a:lnTo>
                  <a:lnTo>
                    <a:pt x="766105" y="1524043"/>
                  </a:lnTo>
                  <a:lnTo>
                    <a:pt x="799528" y="1518169"/>
                  </a:lnTo>
                  <a:lnTo>
                    <a:pt x="1000260" y="1317342"/>
                  </a:lnTo>
                  <a:close/>
                </a:path>
                <a:path w="2218054" h="2143125">
                  <a:moveTo>
                    <a:pt x="2061767" y="0"/>
                  </a:moveTo>
                  <a:lnTo>
                    <a:pt x="2051230" y="10541"/>
                  </a:lnTo>
                  <a:lnTo>
                    <a:pt x="2072935" y="22903"/>
                  </a:lnTo>
                  <a:lnTo>
                    <a:pt x="2206788" y="110240"/>
                  </a:lnTo>
                  <a:lnTo>
                    <a:pt x="2217702" y="99321"/>
                  </a:lnTo>
                  <a:lnTo>
                    <a:pt x="2061767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638899" y="2503383"/>
              <a:ext cx="2193925" cy="2066289"/>
            </a:xfrm>
            <a:custGeom>
              <a:avLst/>
              <a:gdLst/>
              <a:ahLst/>
              <a:cxnLst/>
              <a:rect l="l" t="t" r="r" b="b"/>
              <a:pathLst>
                <a:path w="2193925" h="2066289">
                  <a:moveTo>
                    <a:pt x="3851" y="2041711"/>
                  </a:moveTo>
                  <a:lnTo>
                    <a:pt x="0" y="2045565"/>
                  </a:lnTo>
                  <a:lnTo>
                    <a:pt x="45620" y="2066076"/>
                  </a:lnTo>
                  <a:lnTo>
                    <a:pt x="3851" y="2041711"/>
                  </a:lnTo>
                  <a:close/>
                </a:path>
                <a:path w="2193925" h="2066289">
                  <a:moveTo>
                    <a:pt x="1123346" y="1176876"/>
                  </a:moveTo>
                  <a:lnTo>
                    <a:pt x="1066700" y="1188506"/>
                  </a:lnTo>
                  <a:lnTo>
                    <a:pt x="813573" y="1231605"/>
                  </a:lnTo>
                  <a:lnTo>
                    <a:pt x="612658" y="1432615"/>
                  </a:lnTo>
                  <a:lnTo>
                    <a:pt x="921849" y="1378277"/>
                  </a:lnTo>
                  <a:lnTo>
                    <a:pt x="1123346" y="1176876"/>
                  </a:lnTo>
                  <a:close/>
                </a:path>
                <a:path w="2193925" h="2066289">
                  <a:moveTo>
                    <a:pt x="2044592" y="0"/>
                  </a:moveTo>
                  <a:lnTo>
                    <a:pt x="2033810" y="10787"/>
                  </a:lnTo>
                  <a:lnTo>
                    <a:pt x="2092860" y="49316"/>
                  </a:lnTo>
                  <a:lnTo>
                    <a:pt x="2174140" y="103926"/>
                  </a:lnTo>
                  <a:lnTo>
                    <a:pt x="2186010" y="114717"/>
                  </a:lnTo>
                  <a:lnTo>
                    <a:pt x="2193746" y="106984"/>
                  </a:lnTo>
                  <a:lnTo>
                    <a:pt x="2167790" y="86146"/>
                  </a:lnTo>
                  <a:lnTo>
                    <a:pt x="2066190" y="13756"/>
                  </a:lnTo>
                  <a:lnTo>
                    <a:pt x="2044592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533005" y="2600188"/>
              <a:ext cx="1425575" cy="1286510"/>
            </a:xfrm>
            <a:custGeom>
              <a:avLst/>
              <a:gdLst/>
              <a:ahLst/>
              <a:cxnLst/>
              <a:rect l="l" t="t" r="r" b="b"/>
              <a:pathLst>
                <a:path w="1425575" h="1286510">
                  <a:moveTo>
                    <a:pt x="521764" y="1020012"/>
                  </a:moveTo>
                  <a:lnTo>
                    <a:pt x="200463" y="1085979"/>
                  </a:lnTo>
                  <a:lnTo>
                    <a:pt x="0" y="1286348"/>
                  </a:lnTo>
                  <a:lnTo>
                    <a:pt x="225934" y="1246641"/>
                  </a:lnTo>
                  <a:lnTo>
                    <a:pt x="308724" y="1233153"/>
                  </a:lnTo>
                  <a:lnTo>
                    <a:pt x="521764" y="1020012"/>
                  </a:lnTo>
                  <a:close/>
                </a:path>
                <a:path w="1425575" h="1286510">
                  <a:moveTo>
                    <a:pt x="1286960" y="0"/>
                  </a:moveTo>
                  <a:lnTo>
                    <a:pt x="1279914" y="7041"/>
                  </a:lnTo>
                  <a:lnTo>
                    <a:pt x="1349884" y="70621"/>
                  </a:lnTo>
                  <a:lnTo>
                    <a:pt x="1412631" y="128721"/>
                  </a:lnTo>
                  <a:lnTo>
                    <a:pt x="1425083" y="116263"/>
                  </a:lnTo>
                  <a:lnTo>
                    <a:pt x="1363854" y="61731"/>
                  </a:lnTo>
                  <a:lnTo>
                    <a:pt x="1286960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814430" y="2705683"/>
              <a:ext cx="1254760" cy="1132205"/>
            </a:xfrm>
            <a:custGeom>
              <a:avLst/>
              <a:gdLst/>
              <a:ahLst/>
              <a:cxnLst/>
              <a:rect l="l" t="t" r="r" b="b"/>
              <a:pathLst>
                <a:path w="1254759" h="1132204">
                  <a:moveTo>
                    <a:pt x="535029" y="852351"/>
                  </a:moveTo>
                  <a:lnTo>
                    <a:pt x="416950" y="878256"/>
                  </a:lnTo>
                  <a:lnTo>
                    <a:pt x="211584" y="920421"/>
                  </a:lnTo>
                  <a:lnTo>
                    <a:pt x="0" y="1132106"/>
                  </a:lnTo>
                  <a:lnTo>
                    <a:pt x="170570" y="1104316"/>
                  </a:lnTo>
                  <a:lnTo>
                    <a:pt x="313932" y="1073343"/>
                  </a:lnTo>
                  <a:lnTo>
                    <a:pt x="535029" y="852351"/>
                  </a:lnTo>
                  <a:close/>
                </a:path>
                <a:path w="1254759" h="1132204">
                  <a:moveTo>
                    <a:pt x="1131567" y="0"/>
                  </a:moveTo>
                  <a:lnTo>
                    <a:pt x="1119337" y="12235"/>
                  </a:lnTo>
                  <a:lnTo>
                    <a:pt x="1137040" y="28626"/>
                  </a:lnTo>
                  <a:lnTo>
                    <a:pt x="1199270" y="90856"/>
                  </a:lnTo>
                  <a:lnTo>
                    <a:pt x="1240773" y="146942"/>
                  </a:lnTo>
                  <a:lnTo>
                    <a:pt x="1254459" y="133263"/>
                  </a:lnTo>
                  <a:lnTo>
                    <a:pt x="1232290" y="101016"/>
                  </a:lnTo>
                  <a:lnTo>
                    <a:pt x="1163710" y="28626"/>
                  </a:lnTo>
                  <a:lnTo>
                    <a:pt x="1131567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098400" y="2824762"/>
              <a:ext cx="1047750" cy="960755"/>
            </a:xfrm>
            <a:custGeom>
              <a:avLst/>
              <a:gdLst/>
              <a:ahLst/>
              <a:cxnLst/>
              <a:rect l="l" t="t" r="r" b="b"/>
              <a:pathLst>
                <a:path w="1047750" h="960754">
                  <a:moveTo>
                    <a:pt x="575130" y="640877"/>
                  </a:moveTo>
                  <a:lnTo>
                    <a:pt x="488579" y="667737"/>
                  </a:lnTo>
                  <a:lnTo>
                    <a:pt x="381899" y="704567"/>
                  </a:lnTo>
                  <a:lnTo>
                    <a:pt x="220834" y="739903"/>
                  </a:lnTo>
                  <a:lnTo>
                    <a:pt x="0" y="960737"/>
                  </a:lnTo>
                  <a:lnTo>
                    <a:pt x="92340" y="940787"/>
                  </a:lnTo>
                  <a:lnTo>
                    <a:pt x="276490" y="893797"/>
                  </a:lnTo>
                  <a:lnTo>
                    <a:pt x="339054" y="876953"/>
                  </a:lnTo>
                  <a:lnTo>
                    <a:pt x="575130" y="640877"/>
                  </a:lnTo>
                  <a:close/>
                </a:path>
                <a:path w="1047750" h="960754">
                  <a:moveTo>
                    <a:pt x="960737" y="0"/>
                  </a:moveTo>
                  <a:lnTo>
                    <a:pt x="946626" y="14111"/>
                  </a:lnTo>
                  <a:lnTo>
                    <a:pt x="962290" y="35277"/>
                  </a:lnTo>
                  <a:lnTo>
                    <a:pt x="996579" y="98777"/>
                  </a:lnTo>
                  <a:lnTo>
                    <a:pt x="1016899" y="171167"/>
                  </a:lnTo>
                  <a:lnTo>
                    <a:pt x="1021938" y="194069"/>
                  </a:lnTo>
                  <a:lnTo>
                    <a:pt x="1047213" y="168794"/>
                  </a:lnTo>
                  <a:lnTo>
                    <a:pt x="1038490" y="134337"/>
                  </a:lnTo>
                  <a:lnTo>
                    <a:pt x="1004199" y="63217"/>
                  </a:lnTo>
                  <a:lnTo>
                    <a:pt x="960737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05407" y="2975148"/>
              <a:ext cx="765810" cy="735330"/>
            </a:xfrm>
            <a:custGeom>
              <a:avLst/>
              <a:gdLst/>
              <a:ahLst/>
              <a:cxnLst/>
              <a:rect l="l" t="t" r="r" b="b"/>
              <a:pathLst>
                <a:path w="765809" h="735329">
                  <a:moveTo>
                    <a:pt x="735545" y="0"/>
                  </a:moveTo>
                  <a:lnTo>
                    <a:pt x="710768" y="24764"/>
                  </a:lnTo>
                  <a:lnTo>
                    <a:pt x="723862" y="84281"/>
                  </a:lnTo>
                  <a:lnTo>
                    <a:pt x="717512" y="147781"/>
                  </a:lnTo>
                  <a:lnTo>
                    <a:pt x="697192" y="210011"/>
                  </a:lnTo>
                  <a:lnTo>
                    <a:pt x="661632" y="265891"/>
                  </a:lnTo>
                  <a:lnTo>
                    <a:pt x="608292" y="320501"/>
                  </a:lnTo>
                  <a:lnTo>
                    <a:pt x="546062" y="364951"/>
                  </a:lnTo>
                  <a:lnTo>
                    <a:pt x="469862" y="409401"/>
                  </a:lnTo>
                  <a:lnTo>
                    <a:pt x="387312" y="446231"/>
                  </a:lnTo>
                  <a:lnTo>
                    <a:pt x="292062" y="483061"/>
                  </a:lnTo>
                  <a:lnTo>
                    <a:pt x="234327" y="500979"/>
                  </a:lnTo>
                  <a:lnTo>
                    <a:pt x="0" y="735195"/>
                  </a:lnTo>
                  <a:lnTo>
                    <a:pt x="134582" y="698961"/>
                  </a:lnTo>
                  <a:lnTo>
                    <a:pt x="285712" y="644351"/>
                  </a:lnTo>
                  <a:lnTo>
                    <a:pt x="381916" y="608275"/>
                  </a:lnTo>
                  <a:lnTo>
                    <a:pt x="756793" y="233219"/>
                  </a:lnTo>
                  <a:lnTo>
                    <a:pt x="765772" y="174451"/>
                  </a:lnTo>
                  <a:lnTo>
                    <a:pt x="756882" y="84281"/>
                  </a:lnTo>
                  <a:lnTo>
                    <a:pt x="735545" y="0"/>
                  </a:lnTo>
                  <a:close/>
                </a:path>
              </a:pathLst>
            </a:custGeom>
            <a:solidFill>
              <a:srgbClr val="002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752080" y="3182578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4" h="414654">
                  <a:moveTo>
                    <a:pt x="414061" y="0"/>
                  </a:moveTo>
                  <a:lnTo>
                    <a:pt x="0" y="414061"/>
                  </a:lnTo>
                  <a:lnTo>
                    <a:pt x="60960" y="391201"/>
                  </a:lnTo>
                  <a:lnTo>
                    <a:pt x="172720" y="328971"/>
                  </a:lnTo>
                  <a:lnTo>
                    <a:pt x="261620" y="275631"/>
                  </a:lnTo>
                  <a:lnTo>
                    <a:pt x="322579" y="201971"/>
                  </a:lnTo>
                  <a:lnTo>
                    <a:pt x="377190" y="129581"/>
                  </a:lnTo>
                  <a:lnTo>
                    <a:pt x="405129" y="58461"/>
                  </a:lnTo>
                  <a:lnTo>
                    <a:pt x="414061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-1270" y="0"/>
            <a:ext cx="9142730" cy="2824480"/>
            <a:chOff x="-1270" y="0"/>
            <a:chExt cx="9142730" cy="2824480"/>
          </a:xfrm>
        </p:grpSpPr>
        <p:sp>
          <p:nvSpPr>
            <p:cNvPr id="82" name="object 82"/>
            <p:cNvSpPr/>
            <p:nvPr/>
          </p:nvSpPr>
          <p:spPr>
            <a:xfrm>
              <a:off x="-1270" y="0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-1270" y="4191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-1270" y="622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-1270" y="838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-1270" y="105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-1270" y="1257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-1270" y="1473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-1270" y="1689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-1270" y="1905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-1270" y="2108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-1270" y="232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-1270" y="2540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-1270" y="275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-1270" y="2959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-1270" y="3175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-1270" y="3378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-1270" y="359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-1270" y="3810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-1270" y="402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-1270" y="42291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-1270" y="4444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-1270" y="466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-1270" y="487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-1270" y="5079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-1270" y="529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-1270" y="551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-1270" y="5714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-1270" y="593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-1270" y="614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-1270" y="6349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-1270" y="656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-1270" y="678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-1270" y="6984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-1270" y="720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7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-1270" y="741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-1270" y="76327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-1270" y="78358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-1270" y="805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-1270" y="8267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-1270" y="848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-1270" y="868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-1270" y="8902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-1270" y="911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-1270" y="932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-1270" y="9537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-1270" y="975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-1270" y="995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-1270" y="10172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-1270" y="1038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-1270" y="1060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1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-1270" y="1080769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-1270" y="1123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-1270" y="11442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-1270" y="1165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-1270" y="1187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-1270" y="1209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-1270" y="1229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-1270" y="1250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-1270" y="12712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-1270" y="1292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-1270" y="1314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-1270" y="1336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-1270" y="13563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-1270" y="1377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C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-1270" y="1399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C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-1270" y="1421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-1270" y="1441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-1270" y="1463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-1270" y="1484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-1270" y="15049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-1270" y="1526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-1270" y="1548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-1270" y="1568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-1270" y="1590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-1270" y="1611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-1270" y="1633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-1270" y="1653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-1270" y="1675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-1270" y="1696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-1270" y="17170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-1270" y="1738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-1270" y="1760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-1270" y="1781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-1270" y="1802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-1270" y="1823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-1270" y="1845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-1270" y="1865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-1270" y="1887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-1270" y="1908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-1270" y="19291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-1270" y="1950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-1270" y="1972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-1270" y="1993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-1270" y="2014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-1270" y="2035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-1270" y="20574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-1270" y="20777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-1270" y="2099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-1270" y="2120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0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-1270" y="2142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-1270" y="2162809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-1270" y="2205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F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-1270" y="2226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-1270" y="2247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-1270" y="2269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-1270" y="228980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-1270" y="23114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-1270" y="2332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-1270" y="2354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-1270" y="2374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-1270" y="2396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-1270" y="2418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-1270" y="243840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-1270" y="2459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-1270" y="2481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-1270" y="2503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-1270" y="2523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-1270" y="2545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-1270" y="25666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-1270" y="2586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-1270" y="2608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-1270" y="2630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-1270" y="26504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-1270" y="2672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-1270" y="26936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-1270" y="271525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-1270" y="2735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-1270" y="2757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-1270" y="277875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-1270" y="280035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5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/>
          <p:cNvSpPr txBox="1">
            <a:spLocks noGrp="1"/>
          </p:cNvSpPr>
          <p:nvPr>
            <p:ph type="title"/>
          </p:nvPr>
        </p:nvSpPr>
        <p:spPr>
          <a:xfrm>
            <a:off x="2990850" y="497840"/>
            <a:ext cx="3158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E4E4FF"/>
                </a:solidFill>
                <a:latin typeface="Trebuchet MS"/>
                <a:cs typeface="Trebuchet MS"/>
              </a:rPr>
              <a:t>Quick</a:t>
            </a:r>
            <a:r>
              <a:rPr dirty="0" sz="4400" spc="-285" b="1">
                <a:solidFill>
                  <a:srgbClr val="E4E4FF"/>
                </a:solidFill>
                <a:latin typeface="Trebuchet MS"/>
                <a:cs typeface="Trebuchet MS"/>
              </a:rPr>
              <a:t> </a:t>
            </a:r>
            <a:r>
              <a:rPr dirty="0" sz="4400" spc="-265" b="1">
                <a:solidFill>
                  <a:srgbClr val="E4E4FF"/>
                </a:solidFill>
                <a:latin typeface="Trebuchet MS"/>
                <a:cs typeface="Trebuchet MS"/>
              </a:rPr>
              <a:t>survey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16" name="object 2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33</a:t>
            </a:r>
          </a:p>
        </p:txBody>
      </p:sp>
      <p:sp>
        <p:nvSpPr>
          <p:cNvPr id="213" name="object 213"/>
          <p:cNvSpPr txBox="1"/>
          <p:nvPr/>
        </p:nvSpPr>
        <p:spPr>
          <a:xfrm>
            <a:off x="535940" y="1677670"/>
            <a:ext cx="242570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45">
                <a:solidFill>
                  <a:srgbClr val="FFCC00"/>
                </a:solidFill>
                <a:latin typeface="UnDotum"/>
                <a:cs typeface="UnDotum"/>
              </a:rPr>
              <a:t>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35940" y="1531620"/>
            <a:ext cx="7999095" cy="12039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900"/>
              </a:spcBef>
              <a:tabLst>
                <a:tab pos="2660650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pace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slide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32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was…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21665" algn="l"/>
              </a:tabLst>
            </a:pPr>
            <a:r>
              <a:rPr dirty="0" sz="2250" spc="-95">
                <a:solidFill>
                  <a:srgbClr val="FFCC00"/>
                </a:solidFill>
                <a:latin typeface="Times New Roman"/>
                <a:cs typeface="Times New Roman"/>
              </a:rPr>
              <a:t>a)</a:t>
            </a:r>
            <a:r>
              <a:rPr dirty="0" sz="2250" spc="-95">
                <a:solidFill>
                  <a:srgbClr val="FFCC00"/>
                </a:solidFill>
                <a:latin typeface="Times New Roman"/>
                <a:cs typeface="Times New Roman"/>
              </a:rPr>
              <a:t>	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Fast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35940" y="2711449"/>
            <a:ext cx="2512060" cy="179070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90"/>
              </a:spcBef>
              <a:buClr>
                <a:srgbClr val="FFCC00"/>
              </a:buClr>
              <a:buSzPct val="70312"/>
              <a:buAutoNum type="alphaLcParenR" startAt="2"/>
              <a:tabLst>
                <a:tab pos="621665" algn="l"/>
                <a:tab pos="622300" algn="l"/>
              </a:tabLst>
            </a:pP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AutoNum type="alphaLcParenR" startAt="2"/>
              <a:tabLst>
                <a:tab pos="621665" algn="l"/>
                <a:tab pos="622300" algn="l"/>
              </a:tabLst>
            </a:pP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little</a:t>
            </a: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slow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AutoNum type="alphaLcParenR" startAt="2"/>
              <a:tabLst>
                <a:tab pos="621665" algn="l"/>
                <a:tab pos="622300" algn="l"/>
              </a:tabLst>
            </a:pP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Too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slow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43200" y="4197350"/>
            <a:ext cx="5875020" cy="2653030"/>
            <a:chOff x="2743200" y="4197350"/>
            <a:chExt cx="5875020" cy="2653030"/>
          </a:xfrm>
        </p:grpSpPr>
        <p:sp>
          <p:nvSpPr>
            <p:cNvPr id="4" name="object 4"/>
            <p:cNvSpPr/>
            <p:nvPr/>
          </p:nvSpPr>
          <p:spPr>
            <a:xfrm>
              <a:off x="2743200" y="6476517"/>
              <a:ext cx="684530" cy="374015"/>
            </a:xfrm>
            <a:custGeom>
              <a:avLst/>
              <a:gdLst/>
              <a:ahLst/>
              <a:cxnLst/>
              <a:rect l="l" t="t" r="r" b="b"/>
              <a:pathLst>
                <a:path w="684529" h="374015">
                  <a:moveTo>
                    <a:pt x="684530" y="0"/>
                  </a:moveTo>
                  <a:lnTo>
                    <a:pt x="358140" y="166700"/>
                  </a:lnTo>
                  <a:lnTo>
                    <a:pt x="342900" y="174472"/>
                  </a:lnTo>
                  <a:lnTo>
                    <a:pt x="326390" y="184073"/>
                  </a:lnTo>
                  <a:lnTo>
                    <a:pt x="0" y="373862"/>
                  </a:lnTo>
                  <a:lnTo>
                    <a:pt x="326390" y="373875"/>
                  </a:lnTo>
                  <a:lnTo>
                    <a:pt x="358140" y="373875"/>
                  </a:lnTo>
                  <a:lnTo>
                    <a:pt x="558800" y="373875"/>
                  </a:lnTo>
                  <a:lnTo>
                    <a:pt x="684530" y="309003"/>
                  </a:lnTo>
                  <a:lnTo>
                    <a:pt x="684530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5980" y="6330321"/>
              <a:ext cx="359410" cy="471805"/>
            </a:xfrm>
            <a:custGeom>
              <a:avLst/>
              <a:gdLst/>
              <a:ahLst/>
              <a:cxnLst/>
              <a:rect l="l" t="t" r="r" b="b"/>
              <a:pathLst>
                <a:path w="359410" h="471804">
                  <a:moveTo>
                    <a:pt x="359410" y="0"/>
                  </a:moveTo>
                  <a:lnTo>
                    <a:pt x="45720" y="139058"/>
                  </a:lnTo>
                  <a:lnTo>
                    <a:pt x="0" y="162408"/>
                  </a:lnTo>
                  <a:lnTo>
                    <a:pt x="0" y="471576"/>
                  </a:lnTo>
                  <a:lnTo>
                    <a:pt x="226060" y="354958"/>
                  </a:lnTo>
                  <a:lnTo>
                    <a:pt x="359410" y="289883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22369" y="6207840"/>
              <a:ext cx="359410" cy="428625"/>
            </a:xfrm>
            <a:custGeom>
              <a:avLst/>
              <a:gdLst/>
              <a:ahLst/>
              <a:cxnLst/>
              <a:rect l="l" t="t" r="r" b="b"/>
              <a:pathLst>
                <a:path w="359410" h="428625">
                  <a:moveTo>
                    <a:pt x="359409" y="0"/>
                  </a:moveTo>
                  <a:lnTo>
                    <a:pt x="88900" y="97709"/>
                  </a:lnTo>
                  <a:lnTo>
                    <a:pt x="0" y="137118"/>
                  </a:lnTo>
                  <a:lnTo>
                    <a:pt x="0" y="428478"/>
                  </a:lnTo>
                  <a:lnTo>
                    <a:pt x="217169" y="322499"/>
                  </a:lnTo>
                  <a:lnTo>
                    <a:pt x="359409" y="264787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0030" y="6095325"/>
              <a:ext cx="359410" cy="390525"/>
            </a:xfrm>
            <a:custGeom>
              <a:avLst/>
              <a:gdLst/>
              <a:ahLst/>
              <a:cxnLst/>
              <a:rect l="l" t="t" r="r" b="b"/>
              <a:pathLst>
                <a:path w="359410" h="390525">
                  <a:moveTo>
                    <a:pt x="359410" y="0"/>
                  </a:moveTo>
                  <a:lnTo>
                    <a:pt x="140970" y="73064"/>
                  </a:lnTo>
                  <a:lnTo>
                    <a:pt x="0" y="123983"/>
                  </a:lnTo>
                  <a:lnTo>
                    <a:pt x="0" y="390184"/>
                  </a:lnTo>
                  <a:lnTo>
                    <a:pt x="359410" y="244358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76420" y="5992603"/>
              <a:ext cx="359410" cy="360680"/>
            </a:xfrm>
            <a:custGeom>
              <a:avLst/>
              <a:gdLst/>
              <a:ahLst/>
              <a:cxnLst/>
              <a:rect l="l" t="t" r="r" b="b"/>
              <a:pathLst>
                <a:path w="359410" h="360679">
                  <a:moveTo>
                    <a:pt x="359409" y="0"/>
                  </a:moveTo>
                  <a:lnTo>
                    <a:pt x="182879" y="52596"/>
                  </a:lnTo>
                  <a:lnTo>
                    <a:pt x="0" y="113766"/>
                  </a:lnTo>
                  <a:lnTo>
                    <a:pt x="0" y="360477"/>
                  </a:lnTo>
                  <a:lnTo>
                    <a:pt x="182879" y="286276"/>
                  </a:lnTo>
                  <a:lnTo>
                    <a:pt x="359409" y="221746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002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04079" y="5900173"/>
              <a:ext cx="359410" cy="326390"/>
            </a:xfrm>
            <a:custGeom>
              <a:avLst/>
              <a:gdLst/>
              <a:ahLst/>
              <a:cxnLst/>
              <a:rect l="l" t="t" r="r" b="b"/>
              <a:pathLst>
                <a:path w="359410" h="326389">
                  <a:moveTo>
                    <a:pt x="359410" y="0"/>
                  </a:moveTo>
                  <a:lnTo>
                    <a:pt x="226060" y="34536"/>
                  </a:lnTo>
                  <a:lnTo>
                    <a:pt x="0" y="101890"/>
                  </a:lnTo>
                  <a:lnTo>
                    <a:pt x="0" y="325782"/>
                  </a:lnTo>
                  <a:lnTo>
                    <a:pt x="157480" y="268216"/>
                  </a:lnTo>
                  <a:lnTo>
                    <a:pt x="359410" y="207637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0470" y="4197350"/>
              <a:ext cx="359410" cy="1920875"/>
            </a:xfrm>
            <a:custGeom>
              <a:avLst/>
              <a:gdLst/>
              <a:ahLst/>
              <a:cxnLst/>
              <a:rect l="l" t="t" r="r" b="b"/>
              <a:pathLst>
                <a:path w="359410" h="1920875">
                  <a:moveTo>
                    <a:pt x="359409" y="1618290"/>
                  </a:moveTo>
                  <a:lnTo>
                    <a:pt x="0" y="1711375"/>
                  </a:lnTo>
                  <a:lnTo>
                    <a:pt x="0" y="1920367"/>
                  </a:lnTo>
                  <a:lnTo>
                    <a:pt x="123189" y="1883410"/>
                  </a:lnTo>
                  <a:lnTo>
                    <a:pt x="359409" y="1809726"/>
                  </a:lnTo>
                  <a:lnTo>
                    <a:pt x="359409" y="1618290"/>
                  </a:lnTo>
                  <a:close/>
                </a:path>
                <a:path w="359410" h="1920875">
                  <a:moveTo>
                    <a:pt x="228600" y="0"/>
                  </a:moveTo>
                  <a:lnTo>
                    <a:pt x="201929" y="43180"/>
                  </a:lnTo>
                  <a:lnTo>
                    <a:pt x="182879" y="77469"/>
                  </a:lnTo>
                  <a:lnTo>
                    <a:pt x="182879" y="120650"/>
                  </a:lnTo>
                  <a:lnTo>
                    <a:pt x="201929" y="156210"/>
                  </a:lnTo>
                  <a:lnTo>
                    <a:pt x="236219" y="190500"/>
                  </a:lnTo>
                  <a:lnTo>
                    <a:pt x="279400" y="222250"/>
                  </a:lnTo>
                  <a:lnTo>
                    <a:pt x="331469" y="259080"/>
                  </a:lnTo>
                  <a:lnTo>
                    <a:pt x="359409" y="274796"/>
                  </a:lnTo>
                  <a:lnTo>
                    <a:pt x="359409" y="211666"/>
                  </a:lnTo>
                  <a:lnTo>
                    <a:pt x="339089" y="196850"/>
                  </a:lnTo>
                  <a:lnTo>
                    <a:pt x="295909" y="163830"/>
                  </a:lnTo>
                  <a:lnTo>
                    <a:pt x="261619" y="128269"/>
                  </a:lnTo>
                  <a:lnTo>
                    <a:pt x="236219" y="95250"/>
                  </a:lnTo>
                  <a:lnTo>
                    <a:pt x="228600" y="68580"/>
                  </a:lnTo>
                  <a:lnTo>
                    <a:pt x="218439" y="43180"/>
                  </a:lnTo>
                  <a:lnTo>
                    <a:pt x="228600" y="63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58129" y="4385459"/>
              <a:ext cx="358140" cy="1631950"/>
            </a:xfrm>
            <a:custGeom>
              <a:avLst/>
              <a:gdLst/>
              <a:ahLst/>
              <a:cxnLst/>
              <a:rect l="l" t="t" r="r" b="b"/>
              <a:pathLst>
                <a:path w="358139" h="1631950">
                  <a:moveTo>
                    <a:pt x="358140" y="1347554"/>
                  </a:moveTo>
                  <a:lnTo>
                    <a:pt x="278130" y="1366370"/>
                  </a:lnTo>
                  <a:lnTo>
                    <a:pt x="0" y="1438404"/>
                  </a:lnTo>
                  <a:lnTo>
                    <a:pt x="0" y="1631520"/>
                  </a:lnTo>
                  <a:lnTo>
                    <a:pt x="72390" y="1608940"/>
                  </a:lnTo>
                  <a:lnTo>
                    <a:pt x="339090" y="1531470"/>
                  </a:lnTo>
                  <a:lnTo>
                    <a:pt x="358140" y="1526925"/>
                  </a:lnTo>
                  <a:lnTo>
                    <a:pt x="358140" y="1347554"/>
                  </a:lnTo>
                  <a:close/>
                </a:path>
                <a:path w="358139" h="1631950">
                  <a:moveTo>
                    <a:pt x="0" y="0"/>
                  </a:moveTo>
                  <a:lnTo>
                    <a:pt x="0" y="68275"/>
                  </a:lnTo>
                  <a:lnTo>
                    <a:pt x="3810" y="70970"/>
                  </a:lnTo>
                  <a:lnTo>
                    <a:pt x="64770" y="105260"/>
                  </a:lnTo>
                  <a:lnTo>
                    <a:pt x="142240" y="140820"/>
                  </a:lnTo>
                  <a:lnTo>
                    <a:pt x="227330" y="173840"/>
                  </a:lnTo>
                  <a:lnTo>
                    <a:pt x="358140" y="218663"/>
                  </a:lnTo>
                  <a:lnTo>
                    <a:pt x="358140" y="195815"/>
                  </a:lnTo>
                  <a:lnTo>
                    <a:pt x="252730" y="148440"/>
                  </a:lnTo>
                  <a:lnTo>
                    <a:pt x="149860" y="96370"/>
                  </a:lnTo>
                  <a:lnTo>
                    <a:pt x="72390" y="53190"/>
                  </a:lnTo>
                  <a:lnTo>
                    <a:pt x="11430" y="8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84520" y="4567005"/>
              <a:ext cx="359410" cy="1353820"/>
            </a:xfrm>
            <a:custGeom>
              <a:avLst/>
              <a:gdLst/>
              <a:ahLst/>
              <a:cxnLst/>
              <a:rect l="l" t="t" r="r" b="b"/>
              <a:pathLst>
                <a:path w="359410" h="1353820">
                  <a:moveTo>
                    <a:pt x="359409" y="1088951"/>
                  </a:moveTo>
                  <a:lnTo>
                    <a:pt x="0" y="1173474"/>
                  </a:lnTo>
                  <a:lnTo>
                    <a:pt x="0" y="1353613"/>
                  </a:lnTo>
                  <a:lnTo>
                    <a:pt x="12700" y="1349924"/>
                  </a:lnTo>
                  <a:lnTo>
                    <a:pt x="262889" y="1290234"/>
                  </a:lnTo>
                  <a:lnTo>
                    <a:pt x="359409" y="1264778"/>
                  </a:lnTo>
                  <a:lnTo>
                    <a:pt x="359409" y="1088951"/>
                  </a:lnTo>
                  <a:close/>
                </a:path>
                <a:path w="359410" h="1353820">
                  <a:moveTo>
                    <a:pt x="0" y="0"/>
                  </a:moveTo>
                  <a:lnTo>
                    <a:pt x="0" y="26238"/>
                  </a:lnTo>
                  <a:lnTo>
                    <a:pt x="82550" y="54524"/>
                  </a:lnTo>
                  <a:lnTo>
                    <a:pt x="297179" y="123104"/>
                  </a:lnTo>
                  <a:lnTo>
                    <a:pt x="359409" y="139628"/>
                  </a:lnTo>
                  <a:lnTo>
                    <a:pt x="359409" y="123771"/>
                  </a:lnTo>
                  <a:lnTo>
                    <a:pt x="356869" y="123104"/>
                  </a:lnTo>
                  <a:lnTo>
                    <a:pt x="185419" y="68494"/>
                  </a:lnTo>
                  <a:lnTo>
                    <a:pt x="39369" y="17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12179" y="4680806"/>
              <a:ext cx="358140" cy="1159510"/>
            </a:xfrm>
            <a:custGeom>
              <a:avLst/>
              <a:gdLst/>
              <a:ahLst/>
              <a:cxnLst/>
              <a:rect l="l" t="t" r="r" b="b"/>
              <a:pathLst>
                <a:path w="358139" h="1159510">
                  <a:moveTo>
                    <a:pt x="358140" y="896975"/>
                  </a:moveTo>
                  <a:lnTo>
                    <a:pt x="245110" y="924973"/>
                  </a:lnTo>
                  <a:lnTo>
                    <a:pt x="0" y="982617"/>
                  </a:lnTo>
                  <a:lnTo>
                    <a:pt x="0" y="1159351"/>
                  </a:lnTo>
                  <a:lnTo>
                    <a:pt x="166370" y="1115473"/>
                  </a:lnTo>
                  <a:lnTo>
                    <a:pt x="358140" y="1069493"/>
                  </a:lnTo>
                  <a:lnTo>
                    <a:pt x="358140" y="896975"/>
                  </a:lnTo>
                  <a:close/>
                </a:path>
                <a:path w="358139" h="1159510">
                  <a:moveTo>
                    <a:pt x="0" y="0"/>
                  </a:moveTo>
                  <a:lnTo>
                    <a:pt x="0" y="17397"/>
                  </a:lnTo>
                  <a:lnTo>
                    <a:pt x="194310" y="68993"/>
                  </a:lnTo>
                  <a:lnTo>
                    <a:pt x="358140" y="119793"/>
                  </a:lnTo>
                  <a:lnTo>
                    <a:pt x="358140" y="98748"/>
                  </a:lnTo>
                  <a:lnTo>
                    <a:pt x="227330" y="61373"/>
                  </a:lnTo>
                  <a:lnTo>
                    <a:pt x="29210" y="9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38570" y="4770482"/>
              <a:ext cx="359410" cy="987425"/>
            </a:xfrm>
            <a:custGeom>
              <a:avLst/>
              <a:gdLst/>
              <a:ahLst/>
              <a:cxnLst/>
              <a:rect l="l" t="t" r="r" b="b"/>
              <a:pathLst>
                <a:path w="359409" h="987425">
                  <a:moveTo>
                    <a:pt x="359409" y="715646"/>
                  </a:moveTo>
                  <a:lnTo>
                    <a:pt x="306070" y="732427"/>
                  </a:lnTo>
                  <a:lnTo>
                    <a:pt x="57150" y="801007"/>
                  </a:lnTo>
                  <a:lnTo>
                    <a:pt x="0" y="815163"/>
                  </a:lnTo>
                  <a:lnTo>
                    <a:pt x="0" y="987429"/>
                  </a:lnTo>
                  <a:lnTo>
                    <a:pt x="57150" y="973727"/>
                  </a:lnTo>
                  <a:lnTo>
                    <a:pt x="255270" y="930547"/>
                  </a:lnTo>
                  <a:lnTo>
                    <a:pt x="359409" y="898919"/>
                  </a:lnTo>
                  <a:lnTo>
                    <a:pt x="359409" y="715646"/>
                  </a:lnTo>
                  <a:close/>
                </a:path>
                <a:path w="359409" h="987425">
                  <a:moveTo>
                    <a:pt x="0" y="0"/>
                  </a:moveTo>
                  <a:lnTo>
                    <a:pt x="0" y="20272"/>
                  </a:lnTo>
                  <a:lnTo>
                    <a:pt x="31750" y="30117"/>
                  </a:lnTo>
                  <a:lnTo>
                    <a:pt x="185420" y="74567"/>
                  </a:lnTo>
                  <a:lnTo>
                    <a:pt x="316229" y="117747"/>
                  </a:lnTo>
                  <a:lnTo>
                    <a:pt x="359409" y="133365"/>
                  </a:lnTo>
                  <a:lnTo>
                    <a:pt x="359409" y="107184"/>
                  </a:lnTo>
                  <a:lnTo>
                    <a:pt x="341629" y="99967"/>
                  </a:lnTo>
                  <a:lnTo>
                    <a:pt x="194309" y="55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64959" y="4865851"/>
              <a:ext cx="359410" cy="814069"/>
            </a:xfrm>
            <a:custGeom>
              <a:avLst/>
              <a:gdLst/>
              <a:ahLst/>
              <a:cxnLst/>
              <a:rect l="l" t="t" r="r" b="b"/>
              <a:pathLst>
                <a:path w="359409" h="814070">
                  <a:moveTo>
                    <a:pt x="359410" y="494088"/>
                  </a:moveTo>
                  <a:lnTo>
                    <a:pt x="351790" y="498628"/>
                  </a:lnTo>
                  <a:lnTo>
                    <a:pt x="187960" y="567208"/>
                  </a:lnTo>
                  <a:lnTo>
                    <a:pt x="92710" y="601498"/>
                  </a:lnTo>
                  <a:lnTo>
                    <a:pt x="0" y="630665"/>
                  </a:lnTo>
                  <a:lnTo>
                    <a:pt x="0" y="813578"/>
                  </a:lnTo>
                  <a:lnTo>
                    <a:pt x="100330" y="783108"/>
                  </a:lnTo>
                  <a:lnTo>
                    <a:pt x="246380" y="747548"/>
                  </a:lnTo>
                  <a:lnTo>
                    <a:pt x="359410" y="708285"/>
                  </a:lnTo>
                  <a:lnTo>
                    <a:pt x="359410" y="494088"/>
                  </a:lnTo>
                  <a:close/>
                </a:path>
                <a:path w="359409" h="814070">
                  <a:moveTo>
                    <a:pt x="0" y="0"/>
                  </a:moveTo>
                  <a:lnTo>
                    <a:pt x="0" y="26053"/>
                  </a:lnTo>
                  <a:lnTo>
                    <a:pt x="109220" y="65558"/>
                  </a:lnTo>
                  <a:lnTo>
                    <a:pt x="213360" y="99848"/>
                  </a:lnTo>
                  <a:lnTo>
                    <a:pt x="298450" y="135408"/>
                  </a:lnTo>
                  <a:lnTo>
                    <a:pt x="359410" y="162390"/>
                  </a:lnTo>
                  <a:lnTo>
                    <a:pt x="359410" y="138895"/>
                  </a:lnTo>
                  <a:lnTo>
                    <a:pt x="351790" y="135408"/>
                  </a:lnTo>
                  <a:lnTo>
                    <a:pt x="143510" y="56668"/>
                  </a:lnTo>
                  <a:lnTo>
                    <a:pt x="15240" y="4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92620" y="4992137"/>
              <a:ext cx="325120" cy="593090"/>
            </a:xfrm>
            <a:custGeom>
              <a:avLst/>
              <a:gdLst/>
              <a:ahLst/>
              <a:cxnLst/>
              <a:rect l="l" t="t" r="r" b="b"/>
              <a:pathLst>
                <a:path w="325120" h="593089">
                  <a:moveTo>
                    <a:pt x="0" y="0"/>
                  </a:moveTo>
                  <a:lnTo>
                    <a:pt x="0" y="22051"/>
                  </a:lnTo>
                  <a:lnTo>
                    <a:pt x="48259" y="43412"/>
                  </a:lnTo>
                  <a:lnTo>
                    <a:pt x="99059" y="68812"/>
                  </a:lnTo>
                  <a:lnTo>
                    <a:pt x="144779" y="94212"/>
                  </a:lnTo>
                  <a:lnTo>
                    <a:pt x="170179" y="120882"/>
                  </a:lnTo>
                  <a:lnTo>
                    <a:pt x="186689" y="146282"/>
                  </a:lnTo>
                  <a:lnTo>
                    <a:pt x="195579" y="181842"/>
                  </a:lnTo>
                  <a:lnTo>
                    <a:pt x="186689" y="225022"/>
                  </a:lnTo>
                  <a:lnTo>
                    <a:pt x="134620" y="302492"/>
                  </a:lnTo>
                  <a:lnTo>
                    <a:pt x="83820" y="336782"/>
                  </a:lnTo>
                  <a:lnTo>
                    <a:pt x="24129" y="372342"/>
                  </a:lnTo>
                  <a:lnTo>
                    <a:pt x="0" y="382443"/>
                  </a:lnTo>
                  <a:lnTo>
                    <a:pt x="0" y="593028"/>
                  </a:lnTo>
                  <a:lnTo>
                    <a:pt x="39370" y="579352"/>
                  </a:lnTo>
                  <a:lnTo>
                    <a:pt x="134620" y="536172"/>
                  </a:lnTo>
                  <a:lnTo>
                    <a:pt x="195579" y="500612"/>
                  </a:lnTo>
                  <a:lnTo>
                    <a:pt x="237489" y="466322"/>
                  </a:lnTo>
                  <a:lnTo>
                    <a:pt x="273050" y="423142"/>
                  </a:lnTo>
                  <a:lnTo>
                    <a:pt x="298450" y="387582"/>
                  </a:lnTo>
                  <a:lnTo>
                    <a:pt x="325120" y="320272"/>
                  </a:lnTo>
                  <a:lnTo>
                    <a:pt x="314959" y="250422"/>
                  </a:lnTo>
                  <a:lnTo>
                    <a:pt x="280670" y="189462"/>
                  </a:lnTo>
                  <a:lnTo>
                    <a:pt x="247650" y="138662"/>
                  </a:lnTo>
                  <a:lnTo>
                    <a:pt x="195579" y="94212"/>
                  </a:lnTo>
                  <a:lnTo>
                    <a:pt x="152400" y="68812"/>
                  </a:lnTo>
                  <a:lnTo>
                    <a:pt x="99059" y="43412"/>
                  </a:lnTo>
                  <a:lnTo>
                    <a:pt x="24129" y="9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19240" y="4240530"/>
              <a:ext cx="387607" cy="403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27830" y="4573430"/>
              <a:ext cx="256540" cy="145415"/>
            </a:xfrm>
            <a:custGeom>
              <a:avLst/>
              <a:gdLst/>
              <a:ahLst/>
              <a:cxnLst/>
              <a:rect l="l" t="t" r="r" b="b"/>
              <a:pathLst>
                <a:path w="256540" h="145414">
                  <a:moveTo>
                    <a:pt x="62089" y="0"/>
                  </a:moveTo>
                  <a:lnTo>
                    <a:pt x="0" y="62089"/>
                  </a:lnTo>
                  <a:lnTo>
                    <a:pt x="78759" y="107789"/>
                  </a:lnTo>
                  <a:lnTo>
                    <a:pt x="174809" y="145089"/>
                  </a:lnTo>
                  <a:lnTo>
                    <a:pt x="256073" y="63825"/>
                  </a:lnTo>
                  <a:lnTo>
                    <a:pt x="148609" y="30319"/>
                  </a:lnTo>
                  <a:lnTo>
                    <a:pt x="62089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85258" y="4631520"/>
              <a:ext cx="278130" cy="156210"/>
            </a:xfrm>
            <a:custGeom>
              <a:avLst/>
              <a:gdLst/>
              <a:ahLst/>
              <a:cxnLst/>
              <a:rect l="l" t="t" r="r" b="b"/>
              <a:pathLst>
                <a:path w="278129" h="156210">
                  <a:moveTo>
                    <a:pt x="80250" y="0"/>
                  </a:moveTo>
                  <a:lnTo>
                    <a:pt x="0" y="80250"/>
                  </a:lnTo>
                  <a:lnTo>
                    <a:pt x="52141" y="100499"/>
                  </a:lnTo>
                  <a:lnTo>
                    <a:pt x="183515" y="155814"/>
                  </a:lnTo>
                  <a:lnTo>
                    <a:pt x="277751" y="61578"/>
                  </a:lnTo>
                  <a:lnTo>
                    <a:pt x="8025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52687" y="4687665"/>
              <a:ext cx="297815" cy="155575"/>
            </a:xfrm>
            <a:custGeom>
              <a:avLst/>
              <a:gdLst/>
              <a:ahLst/>
              <a:cxnLst/>
              <a:rect l="l" t="t" r="r" b="b"/>
              <a:pathLst>
                <a:path w="297815" h="155575">
                  <a:moveTo>
                    <a:pt x="92896" y="0"/>
                  </a:moveTo>
                  <a:lnTo>
                    <a:pt x="0" y="92896"/>
                  </a:lnTo>
                  <a:lnTo>
                    <a:pt x="29492" y="105314"/>
                  </a:lnTo>
                  <a:lnTo>
                    <a:pt x="195381" y="155325"/>
                  </a:lnTo>
                  <a:lnTo>
                    <a:pt x="297606" y="53099"/>
                  </a:lnTo>
                  <a:lnTo>
                    <a:pt x="157762" y="20224"/>
                  </a:lnTo>
                  <a:lnTo>
                    <a:pt x="92896" y="0"/>
                  </a:lnTo>
                  <a:close/>
                </a:path>
              </a:pathLst>
            </a:custGeom>
            <a:solidFill>
              <a:srgbClr val="002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30504" y="4736414"/>
              <a:ext cx="310515" cy="154305"/>
            </a:xfrm>
            <a:custGeom>
              <a:avLst/>
              <a:gdLst/>
              <a:ahLst/>
              <a:cxnLst/>
              <a:rect l="l" t="t" r="r" b="b"/>
              <a:pathLst>
                <a:path w="310515" h="154304">
                  <a:moveTo>
                    <a:pt x="101280" y="0"/>
                  </a:moveTo>
                  <a:lnTo>
                    <a:pt x="0" y="101280"/>
                  </a:lnTo>
                  <a:lnTo>
                    <a:pt x="24395" y="108635"/>
                  </a:lnTo>
                  <a:lnTo>
                    <a:pt x="205021" y="154069"/>
                  </a:lnTo>
                  <a:lnTo>
                    <a:pt x="310019" y="49071"/>
                  </a:lnTo>
                  <a:lnTo>
                    <a:pt x="10128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17260" y="4781135"/>
              <a:ext cx="308610" cy="156210"/>
            </a:xfrm>
            <a:custGeom>
              <a:avLst/>
              <a:gdLst/>
              <a:ahLst/>
              <a:cxnLst/>
              <a:rect l="l" t="t" r="r" b="b"/>
              <a:pathLst>
                <a:path w="308609" h="156210">
                  <a:moveTo>
                    <a:pt x="104754" y="0"/>
                  </a:moveTo>
                  <a:lnTo>
                    <a:pt x="0" y="104754"/>
                  </a:lnTo>
                  <a:lnTo>
                    <a:pt x="44649" y="115984"/>
                  </a:lnTo>
                  <a:lnTo>
                    <a:pt x="190699" y="150274"/>
                  </a:lnTo>
                  <a:lnTo>
                    <a:pt x="207719" y="156115"/>
                  </a:lnTo>
                  <a:lnTo>
                    <a:pt x="308125" y="55708"/>
                  </a:lnTo>
                  <a:lnTo>
                    <a:pt x="155139" y="11844"/>
                  </a:lnTo>
                  <a:lnTo>
                    <a:pt x="104754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05902" y="4831183"/>
              <a:ext cx="304165" cy="167005"/>
            </a:xfrm>
            <a:custGeom>
              <a:avLst/>
              <a:gdLst/>
              <a:ahLst/>
              <a:cxnLst/>
              <a:rect l="l" t="t" r="r" b="b"/>
              <a:pathLst>
                <a:path w="304165" h="167004">
                  <a:moveTo>
                    <a:pt x="99743" y="0"/>
                  </a:moveTo>
                  <a:lnTo>
                    <a:pt x="0" y="99743"/>
                  </a:lnTo>
                  <a:lnTo>
                    <a:pt x="2057" y="100226"/>
                  </a:lnTo>
                  <a:lnTo>
                    <a:pt x="131597" y="144676"/>
                  </a:lnTo>
                  <a:lnTo>
                    <a:pt x="192348" y="166475"/>
                  </a:lnTo>
                  <a:lnTo>
                    <a:pt x="303896" y="54927"/>
                  </a:lnTo>
                  <a:lnTo>
                    <a:pt x="148107" y="13866"/>
                  </a:lnTo>
                  <a:lnTo>
                    <a:pt x="99743" y="0"/>
                  </a:lnTo>
                  <a:close/>
                </a:path>
              </a:pathLst>
            </a:custGeom>
            <a:solidFill>
              <a:srgbClr val="002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81427" y="4881342"/>
              <a:ext cx="303530" cy="180975"/>
            </a:xfrm>
            <a:custGeom>
              <a:avLst/>
              <a:gdLst/>
              <a:ahLst/>
              <a:cxnLst/>
              <a:rect l="l" t="t" r="r" b="b"/>
              <a:pathLst>
                <a:path w="303529" h="180975">
                  <a:moveTo>
                    <a:pt x="110279" y="0"/>
                  </a:moveTo>
                  <a:lnTo>
                    <a:pt x="0" y="110279"/>
                  </a:lnTo>
                  <a:lnTo>
                    <a:pt x="171972" y="171987"/>
                  </a:lnTo>
                  <a:lnTo>
                    <a:pt x="187374" y="180715"/>
                  </a:lnTo>
                  <a:lnTo>
                    <a:pt x="303442" y="64647"/>
                  </a:lnTo>
                  <a:lnTo>
                    <a:pt x="291352" y="58957"/>
                  </a:lnTo>
                  <a:lnTo>
                    <a:pt x="136412" y="6887"/>
                  </a:lnTo>
                  <a:lnTo>
                    <a:pt x="110279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53400" y="4938702"/>
              <a:ext cx="288925" cy="219075"/>
            </a:xfrm>
            <a:custGeom>
              <a:avLst/>
              <a:gdLst/>
              <a:ahLst/>
              <a:cxnLst/>
              <a:rect l="l" t="t" r="r" b="b"/>
              <a:pathLst>
                <a:path w="288925" h="219075">
                  <a:moveTo>
                    <a:pt x="114627" y="0"/>
                  </a:moveTo>
                  <a:lnTo>
                    <a:pt x="0" y="114627"/>
                  </a:lnTo>
                  <a:lnTo>
                    <a:pt x="76200" y="157807"/>
                  </a:lnTo>
                  <a:lnTo>
                    <a:pt x="137159" y="200987"/>
                  </a:lnTo>
                  <a:lnTo>
                    <a:pt x="155205" y="218501"/>
                  </a:lnTo>
                  <a:lnTo>
                    <a:pt x="288299" y="85407"/>
                  </a:lnTo>
                  <a:lnTo>
                    <a:pt x="248920" y="62557"/>
                  </a:lnTo>
                  <a:lnTo>
                    <a:pt x="119379" y="1597"/>
                  </a:lnTo>
                  <a:lnTo>
                    <a:pt x="114627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69909" y="5015716"/>
              <a:ext cx="403860" cy="513080"/>
            </a:xfrm>
            <a:custGeom>
              <a:avLst/>
              <a:gdLst/>
              <a:ahLst/>
              <a:cxnLst/>
              <a:rect l="l" t="t" r="r" b="b"/>
              <a:pathLst>
                <a:path w="403859" h="513079">
                  <a:moveTo>
                    <a:pt x="257323" y="0"/>
                  </a:moveTo>
                  <a:lnTo>
                    <a:pt x="127094" y="130229"/>
                  </a:lnTo>
                  <a:lnTo>
                    <a:pt x="163830" y="165883"/>
                  </a:lnTo>
                  <a:lnTo>
                    <a:pt x="199390" y="209063"/>
                  </a:lnTo>
                  <a:lnTo>
                    <a:pt x="214630" y="253513"/>
                  </a:lnTo>
                  <a:lnTo>
                    <a:pt x="223580" y="291553"/>
                  </a:lnTo>
                  <a:lnTo>
                    <a:pt x="403394" y="111739"/>
                  </a:lnTo>
                  <a:lnTo>
                    <a:pt x="379730" y="80793"/>
                  </a:lnTo>
                  <a:lnTo>
                    <a:pt x="335280" y="45233"/>
                  </a:lnTo>
                  <a:lnTo>
                    <a:pt x="257323" y="0"/>
                  </a:lnTo>
                  <a:close/>
                </a:path>
                <a:path w="403859" h="513079">
                  <a:moveTo>
                    <a:pt x="6283" y="508850"/>
                  </a:moveTo>
                  <a:lnTo>
                    <a:pt x="0" y="512593"/>
                  </a:lnTo>
                  <a:lnTo>
                    <a:pt x="3725" y="511408"/>
                  </a:lnTo>
                  <a:lnTo>
                    <a:pt x="6283" y="508850"/>
                  </a:lnTo>
                  <a:close/>
                </a:path>
              </a:pathLst>
            </a:custGeom>
            <a:solidFill>
              <a:srgbClr val="0030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69909" y="5114501"/>
              <a:ext cx="448309" cy="414020"/>
            </a:xfrm>
            <a:custGeom>
              <a:avLst/>
              <a:gdLst/>
              <a:ahLst/>
              <a:cxnLst/>
              <a:rect l="l" t="t" r="r" b="b"/>
              <a:pathLst>
                <a:path w="448309" h="414020">
                  <a:moveTo>
                    <a:pt x="393488" y="0"/>
                  </a:moveTo>
                  <a:lnTo>
                    <a:pt x="219226" y="174262"/>
                  </a:lnTo>
                  <a:lnTo>
                    <a:pt x="224790" y="197908"/>
                  </a:lnTo>
                  <a:lnTo>
                    <a:pt x="214630" y="232198"/>
                  </a:lnTo>
                  <a:lnTo>
                    <a:pt x="189230" y="275378"/>
                  </a:lnTo>
                  <a:lnTo>
                    <a:pt x="163830" y="310938"/>
                  </a:lnTo>
                  <a:lnTo>
                    <a:pt x="120650" y="343958"/>
                  </a:lnTo>
                  <a:lnTo>
                    <a:pt x="59690" y="378248"/>
                  </a:lnTo>
                  <a:lnTo>
                    <a:pt x="0" y="413808"/>
                  </a:lnTo>
                  <a:lnTo>
                    <a:pt x="111760" y="378248"/>
                  </a:lnTo>
                  <a:lnTo>
                    <a:pt x="205740" y="343958"/>
                  </a:lnTo>
                  <a:lnTo>
                    <a:pt x="284480" y="310938"/>
                  </a:lnTo>
                  <a:lnTo>
                    <a:pt x="353060" y="275378"/>
                  </a:lnTo>
                  <a:lnTo>
                    <a:pt x="394970" y="241088"/>
                  </a:lnTo>
                  <a:lnTo>
                    <a:pt x="430530" y="197908"/>
                  </a:lnTo>
                  <a:lnTo>
                    <a:pt x="448310" y="154728"/>
                  </a:lnTo>
                  <a:lnTo>
                    <a:pt x="448310" y="102658"/>
                  </a:lnTo>
                  <a:lnTo>
                    <a:pt x="430530" y="59478"/>
                  </a:lnTo>
                  <a:lnTo>
                    <a:pt x="412750" y="25188"/>
                  </a:lnTo>
                  <a:lnTo>
                    <a:pt x="393488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22970" y="5312410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70">
                  <a:moveTo>
                    <a:pt x="77470" y="0"/>
                  </a:moveTo>
                  <a:lnTo>
                    <a:pt x="0" y="77470"/>
                  </a:lnTo>
                  <a:lnTo>
                    <a:pt x="41910" y="4318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362450" y="3540759"/>
            <a:ext cx="4773930" cy="3309620"/>
            <a:chOff x="4362450" y="3540759"/>
            <a:chExt cx="4773930" cy="3309620"/>
          </a:xfrm>
        </p:grpSpPr>
        <p:sp>
          <p:nvSpPr>
            <p:cNvPr id="30" name="object 30"/>
            <p:cNvSpPr/>
            <p:nvPr/>
          </p:nvSpPr>
          <p:spPr>
            <a:xfrm>
              <a:off x="8830399" y="5312409"/>
              <a:ext cx="294640" cy="113030"/>
            </a:xfrm>
            <a:custGeom>
              <a:avLst/>
              <a:gdLst/>
              <a:ahLst/>
              <a:cxnLst/>
              <a:rect l="l" t="t" r="r" b="b"/>
              <a:pathLst>
                <a:path w="294640" h="113029">
                  <a:moveTo>
                    <a:pt x="294551" y="0"/>
                  </a:moveTo>
                  <a:lnTo>
                    <a:pt x="243751" y="25400"/>
                  </a:lnTo>
                  <a:lnTo>
                    <a:pt x="171221" y="53340"/>
                  </a:lnTo>
                  <a:lnTo>
                    <a:pt x="158038" y="58420"/>
                  </a:lnTo>
                  <a:lnTo>
                    <a:pt x="88811" y="85090"/>
                  </a:lnTo>
                  <a:lnTo>
                    <a:pt x="0" y="113030"/>
                  </a:lnTo>
                  <a:lnTo>
                    <a:pt x="294551" y="113030"/>
                  </a:lnTo>
                  <a:lnTo>
                    <a:pt x="294551" y="58420"/>
                  </a:lnTo>
                  <a:lnTo>
                    <a:pt x="294551" y="53340"/>
                  </a:lnTo>
                  <a:lnTo>
                    <a:pt x="294551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635909" y="5420359"/>
              <a:ext cx="489584" cy="60960"/>
            </a:xfrm>
            <a:custGeom>
              <a:avLst/>
              <a:gdLst/>
              <a:ahLst/>
              <a:cxnLst/>
              <a:rect l="l" t="t" r="r" b="b"/>
              <a:pathLst>
                <a:path w="489584" h="60960">
                  <a:moveTo>
                    <a:pt x="489040" y="0"/>
                  </a:moveTo>
                  <a:lnTo>
                    <a:pt x="210638" y="0"/>
                  </a:lnTo>
                  <a:lnTo>
                    <a:pt x="170270" y="12699"/>
                  </a:lnTo>
                  <a:lnTo>
                    <a:pt x="50890" y="46989"/>
                  </a:lnTo>
                  <a:lnTo>
                    <a:pt x="0" y="60959"/>
                  </a:lnTo>
                  <a:lnTo>
                    <a:pt x="489040" y="60959"/>
                  </a:lnTo>
                  <a:lnTo>
                    <a:pt x="489040" y="0"/>
                  </a:lnTo>
                  <a:close/>
                </a:path>
              </a:pathLst>
            </a:custGeom>
            <a:solidFill>
              <a:srgbClr val="003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42190" y="5474969"/>
              <a:ext cx="683260" cy="60960"/>
            </a:xfrm>
            <a:custGeom>
              <a:avLst/>
              <a:gdLst/>
              <a:ahLst/>
              <a:cxnLst/>
              <a:rect l="l" t="t" r="r" b="b"/>
              <a:pathLst>
                <a:path w="683259" h="60960">
                  <a:moveTo>
                    <a:pt x="682759" y="0"/>
                  </a:moveTo>
                  <a:lnTo>
                    <a:pt x="216851" y="0"/>
                  </a:lnTo>
                  <a:lnTo>
                    <a:pt x="115069" y="27939"/>
                  </a:lnTo>
                  <a:lnTo>
                    <a:pt x="0" y="60959"/>
                  </a:lnTo>
                  <a:lnTo>
                    <a:pt x="682759" y="60959"/>
                  </a:lnTo>
                  <a:lnTo>
                    <a:pt x="682759" y="0"/>
                  </a:lnTo>
                  <a:close/>
                </a:path>
              </a:pathLst>
            </a:custGeom>
            <a:solidFill>
              <a:srgbClr val="0033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215437" y="5530849"/>
              <a:ext cx="909955" cy="59690"/>
            </a:xfrm>
            <a:custGeom>
              <a:avLst/>
              <a:gdLst/>
              <a:ahLst/>
              <a:cxnLst/>
              <a:rect l="l" t="t" r="r" b="b"/>
              <a:pathLst>
                <a:path w="909954" h="59689">
                  <a:moveTo>
                    <a:pt x="909512" y="0"/>
                  </a:moveTo>
                  <a:lnTo>
                    <a:pt x="244455" y="0"/>
                  </a:lnTo>
                  <a:lnTo>
                    <a:pt x="195772" y="13969"/>
                  </a:lnTo>
                  <a:lnTo>
                    <a:pt x="39562" y="49530"/>
                  </a:lnTo>
                  <a:lnTo>
                    <a:pt x="0" y="59690"/>
                  </a:lnTo>
                  <a:lnTo>
                    <a:pt x="812855" y="59690"/>
                  </a:lnTo>
                  <a:lnTo>
                    <a:pt x="909512" y="39369"/>
                  </a:lnTo>
                  <a:lnTo>
                    <a:pt x="909512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97844" y="5585459"/>
              <a:ext cx="1054735" cy="60960"/>
            </a:xfrm>
            <a:custGeom>
              <a:avLst/>
              <a:gdLst/>
              <a:ahLst/>
              <a:cxnLst/>
              <a:rect l="l" t="t" r="r" b="b"/>
              <a:pathLst>
                <a:path w="1054734" h="60960">
                  <a:moveTo>
                    <a:pt x="1054612" y="0"/>
                  </a:moveTo>
                  <a:lnTo>
                    <a:pt x="237374" y="0"/>
                  </a:lnTo>
                  <a:lnTo>
                    <a:pt x="0" y="60959"/>
                  </a:lnTo>
                  <a:lnTo>
                    <a:pt x="764640" y="60959"/>
                  </a:lnTo>
                  <a:lnTo>
                    <a:pt x="1054612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90897" y="5640069"/>
              <a:ext cx="1002030" cy="60960"/>
            </a:xfrm>
            <a:custGeom>
              <a:avLst/>
              <a:gdLst/>
              <a:ahLst/>
              <a:cxnLst/>
              <a:rect l="l" t="t" r="r" b="b"/>
              <a:pathLst>
                <a:path w="1002029" h="60960">
                  <a:moveTo>
                    <a:pt x="1001792" y="0"/>
                  </a:moveTo>
                  <a:lnTo>
                    <a:pt x="231672" y="0"/>
                  </a:lnTo>
                  <a:lnTo>
                    <a:pt x="137712" y="24129"/>
                  </a:lnTo>
                  <a:lnTo>
                    <a:pt x="0" y="60959"/>
                  </a:lnTo>
                  <a:lnTo>
                    <a:pt x="730361" y="60959"/>
                  </a:lnTo>
                  <a:lnTo>
                    <a:pt x="887012" y="24129"/>
                  </a:lnTo>
                  <a:lnTo>
                    <a:pt x="1001792" y="0"/>
                  </a:lnTo>
                  <a:close/>
                </a:path>
              </a:pathLst>
            </a:custGeom>
            <a:solidFill>
              <a:srgbClr val="003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585272" y="5695949"/>
              <a:ext cx="958215" cy="59690"/>
            </a:xfrm>
            <a:custGeom>
              <a:avLst/>
              <a:gdLst/>
              <a:ahLst/>
              <a:cxnLst/>
              <a:rect l="l" t="t" r="r" b="b"/>
              <a:pathLst>
                <a:path w="958215" h="59689">
                  <a:moveTo>
                    <a:pt x="957593" y="0"/>
                  </a:moveTo>
                  <a:lnTo>
                    <a:pt x="224619" y="0"/>
                  </a:lnTo>
                  <a:lnTo>
                    <a:pt x="15677" y="55880"/>
                  </a:lnTo>
                  <a:lnTo>
                    <a:pt x="0" y="59690"/>
                  </a:lnTo>
                  <a:lnTo>
                    <a:pt x="703712" y="59690"/>
                  </a:lnTo>
                  <a:lnTo>
                    <a:pt x="957593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5340" y="5750559"/>
              <a:ext cx="955675" cy="60960"/>
            </a:xfrm>
            <a:custGeom>
              <a:avLst/>
              <a:gdLst/>
              <a:ahLst/>
              <a:cxnLst/>
              <a:rect l="l" t="t" r="r" b="b"/>
              <a:pathLst>
                <a:path w="955675" h="60960">
                  <a:moveTo>
                    <a:pt x="955251" y="0"/>
                  </a:moveTo>
                  <a:lnTo>
                    <a:pt x="250358" y="0"/>
                  </a:lnTo>
                  <a:lnTo>
                    <a:pt x="245609" y="1269"/>
                  </a:lnTo>
                  <a:lnTo>
                    <a:pt x="0" y="60959"/>
                  </a:lnTo>
                  <a:lnTo>
                    <a:pt x="695968" y="60959"/>
                  </a:lnTo>
                  <a:lnTo>
                    <a:pt x="955251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53801" y="5805169"/>
              <a:ext cx="924560" cy="60960"/>
            </a:xfrm>
            <a:custGeom>
              <a:avLst/>
              <a:gdLst/>
              <a:ahLst/>
              <a:cxnLst/>
              <a:rect l="l" t="t" r="r" b="b"/>
              <a:pathLst>
                <a:path w="924559" h="60960">
                  <a:moveTo>
                    <a:pt x="924516" y="0"/>
                  </a:moveTo>
                  <a:lnTo>
                    <a:pt x="227667" y="0"/>
                  </a:lnTo>
                  <a:lnTo>
                    <a:pt x="128378" y="24129"/>
                  </a:lnTo>
                  <a:lnTo>
                    <a:pt x="0" y="60959"/>
                  </a:lnTo>
                  <a:lnTo>
                    <a:pt x="670986" y="60959"/>
                  </a:lnTo>
                  <a:lnTo>
                    <a:pt x="713848" y="49529"/>
                  </a:lnTo>
                  <a:lnTo>
                    <a:pt x="924516" y="0"/>
                  </a:lnTo>
                  <a:close/>
                </a:path>
              </a:pathLst>
            </a:custGeom>
            <a:solidFill>
              <a:srgbClr val="003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77861" y="5861049"/>
              <a:ext cx="866140" cy="59690"/>
            </a:xfrm>
            <a:custGeom>
              <a:avLst/>
              <a:gdLst/>
              <a:ahLst/>
              <a:cxnLst/>
              <a:rect l="l" t="t" r="r" b="b"/>
              <a:pathLst>
                <a:path w="866140" h="59689">
                  <a:moveTo>
                    <a:pt x="865976" y="0"/>
                  </a:moveTo>
                  <a:lnTo>
                    <a:pt x="193647" y="0"/>
                  </a:lnTo>
                  <a:lnTo>
                    <a:pt x="149378" y="12700"/>
                  </a:lnTo>
                  <a:lnTo>
                    <a:pt x="0" y="59690"/>
                  </a:lnTo>
                  <a:lnTo>
                    <a:pt x="642138" y="59690"/>
                  </a:lnTo>
                  <a:lnTo>
                    <a:pt x="865976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00221" y="5915659"/>
              <a:ext cx="838835" cy="60960"/>
            </a:xfrm>
            <a:custGeom>
              <a:avLst/>
              <a:gdLst/>
              <a:ahLst/>
              <a:cxnLst/>
              <a:rect l="l" t="t" r="r" b="b"/>
              <a:pathLst>
                <a:path w="838834" h="60960">
                  <a:moveTo>
                    <a:pt x="838828" y="0"/>
                  </a:moveTo>
                  <a:lnTo>
                    <a:pt x="193788" y="0"/>
                  </a:lnTo>
                  <a:lnTo>
                    <a:pt x="0" y="60959"/>
                  </a:lnTo>
                  <a:lnTo>
                    <a:pt x="617264" y="60959"/>
                  </a:lnTo>
                  <a:lnTo>
                    <a:pt x="705478" y="35559"/>
                  </a:lnTo>
                  <a:lnTo>
                    <a:pt x="838828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626619" y="5970269"/>
              <a:ext cx="813435" cy="60960"/>
            </a:xfrm>
            <a:custGeom>
              <a:avLst/>
              <a:gdLst/>
              <a:ahLst/>
              <a:cxnLst/>
              <a:rect l="l" t="t" r="r" b="b"/>
              <a:pathLst>
                <a:path w="813434" h="60960">
                  <a:moveTo>
                    <a:pt x="812920" y="0"/>
                  </a:moveTo>
                  <a:lnTo>
                    <a:pt x="193788" y="0"/>
                  </a:lnTo>
                  <a:lnTo>
                    <a:pt x="0" y="60959"/>
                  </a:lnTo>
                  <a:lnTo>
                    <a:pt x="601208" y="60959"/>
                  </a:lnTo>
                  <a:lnTo>
                    <a:pt x="812920" y="0"/>
                  </a:lnTo>
                  <a:close/>
                </a:path>
              </a:pathLst>
            </a:custGeom>
            <a:solidFill>
              <a:srgbClr val="002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53016" y="6026149"/>
              <a:ext cx="792480" cy="59690"/>
            </a:xfrm>
            <a:custGeom>
              <a:avLst/>
              <a:gdLst/>
              <a:ahLst/>
              <a:cxnLst/>
              <a:rect l="l" t="t" r="r" b="b"/>
              <a:pathLst>
                <a:path w="792479" h="59689">
                  <a:moveTo>
                    <a:pt x="792453" y="0"/>
                  </a:moveTo>
                  <a:lnTo>
                    <a:pt x="189751" y="0"/>
                  </a:lnTo>
                  <a:lnTo>
                    <a:pt x="0" y="59690"/>
                  </a:lnTo>
                  <a:lnTo>
                    <a:pt x="597328" y="59690"/>
                  </a:lnTo>
                  <a:lnTo>
                    <a:pt x="726292" y="19050"/>
                  </a:lnTo>
                  <a:lnTo>
                    <a:pt x="792453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87770" y="6080759"/>
              <a:ext cx="779145" cy="60960"/>
            </a:xfrm>
            <a:custGeom>
              <a:avLst/>
              <a:gdLst/>
              <a:ahLst/>
              <a:cxnLst/>
              <a:rect l="l" t="t" r="r" b="b"/>
              <a:pathLst>
                <a:path w="779145" h="60960">
                  <a:moveTo>
                    <a:pt x="778696" y="0"/>
                  </a:moveTo>
                  <a:lnTo>
                    <a:pt x="181396" y="0"/>
                  </a:lnTo>
                  <a:lnTo>
                    <a:pt x="72389" y="34289"/>
                  </a:lnTo>
                  <a:lnTo>
                    <a:pt x="0" y="60959"/>
                  </a:lnTo>
                  <a:lnTo>
                    <a:pt x="585605" y="60959"/>
                  </a:lnTo>
                  <a:lnTo>
                    <a:pt x="589279" y="59689"/>
                  </a:lnTo>
                  <a:lnTo>
                    <a:pt x="778696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39542" y="6135369"/>
              <a:ext cx="753745" cy="60960"/>
            </a:xfrm>
            <a:custGeom>
              <a:avLst/>
              <a:gdLst/>
              <a:ahLst/>
              <a:cxnLst/>
              <a:rect l="l" t="t" r="r" b="b"/>
              <a:pathLst>
                <a:path w="753745" h="60960">
                  <a:moveTo>
                    <a:pt x="753627" y="0"/>
                  </a:moveTo>
                  <a:lnTo>
                    <a:pt x="165462" y="0"/>
                  </a:lnTo>
                  <a:lnTo>
                    <a:pt x="0" y="60959"/>
                  </a:lnTo>
                  <a:lnTo>
                    <a:pt x="575827" y="60959"/>
                  </a:lnTo>
                  <a:lnTo>
                    <a:pt x="737507" y="5079"/>
                  </a:lnTo>
                  <a:lnTo>
                    <a:pt x="753627" y="0"/>
                  </a:lnTo>
                  <a:close/>
                </a:path>
              </a:pathLst>
            </a:custGeom>
            <a:solidFill>
              <a:srgbClr val="002E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91315" y="6191249"/>
              <a:ext cx="739140" cy="59690"/>
            </a:xfrm>
            <a:custGeom>
              <a:avLst/>
              <a:gdLst/>
              <a:ahLst/>
              <a:cxnLst/>
              <a:rect l="l" t="t" r="r" b="b"/>
              <a:pathLst>
                <a:path w="739140" h="59689">
                  <a:moveTo>
                    <a:pt x="738752" y="0"/>
                  </a:moveTo>
                  <a:lnTo>
                    <a:pt x="162015" y="0"/>
                  </a:lnTo>
                  <a:lnTo>
                    <a:pt x="0" y="59690"/>
                  </a:lnTo>
                  <a:lnTo>
                    <a:pt x="570699" y="59690"/>
                  </a:lnTo>
                  <a:lnTo>
                    <a:pt x="610144" y="44450"/>
                  </a:lnTo>
                  <a:lnTo>
                    <a:pt x="738752" y="0"/>
                  </a:lnTo>
                  <a:close/>
                </a:path>
              </a:pathLst>
            </a:custGeom>
            <a:solidFill>
              <a:srgbClr val="002E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43088" y="6245859"/>
              <a:ext cx="732155" cy="59690"/>
            </a:xfrm>
            <a:custGeom>
              <a:avLst/>
              <a:gdLst/>
              <a:ahLst/>
              <a:cxnLst/>
              <a:rect l="l" t="t" r="r" b="b"/>
              <a:pathLst>
                <a:path w="732154" h="59689">
                  <a:moveTo>
                    <a:pt x="732074" y="0"/>
                  </a:moveTo>
                  <a:lnTo>
                    <a:pt x="162015" y="0"/>
                  </a:lnTo>
                  <a:lnTo>
                    <a:pt x="0" y="59689"/>
                  </a:lnTo>
                  <a:lnTo>
                    <a:pt x="577583" y="59689"/>
                  </a:lnTo>
                  <a:lnTo>
                    <a:pt x="732074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97121" y="6300469"/>
              <a:ext cx="737235" cy="60960"/>
            </a:xfrm>
            <a:custGeom>
              <a:avLst/>
              <a:gdLst/>
              <a:ahLst/>
              <a:cxnLst/>
              <a:rect l="l" t="t" r="r" b="b"/>
              <a:pathLst>
                <a:path w="737235" h="60960">
                  <a:moveTo>
                    <a:pt x="736698" y="0"/>
                  </a:moveTo>
                  <a:lnTo>
                    <a:pt x="159755" y="0"/>
                  </a:lnTo>
                  <a:lnTo>
                    <a:pt x="59788" y="36829"/>
                  </a:lnTo>
                  <a:lnTo>
                    <a:pt x="0" y="60959"/>
                  </a:lnTo>
                  <a:lnTo>
                    <a:pt x="578919" y="60959"/>
                  </a:lnTo>
                  <a:lnTo>
                    <a:pt x="736698" y="0"/>
                  </a:lnTo>
                  <a:close/>
                </a:path>
              </a:pathLst>
            </a:custGeom>
            <a:solidFill>
              <a:srgbClr val="002D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561809" y="6356349"/>
              <a:ext cx="727710" cy="59690"/>
            </a:xfrm>
            <a:custGeom>
              <a:avLst/>
              <a:gdLst/>
              <a:ahLst/>
              <a:cxnLst/>
              <a:rect l="l" t="t" r="r" b="b"/>
              <a:pathLst>
                <a:path w="727710" h="59689">
                  <a:moveTo>
                    <a:pt x="727379" y="0"/>
                  </a:moveTo>
                  <a:lnTo>
                    <a:pt x="147898" y="0"/>
                  </a:lnTo>
                  <a:lnTo>
                    <a:pt x="0" y="59690"/>
                  </a:lnTo>
                  <a:lnTo>
                    <a:pt x="572887" y="59690"/>
                  </a:lnTo>
                  <a:lnTo>
                    <a:pt x="727379" y="0"/>
                  </a:lnTo>
                  <a:close/>
                </a:path>
              </a:pathLst>
            </a:custGeom>
            <a:solidFill>
              <a:srgbClr val="002D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28782" y="6410959"/>
              <a:ext cx="719455" cy="60960"/>
            </a:xfrm>
            <a:custGeom>
              <a:avLst/>
              <a:gdLst/>
              <a:ahLst/>
              <a:cxnLst/>
              <a:rect l="l" t="t" r="r" b="b"/>
              <a:pathLst>
                <a:path w="719454" h="60960">
                  <a:moveTo>
                    <a:pt x="719063" y="0"/>
                  </a:moveTo>
                  <a:lnTo>
                    <a:pt x="145614" y="0"/>
                  </a:lnTo>
                  <a:lnTo>
                    <a:pt x="44917" y="40639"/>
                  </a:lnTo>
                  <a:lnTo>
                    <a:pt x="0" y="60959"/>
                  </a:lnTo>
                  <a:lnTo>
                    <a:pt x="561284" y="60959"/>
                  </a:lnTo>
                  <a:lnTo>
                    <a:pt x="719063" y="0"/>
                  </a:lnTo>
                  <a:close/>
                </a:path>
              </a:pathLst>
            </a:custGeom>
            <a:solidFill>
              <a:srgbClr val="00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08065" y="6465569"/>
              <a:ext cx="698500" cy="60960"/>
            </a:xfrm>
            <a:custGeom>
              <a:avLst/>
              <a:gdLst/>
              <a:ahLst/>
              <a:cxnLst/>
              <a:rect l="l" t="t" r="r" b="b"/>
              <a:pathLst>
                <a:path w="698500" h="60959">
                  <a:moveTo>
                    <a:pt x="698437" y="0"/>
                  </a:moveTo>
                  <a:lnTo>
                    <a:pt x="134753" y="0"/>
                  </a:lnTo>
                  <a:lnTo>
                    <a:pt x="0" y="60959"/>
                  </a:lnTo>
                  <a:lnTo>
                    <a:pt x="551527" y="60959"/>
                  </a:lnTo>
                  <a:lnTo>
                    <a:pt x="622834" y="29209"/>
                  </a:lnTo>
                  <a:lnTo>
                    <a:pt x="698437" y="0"/>
                  </a:lnTo>
                  <a:close/>
                </a:path>
              </a:pathLst>
            </a:custGeom>
            <a:solidFill>
              <a:srgbClr val="002C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90601" y="6521449"/>
              <a:ext cx="680720" cy="59690"/>
            </a:xfrm>
            <a:custGeom>
              <a:avLst/>
              <a:gdLst/>
              <a:ahLst/>
              <a:cxnLst/>
              <a:rect l="l" t="t" r="r" b="b"/>
              <a:pathLst>
                <a:path w="680720" h="59690">
                  <a:moveTo>
                    <a:pt x="680400" y="0"/>
                  </a:moveTo>
                  <a:lnTo>
                    <a:pt x="128693" y="0"/>
                  </a:lnTo>
                  <a:lnTo>
                    <a:pt x="16399" y="50800"/>
                  </a:lnTo>
                  <a:lnTo>
                    <a:pt x="0" y="59689"/>
                  </a:lnTo>
                  <a:lnTo>
                    <a:pt x="547665" y="59689"/>
                  </a:lnTo>
                  <a:lnTo>
                    <a:pt x="566309" y="50800"/>
                  </a:lnTo>
                  <a:lnTo>
                    <a:pt x="680400" y="0"/>
                  </a:lnTo>
                  <a:close/>
                </a:path>
              </a:pathLst>
            </a:custGeom>
            <a:solidFill>
              <a:srgbClr val="002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89864" y="6576059"/>
              <a:ext cx="659130" cy="59690"/>
            </a:xfrm>
            <a:custGeom>
              <a:avLst/>
              <a:gdLst/>
              <a:ahLst/>
              <a:cxnLst/>
              <a:rect l="l" t="t" r="r" b="b"/>
              <a:pathLst>
                <a:path w="659129" h="59690">
                  <a:moveTo>
                    <a:pt x="659056" y="0"/>
                  </a:moveTo>
                  <a:lnTo>
                    <a:pt x="110107" y="0"/>
                  </a:lnTo>
                  <a:lnTo>
                    <a:pt x="0" y="59690"/>
                  </a:lnTo>
                  <a:lnTo>
                    <a:pt x="533880" y="59690"/>
                  </a:lnTo>
                  <a:lnTo>
                    <a:pt x="659056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86784" y="6630669"/>
              <a:ext cx="647700" cy="60960"/>
            </a:xfrm>
            <a:custGeom>
              <a:avLst/>
              <a:gdLst/>
              <a:ahLst/>
              <a:cxnLst/>
              <a:rect l="l" t="t" r="r" b="b"/>
              <a:pathLst>
                <a:path w="647700" h="60959">
                  <a:moveTo>
                    <a:pt x="647613" y="0"/>
                  </a:moveTo>
                  <a:lnTo>
                    <a:pt x="112450" y="0"/>
                  </a:lnTo>
                  <a:lnTo>
                    <a:pt x="0" y="60959"/>
                  </a:lnTo>
                  <a:lnTo>
                    <a:pt x="519775" y="60959"/>
                  </a:lnTo>
                  <a:lnTo>
                    <a:pt x="647613" y="0"/>
                  </a:lnTo>
                  <a:close/>
                </a:path>
              </a:pathLst>
            </a:custGeom>
            <a:solidFill>
              <a:srgbClr val="002B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93733" y="6686549"/>
              <a:ext cx="623570" cy="59690"/>
            </a:xfrm>
            <a:custGeom>
              <a:avLst/>
              <a:gdLst/>
              <a:ahLst/>
              <a:cxnLst/>
              <a:rect l="l" t="t" r="r" b="b"/>
              <a:pathLst>
                <a:path w="623570" h="59690">
                  <a:moveTo>
                    <a:pt x="623479" y="0"/>
                  </a:moveTo>
                  <a:lnTo>
                    <a:pt x="102422" y="0"/>
                  </a:lnTo>
                  <a:lnTo>
                    <a:pt x="71966" y="16510"/>
                  </a:lnTo>
                  <a:lnTo>
                    <a:pt x="0" y="59689"/>
                  </a:lnTo>
                  <a:lnTo>
                    <a:pt x="507090" y="59689"/>
                  </a:lnTo>
                  <a:lnTo>
                    <a:pt x="588856" y="16510"/>
                  </a:lnTo>
                  <a:lnTo>
                    <a:pt x="623479" y="0"/>
                  </a:lnTo>
                  <a:close/>
                </a:path>
              </a:pathLst>
            </a:custGeom>
            <a:solidFill>
              <a:srgbClr val="002B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02716" y="6741159"/>
              <a:ext cx="608330" cy="59690"/>
            </a:xfrm>
            <a:custGeom>
              <a:avLst/>
              <a:gdLst/>
              <a:ahLst/>
              <a:cxnLst/>
              <a:rect l="l" t="t" r="r" b="b"/>
              <a:pathLst>
                <a:path w="608329" h="59690">
                  <a:moveTo>
                    <a:pt x="607726" y="0"/>
                  </a:moveTo>
                  <a:lnTo>
                    <a:pt x="99483" y="0"/>
                  </a:lnTo>
                  <a:lnTo>
                    <a:pt x="0" y="59690"/>
                  </a:lnTo>
                  <a:lnTo>
                    <a:pt x="509228" y="59690"/>
                  </a:lnTo>
                  <a:lnTo>
                    <a:pt x="566843" y="21590"/>
                  </a:lnTo>
                  <a:lnTo>
                    <a:pt x="607726" y="0"/>
                  </a:lnTo>
                  <a:close/>
                </a:path>
              </a:pathLst>
            </a:custGeom>
            <a:solidFill>
              <a:srgbClr val="002A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602479" y="6795769"/>
              <a:ext cx="717550" cy="54610"/>
            </a:xfrm>
            <a:custGeom>
              <a:avLst/>
              <a:gdLst/>
              <a:ahLst/>
              <a:cxnLst/>
              <a:rect l="l" t="t" r="r" b="b"/>
              <a:pathLst>
                <a:path w="717550" h="54609">
                  <a:moveTo>
                    <a:pt x="717147" y="0"/>
                  </a:moveTo>
                  <a:lnTo>
                    <a:pt x="208703" y="0"/>
                  </a:lnTo>
                  <a:lnTo>
                    <a:pt x="147320" y="36829"/>
                  </a:lnTo>
                  <a:lnTo>
                    <a:pt x="0" y="54609"/>
                  </a:lnTo>
                  <a:lnTo>
                    <a:pt x="621030" y="54609"/>
                  </a:lnTo>
                  <a:lnTo>
                    <a:pt x="688340" y="19049"/>
                  </a:lnTo>
                  <a:lnTo>
                    <a:pt x="717147" y="0"/>
                  </a:lnTo>
                  <a:close/>
                </a:path>
              </a:pathLst>
            </a:custGeom>
            <a:solidFill>
              <a:srgbClr val="002A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362450" y="3540759"/>
              <a:ext cx="4773930" cy="3309620"/>
            </a:xfrm>
            <a:custGeom>
              <a:avLst/>
              <a:gdLst/>
              <a:ahLst/>
              <a:cxnLst/>
              <a:rect l="l" t="t" r="r" b="b"/>
              <a:pathLst>
                <a:path w="4773930" h="3309620">
                  <a:moveTo>
                    <a:pt x="4773930" y="0"/>
                  </a:moveTo>
                  <a:lnTo>
                    <a:pt x="4617720" y="34289"/>
                  </a:lnTo>
                  <a:lnTo>
                    <a:pt x="4437380" y="69850"/>
                  </a:lnTo>
                  <a:lnTo>
                    <a:pt x="4248150" y="104139"/>
                  </a:lnTo>
                  <a:lnTo>
                    <a:pt x="4050029" y="129539"/>
                  </a:lnTo>
                  <a:lnTo>
                    <a:pt x="3627120" y="190500"/>
                  </a:lnTo>
                  <a:lnTo>
                    <a:pt x="3421379" y="214629"/>
                  </a:lnTo>
                  <a:lnTo>
                    <a:pt x="3223259" y="250189"/>
                  </a:lnTo>
                  <a:lnTo>
                    <a:pt x="3023870" y="275589"/>
                  </a:lnTo>
                  <a:lnTo>
                    <a:pt x="2843529" y="320039"/>
                  </a:lnTo>
                  <a:lnTo>
                    <a:pt x="2679700" y="363219"/>
                  </a:lnTo>
                  <a:lnTo>
                    <a:pt x="2541270" y="414019"/>
                  </a:lnTo>
                  <a:lnTo>
                    <a:pt x="2420620" y="476250"/>
                  </a:lnTo>
                  <a:lnTo>
                    <a:pt x="2335529" y="535939"/>
                  </a:lnTo>
                  <a:lnTo>
                    <a:pt x="2310129" y="568959"/>
                  </a:lnTo>
                  <a:lnTo>
                    <a:pt x="2282190" y="613409"/>
                  </a:lnTo>
                  <a:lnTo>
                    <a:pt x="2265679" y="656589"/>
                  </a:lnTo>
                  <a:lnTo>
                    <a:pt x="2265679" y="699769"/>
                  </a:lnTo>
                  <a:lnTo>
                    <a:pt x="2274570" y="751839"/>
                  </a:lnTo>
                  <a:lnTo>
                    <a:pt x="2292350" y="795019"/>
                  </a:lnTo>
                  <a:lnTo>
                    <a:pt x="2317750" y="836929"/>
                  </a:lnTo>
                  <a:lnTo>
                    <a:pt x="2352040" y="872489"/>
                  </a:lnTo>
                  <a:lnTo>
                    <a:pt x="2446020" y="941069"/>
                  </a:lnTo>
                  <a:lnTo>
                    <a:pt x="2576829" y="1010919"/>
                  </a:lnTo>
                  <a:lnTo>
                    <a:pt x="2722879" y="1062989"/>
                  </a:lnTo>
                  <a:lnTo>
                    <a:pt x="3059429" y="1165859"/>
                  </a:lnTo>
                  <a:lnTo>
                    <a:pt x="3421379" y="1252220"/>
                  </a:lnTo>
                  <a:lnTo>
                    <a:pt x="3601720" y="1304289"/>
                  </a:lnTo>
                  <a:lnTo>
                    <a:pt x="3765550" y="1347470"/>
                  </a:lnTo>
                  <a:lnTo>
                    <a:pt x="3911600" y="1399539"/>
                  </a:lnTo>
                  <a:lnTo>
                    <a:pt x="4050029" y="1460500"/>
                  </a:lnTo>
                  <a:lnTo>
                    <a:pt x="4152900" y="1520189"/>
                  </a:lnTo>
                  <a:lnTo>
                    <a:pt x="4188459" y="1554479"/>
                  </a:lnTo>
                  <a:lnTo>
                    <a:pt x="4221480" y="1597659"/>
                  </a:lnTo>
                  <a:lnTo>
                    <a:pt x="4248150" y="1633220"/>
                  </a:lnTo>
                  <a:lnTo>
                    <a:pt x="4255770" y="1676400"/>
                  </a:lnTo>
                  <a:lnTo>
                    <a:pt x="4255770" y="1718309"/>
                  </a:lnTo>
                  <a:lnTo>
                    <a:pt x="4230370" y="1788159"/>
                  </a:lnTo>
                  <a:lnTo>
                    <a:pt x="4196080" y="1823720"/>
                  </a:lnTo>
                  <a:lnTo>
                    <a:pt x="4152900" y="1856739"/>
                  </a:lnTo>
                  <a:lnTo>
                    <a:pt x="4100829" y="1883409"/>
                  </a:lnTo>
                  <a:lnTo>
                    <a:pt x="4039870" y="1917700"/>
                  </a:lnTo>
                  <a:lnTo>
                    <a:pt x="3971290" y="1944370"/>
                  </a:lnTo>
                  <a:lnTo>
                    <a:pt x="3886200" y="1969770"/>
                  </a:lnTo>
                  <a:lnTo>
                    <a:pt x="3790950" y="1995170"/>
                  </a:lnTo>
                  <a:lnTo>
                    <a:pt x="3695700" y="2021839"/>
                  </a:lnTo>
                  <a:lnTo>
                    <a:pt x="3583940" y="2047239"/>
                  </a:lnTo>
                  <a:lnTo>
                    <a:pt x="2430779" y="2340610"/>
                  </a:lnTo>
                  <a:lnTo>
                    <a:pt x="2076450" y="2444750"/>
                  </a:lnTo>
                  <a:lnTo>
                    <a:pt x="1696720" y="2566670"/>
                  </a:lnTo>
                  <a:lnTo>
                    <a:pt x="1301750" y="2712720"/>
                  </a:lnTo>
                  <a:lnTo>
                    <a:pt x="880110" y="2885440"/>
                  </a:lnTo>
                  <a:lnTo>
                    <a:pt x="447039" y="3083560"/>
                  </a:lnTo>
                  <a:lnTo>
                    <a:pt x="0" y="3309619"/>
                  </a:lnTo>
                  <a:lnTo>
                    <a:pt x="241300" y="3309619"/>
                  </a:lnTo>
                  <a:lnTo>
                    <a:pt x="387350" y="3291840"/>
                  </a:lnTo>
                  <a:lnTo>
                    <a:pt x="612139" y="3162300"/>
                  </a:lnTo>
                  <a:lnTo>
                    <a:pt x="852170" y="3031490"/>
                  </a:lnTo>
                  <a:lnTo>
                    <a:pt x="1111250" y="2910840"/>
                  </a:lnTo>
                  <a:lnTo>
                    <a:pt x="1395729" y="2797810"/>
                  </a:lnTo>
                  <a:lnTo>
                    <a:pt x="1689100" y="2687320"/>
                  </a:lnTo>
                  <a:lnTo>
                    <a:pt x="1998979" y="2574290"/>
                  </a:lnTo>
                  <a:lnTo>
                    <a:pt x="2774950" y="2332990"/>
                  </a:lnTo>
                  <a:lnTo>
                    <a:pt x="2928620" y="2288540"/>
                  </a:lnTo>
                  <a:lnTo>
                    <a:pt x="3247390" y="2211070"/>
                  </a:lnTo>
                  <a:lnTo>
                    <a:pt x="3901440" y="2039620"/>
                  </a:lnTo>
                  <a:lnTo>
                    <a:pt x="4050029" y="2004059"/>
                  </a:lnTo>
                  <a:lnTo>
                    <a:pt x="4196080" y="1960879"/>
                  </a:lnTo>
                  <a:lnTo>
                    <a:pt x="4334509" y="1926589"/>
                  </a:lnTo>
                  <a:lnTo>
                    <a:pt x="4455159" y="1891029"/>
                  </a:lnTo>
                  <a:lnTo>
                    <a:pt x="4565650" y="1856739"/>
                  </a:lnTo>
                  <a:lnTo>
                    <a:pt x="4653280" y="1823720"/>
                  </a:lnTo>
                  <a:lnTo>
                    <a:pt x="4721859" y="1797050"/>
                  </a:lnTo>
                  <a:lnTo>
                    <a:pt x="4773930" y="1771650"/>
                  </a:lnTo>
                  <a:lnTo>
                    <a:pt x="4773930" y="1381759"/>
                  </a:lnTo>
                  <a:lnTo>
                    <a:pt x="4668520" y="1363979"/>
                  </a:lnTo>
                  <a:lnTo>
                    <a:pt x="4540250" y="1339850"/>
                  </a:lnTo>
                  <a:lnTo>
                    <a:pt x="4075429" y="1244600"/>
                  </a:lnTo>
                  <a:lnTo>
                    <a:pt x="3557270" y="1113789"/>
                  </a:lnTo>
                  <a:lnTo>
                    <a:pt x="3394709" y="1062989"/>
                  </a:lnTo>
                  <a:lnTo>
                    <a:pt x="3247390" y="1010919"/>
                  </a:lnTo>
                  <a:lnTo>
                    <a:pt x="3110229" y="957579"/>
                  </a:lnTo>
                  <a:lnTo>
                    <a:pt x="2989579" y="897889"/>
                  </a:lnTo>
                  <a:lnTo>
                    <a:pt x="2895600" y="847089"/>
                  </a:lnTo>
                  <a:lnTo>
                    <a:pt x="2825750" y="784859"/>
                  </a:lnTo>
                  <a:lnTo>
                    <a:pt x="2807970" y="751839"/>
                  </a:lnTo>
                  <a:lnTo>
                    <a:pt x="2790190" y="725169"/>
                  </a:lnTo>
                  <a:lnTo>
                    <a:pt x="2782570" y="690879"/>
                  </a:lnTo>
                  <a:lnTo>
                    <a:pt x="2790190" y="664209"/>
                  </a:lnTo>
                  <a:lnTo>
                    <a:pt x="2825750" y="604519"/>
                  </a:lnTo>
                  <a:lnTo>
                    <a:pt x="2877820" y="543559"/>
                  </a:lnTo>
                  <a:lnTo>
                    <a:pt x="2956559" y="500379"/>
                  </a:lnTo>
                  <a:lnTo>
                    <a:pt x="3049270" y="458469"/>
                  </a:lnTo>
                  <a:lnTo>
                    <a:pt x="3153409" y="422909"/>
                  </a:lnTo>
                  <a:lnTo>
                    <a:pt x="3274059" y="388619"/>
                  </a:lnTo>
                  <a:lnTo>
                    <a:pt x="3549650" y="337819"/>
                  </a:lnTo>
                  <a:lnTo>
                    <a:pt x="3859529" y="284479"/>
                  </a:lnTo>
                  <a:lnTo>
                    <a:pt x="4170679" y="250189"/>
                  </a:lnTo>
                  <a:lnTo>
                    <a:pt x="4635500" y="172719"/>
                  </a:lnTo>
                  <a:lnTo>
                    <a:pt x="4773930" y="137159"/>
                  </a:lnTo>
                  <a:lnTo>
                    <a:pt x="477393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143750" y="3981898"/>
              <a:ext cx="308610" cy="301625"/>
            </a:xfrm>
            <a:custGeom>
              <a:avLst/>
              <a:gdLst/>
              <a:ahLst/>
              <a:cxnLst/>
              <a:rect l="l" t="t" r="r" b="b"/>
              <a:pathLst>
                <a:path w="308609" h="301625">
                  <a:moveTo>
                    <a:pt x="308161" y="0"/>
                  </a:moveTo>
                  <a:lnTo>
                    <a:pt x="260350" y="17331"/>
                  </a:lnTo>
                  <a:lnTo>
                    <a:pt x="163829" y="60511"/>
                  </a:lnTo>
                  <a:lnTo>
                    <a:pt x="86359" y="102421"/>
                  </a:lnTo>
                  <a:lnTo>
                    <a:pt x="35559" y="163381"/>
                  </a:lnTo>
                  <a:lnTo>
                    <a:pt x="0" y="221801"/>
                  </a:lnTo>
                  <a:lnTo>
                    <a:pt x="0" y="268791"/>
                  </a:lnTo>
                  <a:lnTo>
                    <a:pt x="6889" y="301272"/>
                  </a:lnTo>
                  <a:lnTo>
                    <a:pt x="308161" y="0"/>
                  </a:lnTo>
                  <a:close/>
                </a:path>
              </a:pathLst>
            </a:custGeom>
            <a:solidFill>
              <a:srgbClr val="0033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147972" y="3924733"/>
              <a:ext cx="511175" cy="437515"/>
            </a:xfrm>
            <a:custGeom>
              <a:avLst/>
              <a:gdLst/>
              <a:ahLst/>
              <a:cxnLst/>
              <a:rect l="l" t="t" r="r" b="b"/>
              <a:pathLst>
                <a:path w="511175" h="437514">
                  <a:moveTo>
                    <a:pt x="510963" y="0"/>
                  </a:moveTo>
                  <a:lnTo>
                    <a:pt x="487267" y="4646"/>
                  </a:lnTo>
                  <a:lnTo>
                    <a:pt x="357727" y="37666"/>
                  </a:lnTo>
                  <a:lnTo>
                    <a:pt x="280033" y="65830"/>
                  </a:lnTo>
                  <a:lnTo>
                    <a:pt x="0" y="345863"/>
                  </a:lnTo>
                  <a:lnTo>
                    <a:pt x="4667" y="367866"/>
                  </a:lnTo>
                  <a:lnTo>
                    <a:pt x="40227" y="411046"/>
                  </a:lnTo>
                  <a:lnTo>
                    <a:pt x="73613" y="437350"/>
                  </a:lnTo>
                  <a:lnTo>
                    <a:pt x="510963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213061" y="3890449"/>
              <a:ext cx="630555" cy="534035"/>
            </a:xfrm>
            <a:custGeom>
              <a:avLst/>
              <a:gdLst/>
              <a:ahLst/>
              <a:cxnLst/>
              <a:rect l="l" t="t" r="r" b="b"/>
              <a:pathLst>
                <a:path w="630554" h="534035">
                  <a:moveTo>
                    <a:pt x="630018" y="0"/>
                  </a:moveTo>
                  <a:lnTo>
                    <a:pt x="551718" y="13530"/>
                  </a:lnTo>
                  <a:lnTo>
                    <a:pt x="426917" y="38001"/>
                  </a:lnTo>
                  <a:lnTo>
                    <a:pt x="0" y="464918"/>
                  </a:lnTo>
                  <a:lnTo>
                    <a:pt x="17048" y="478350"/>
                  </a:lnTo>
                  <a:lnTo>
                    <a:pt x="76738" y="522800"/>
                  </a:lnTo>
                  <a:lnTo>
                    <a:pt x="96309" y="533709"/>
                  </a:lnTo>
                  <a:lnTo>
                    <a:pt x="150282" y="479736"/>
                  </a:lnTo>
                  <a:lnTo>
                    <a:pt x="146588" y="463110"/>
                  </a:lnTo>
                  <a:lnTo>
                    <a:pt x="146588" y="427550"/>
                  </a:lnTo>
                  <a:lnTo>
                    <a:pt x="154208" y="393260"/>
                  </a:lnTo>
                  <a:lnTo>
                    <a:pt x="180878" y="367860"/>
                  </a:lnTo>
                  <a:lnTo>
                    <a:pt x="216438" y="332300"/>
                  </a:lnTo>
                  <a:lnTo>
                    <a:pt x="250728" y="306900"/>
                  </a:lnTo>
                  <a:lnTo>
                    <a:pt x="353598" y="254830"/>
                  </a:lnTo>
                  <a:lnTo>
                    <a:pt x="387888" y="242130"/>
                  </a:lnTo>
                  <a:lnTo>
                    <a:pt x="630018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299585" y="3859287"/>
              <a:ext cx="723900" cy="614045"/>
            </a:xfrm>
            <a:custGeom>
              <a:avLst/>
              <a:gdLst/>
              <a:ahLst/>
              <a:cxnLst/>
              <a:rect l="l" t="t" r="r" b="b"/>
              <a:pathLst>
                <a:path w="723900" h="614045">
                  <a:moveTo>
                    <a:pt x="60987" y="498428"/>
                  </a:moveTo>
                  <a:lnTo>
                    <a:pt x="0" y="559416"/>
                  </a:lnTo>
                  <a:lnTo>
                    <a:pt x="67684" y="597141"/>
                  </a:lnTo>
                  <a:lnTo>
                    <a:pt x="110481" y="613888"/>
                  </a:lnTo>
                  <a:lnTo>
                    <a:pt x="128586" y="595767"/>
                  </a:lnTo>
                  <a:lnTo>
                    <a:pt x="94354" y="560311"/>
                  </a:lnTo>
                  <a:lnTo>
                    <a:pt x="67684" y="528561"/>
                  </a:lnTo>
                  <a:lnTo>
                    <a:pt x="60987" y="498428"/>
                  </a:lnTo>
                  <a:close/>
                </a:path>
                <a:path w="723900" h="614045">
                  <a:moveTo>
                    <a:pt x="723821" y="0"/>
                  </a:moveTo>
                  <a:lnTo>
                    <a:pt x="525071" y="34344"/>
                  </a:lnTo>
                  <a:lnTo>
                    <a:pt x="277159" y="282256"/>
                  </a:lnTo>
                  <a:lnTo>
                    <a:pt x="404234" y="235191"/>
                  </a:lnTo>
                  <a:lnTo>
                    <a:pt x="525350" y="198648"/>
                  </a:lnTo>
                  <a:lnTo>
                    <a:pt x="723821" y="0"/>
                  </a:lnTo>
                  <a:close/>
                </a:path>
              </a:pathLst>
            </a:custGeom>
            <a:solidFill>
              <a:srgbClr val="003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399218" y="3828202"/>
              <a:ext cx="804545" cy="689610"/>
            </a:xfrm>
            <a:custGeom>
              <a:avLst/>
              <a:gdLst/>
              <a:ahLst/>
              <a:cxnLst/>
              <a:rect l="l" t="t" r="r" b="b"/>
              <a:pathLst>
                <a:path w="804545" h="689610">
                  <a:moveTo>
                    <a:pt x="21547" y="619181"/>
                  </a:moveTo>
                  <a:lnTo>
                    <a:pt x="0" y="640729"/>
                  </a:lnTo>
                  <a:lnTo>
                    <a:pt x="55681" y="662517"/>
                  </a:lnTo>
                  <a:lnTo>
                    <a:pt x="114102" y="689359"/>
                  </a:lnTo>
                  <a:lnTo>
                    <a:pt x="115063" y="688398"/>
                  </a:lnTo>
                  <a:lnTo>
                    <a:pt x="81081" y="671407"/>
                  </a:lnTo>
                  <a:lnTo>
                    <a:pt x="30281" y="628227"/>
                  </a:lnTo>
                  <a:lnTo>
                    <a:pt x="21547" y="619181"/>
                  </a:lnTo>
                  <a:close/>
                </a:path>
                <a:path w="804545" h="689610">
                  <a:moveTo>
                    <a:pt x="804078" y="0"/>
                  </a:moveTo>
                  <a:lnTo>
                    <a:pt x="606604" y="34124"/>
                  </a:lnTo>
                  <a:lnTo>
                    <a:pt x="404633" y="236095"/>
                  </a:lnTo>
                  <a:lnTo>
                    <a:pt x="451921" y="221827"/>
                  </a:lnTo>
                  <a:lnTo>
                    <a:pt x="612844" y="191063"/>
                  </a:lnTo>
                  <a:lnTo>
                    <a:pt x="804078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503630" y="3808809"/>
              <a:ext cx="868680" cy="725170"/>
            </a:xfrm>
            <a:custGeom>
              <a:avLst/>
              <a:gdLst/>
              <a:ahLst/>
              <a:cxnLst/>
              <a:rect l="l" t="t" r="r" b="b"/>
              <a:pathLst>
                <a:path w="868679" h="725170">
                  <a:moveTo>
                    <a:pt x="1222" y="703076"/>
                  </a:moveTo>
                  <a:lnTo>
                    <a:pt x="0" y="704299"/>
                  </a:lnTo>
                  <a:lnTo>
                    <a:pt x="45249" y="725090"/>
                  </a:lnTo>
                  <a:lnTo>
                    <a:pt x="1222" y="703076"/>
                  </a:lnTo>
                  <a:close/>
                </a:path>
                <a:path w="868679" h="725170">
                  <a:moveTo>
                    <a:pt x="868129" y="0"/>
                  </a:moveTo>
                  <a:lnTo>
                    <a:pt x="709459" y="17700"/>
                  </a:lnTo>
                  <a:lnTo>
                    <a:pt x="681824" y="22475"/>
                  </a:lnTo>
                  <a:lnTo>
                    <a:pt x="490396" y="213903"/>
                  </a:lnTo>
                  <a:lnTo>
                    <a:pt x="520229" y="208200"/>
                  </a:lnTo>
                  <a:lnTo>
                    <a:pt x="691679" y="172640"/>
                  </a:lnTo>
                  <a:lnTo>
                    <a:pt x="696246" y="171883"/>
                  </a:lnTo>
                  <a:lnTo>
                    <a:pt x="868129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182491" y="3789390"/>
              <a:ext cx="358775" cy="194945"/>
            </a:xfrm>
            <a:custGeom>
              <a:avLst/>
              <a:gdLst/>
              <a:ahLst/>
              <a:cxnLst/>
              <a:rect l="l" t="t" r="r" b="b"/>
              <a:pathLst>
                <a:path w="358775" h="194945">
                  <a:moveTo>
                    <a:pt x="358548" y="0"/>
                  </a:moveTo>
                  <a:lnTo>
                    <a:pt x="349368" y="1559"/>
                  </a:lnTo>
                  <a:lnTo>
                    <a:pt x="173544" y="21173"/>
                  </a:lnTo>
                  <a:lnTo>
                    <a:pt x="0" y="194718"/>
                  </a:lnTo>
                  <a:lnTo>
                    <a:pt x="12818" y="192059"/>
                  </a:lnTo>
                  <a:lnTo>
                    <a:pt x="197016" y="161531"/>
                  </a:lnTo>
                  <a:lnTo>
                    <a:pt x="358548" y="0"/>
                  </a:lnTo>
                  <a:close/>
                </a:path>
              </a:pathLst>
            </a:custGeom>
            <a:solidFill>
              <a:srgbClr val="003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62762" y="3758714"/>
              <a:ext cx="359410" cy="195580"/>
            </a:xfrm>
            <a:custGeom>
              <a:avLst/>
              <a:gdLst/>
              <a:ahLst/>
              <a:cxnLst/>
              <a:rect l="l" t="t" r="r" b="b"/>
              <a:pathLst>
                <a:path w="359409" h="195579">
                  <a:moveTo>
                    <a:pt x="358812" y="0"/>
                  </a:moveTo>
                  <a:lnTo>
                    <a:pt x="169097" y="32235"/>
                  </a:lnTo>
                  <a:lnTo>
                    <a:pt x="161949" y="33033"/>
                  </a:lnTo>
                  <a:lnTo>
                    <a:pt x="0" y="194982"/>
                  </a:lnTo>
                  <a:lnTo>
                    <a:pt x="196376" y="162436"/>
                  </a:lnTo>
                  <a:lnTo>
                    <a:pt x="358812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542394" y="3728037"/>
              <a:ext cx="360045" cy="196215"/>
            </a:xfrm>
            <a:custGeom>
              <a:avLst/>
              <a:gdLst/>
              <a:ahLst/>
              <a:cxnLst/>
              <a:rect l="l" t="t" r="r" b="b"/>
              <a:pathLst>
                <a:path w="360045" h="196214">
                  <a:moveTo>
                    <a:pt x="359717" y="0"/>
                  </a:moveTo>
                  <a:lnTo>
                    <a:pt x="162352" y="33535"/>
                  </a:lnTo>
                  <a:lnTo>
                    <a:pt x="0" y="195887"/>
                  </a:lnTo>
                  <a:lnTo>
                    <a:pt x="196376" y="163341"/>
                  </a:lnTo>
                  <a:lnTo>
                    <a:pt x="359717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720503" y="3686261"/>
              <a:ext cx="373380" cy="208279"/>
            </a:xfrm>
            <a:custGeom>
              <a:avLst/>
              <a:gdLst/>
              <a:ahLst/>
              <a:cxnLst/>
              <a:rect l="l" t="t" r="r" b="b"/>
              <a:pathLst>
                <a:path w="373379" h="208279">
                  <a:moveTo>
                    <a:pt x="373245" y="0"/>
                  </a:moveTo>
                  <a:lnTo>
                    <a:pt x="267286" y="27218"/>
                  </a:lnTo>
                  <a:lnTo>
                    <a:pt x="163249" y="44896"/>
                  </a:lnTo>
                  <a:lnTo>
                    <a:pt x="0" y="208145"/>
                  </a:lnTo>
                  <a:lnTo>
                    <a:pt x="156796" y="182158"/>
                  </a:lnTo>
                  <a:lnTo>
                    <a:pt x="193103" y="180141"/>
                  </a:lnTo>
                  <a:lnTo>
                    <a:pt x="373245" y="0"/>
                  </a:lnTo>
                  <a:close/>
                </a:path>
              </a:pathLst>
            </a:custGeom>
            <a:solidFill>
              <a:srgbClr val="002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7470" y="3677919"/>
              <a:ext cx="228749" cy="189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5273040" y="2129789"/>
            <a:ext cx="2898140" cy="2439670"/>
            <a:chOff x="5273040" y="2129789"/>
            <a:chExt cx="2898140" cy="2439670"/>
          </a:xfrm>
        </p:grpSpPr>
        <p:sp>
          <p:nvSpPr>
            <p:cNvPr id="70" name="object 70"/>
            <p:cNvSpPr/>
            <p:nvPr/>
          </p:nvSpPr>
          <p:spPr>
            <a:xfrm>
              <a:off x="6972300" y="2129789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21590" y="10160"/>
                  </a:moveTo>
                  <a:lnTo>
                    <a:pt x="122069" y="57000"/>
                  </a:lnTo>
                  <a:lnTo>
                    <a:pt x="123741" y="55328"/>
                  </a:lnTo>
                  <a:lnTo>
                    <a:pt x="95250" y="44450"/>
                  </a:lnTo>
                  <a:lnTo>
                    <a:pt x="46990" y="16510"/>
                  </a:lnTo>
                  <a:lnTo>
                    <a:pt x="21590" y="10160"/>
                  </a:lnTo>
                  <a:close/>
                </a:path>
                <a:path w="123825" h="57150">
                  <a:moveTo>
                    <a:pt x="0" y="0"/>
                  </a:moveTo>
                  <a:lnTo>
                    <a:pt x="12700" y="7620"/>
                  </a:lnTo>
                  <a:lnTo>
                    <a:pt x="2159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273040" y="2178801"/>
              <a:ext cx="1983739" cy="2058035"/>
            </a:xfrm>
            <a:custGeom>
              <a:avLst/>
              <a:gdLst/>
              <a:ahLst/>
              <a:cxnLst/>
              <a:rect l="l" t="t" r="r" b="b"/>
              <a:pathLst>
                <a:path w="1983740" h="2058035">
                  <a:moveTo>
                    <a:pt x="1806458" y="0"/>
                  </a:moveTo>
                  <a:lnTo>
                    <a:pt x="1805738" y="719"/>
                  </a:lnTo>
                  <a:lnTo>
                    <a:pt x="1889760" y="39888"/>
                  </a:lnTo>
                  <a:lnTo>
                    <a:pt x="1975092" y="86383"/>
                  </a:lnTo>
                  <a:lnTo>
                    <a:pt x="1983123" y="78356"/>
                  </a:lnTo>
                  <a:lnTo>
                    <a:pt x="1938019" y="56398"/>
                  </a:lnTo>
                  <a:lnTo>
                    <a:pt x="1864360" y="22108"/>
                  </a:lnTo>
                  <a:lnTo>
                    <a:pt x="1806458" y="0"/>
                  </a:lnTo>
                  <a:close/>
                </a:path>
                <a:path w="1983740" h="2058035">
                  <a:moveTo>
                    <a:pt x="288225" y="1772447"/>
                  </a:moveTo>
                  <a:lnTo>
                    <a:pt x="115570" y="1857258"/>
                  </a:lnTo>
                  <a:lnTo>
                    <a:pt x="68580" y="1902978"/>
                  </a:lnTo>
                  <a:lnTo>
                    <a:pt x="27939" y="1947428"/>
                  </a:lnTo>
                  <a:lnTo>
                    <a:pt x="7620" y="1991878"/>
                  </a:lnTo>
                  <a:lnTo>
                    <a:pt x="0" y="2046488"/>
                  </a:lnTo>
                  <a:lnTo>
                    <a:pt x="2862" y="2057675"/>
                  </a:lnTo>
                  <a:lnTo>
                    <a:pt x="288225" y="1772447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273040" y="2249754"/>
              <a:ext cx="2134870" cy="2141220"/>
            </a:xfrm>
            <a:custGeom>
              <a:avLst/>
              <a:gdLst/>
              <a:ahLst/>
              <a:cxnLst/>
              <a:rect l="l" t="t" r="r" b="b"/>
              <a:pathLst>
                <a:path w="2134870" h="2141220">
                  <a:moveTo>
                    <a:pt x="630662" y="1592523"/>
                  </a:moveTo>
                  <a:lnTo>
                    <a:pt x="547370" y="1613585"/>
                  </a:lnTo>
                  <a:lnTo>
                    <a:pt x="445770" y="1649145"/>
                  </a:lnTo>
                  <a:lnTo>
                    <a:pt x="349250" y="1677085"/>
                  </a:lnTo>
                  <a:lnTo>
                    <a:pt x="260350" y="1712645"/>
                  </a:lnTo>
                  <a:lnTo>
                    <a:pt x="250008" y="1717907"/>
                  </a:lnTo>
                  <a:lnTo>
                    <a:pt x="1235" y="1966679"/>
                  </a:lnTo>
                  <a:lnTo>
                    <a:pt x="0" y="1975535"/>
                  </a:lnTo>
                  <a:lnTo>
                    <a:pt x="13970" y="2030145"/>
                  </a:lnTo>
                  <a:lnTo>
                    <a:pt x="35560" y="2083485"/>
                  </a:lnTo>
                  <a:lnTo>
                    <a:pt x="68580" y="2130475"/>
                  </a:lnTo>
                  <a:lnTo>
                    <a:pt x="82019" y="2141166"/>
                  </a:lnTo>
                  <a:lnTo>
                    <a:pt x="153987" y="2069198"/>
                  </a:lnTo>
                  <a:lnTo>
                    <a:pt x="151130" y="2049195"/>
                  </a:lnTo>
                  <a:lnTo>
                    <a:pt x="157480" y="2002205"/>
                  </a:lnTo>
                  <a:lnTo>
                    <a:pt x="177800" y="1966645"/>
                  </a:lnTo>
                  <a:lnTo>
                    <a:pt x="219710" y="1920925"/>
                  </a:lnTo>
                  <a:lnTo>
                    <a:pt x="267970" y="1886635"/>
                  </a:lnTo>
                  <a:lnTo>
                    <a:pt x="342900" y="1849805"/>
                  </a:lnTo>
                  <a:lnTo>
                    <a:pt x="394939" y="1828246"/>
                  </a:lnTo>
                  <a:lnTo>
                    <a:pt x="630662" y="1592523"/>
                  </a:lnTo>
                  <a:close/>
                </a:path>
                <a:path w="2134870" h="2141220">
                  <a:moveTo>
                    <a:pt x="1967915" y="0"/>
                  </a:moveTo>
                  <a:lnTo>
                    <a:pt x="1960458" y="7457"/>
                  </a:lnTo>
                  <a:lnTo>
                    <a:pt x="2087880" y="76885"/>
                  </a:lnTo>
                  <a:lnTo>
                    <a:pt x="2125101" y="98084"/>
                  </a:lnTo>
                  <a:lnTo>
                    <a:pt x="2134391" y="88794"/>
                  </a:lnTo>
                  <a:lnTo>
                    <a:pt x="2131060" y="87045"/>
                  </a:lnTo>
                  <a:lnTo>
                    <a:pt x="2034539" y="32435"/>
                  </a:lnTo>
                  <a:lnTo>
                    <a:pt x="1967915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342327" y="2330375"/>
              <a:ext cx="2214245" cy="2152650"/>
            </a:xfrm>
            <a:custGeom>
              <a:avLst/>
              <a:gdLst/>
              <a:ahLst/>
              <a:cxnLst/>
              <a:rect l="l" t="t" r="r" b="b"/>
              <a:pathLst>
                <a:path w="2214245" h="2152650">
                  <a:moveTo>
                    <a:pt x="81842" y="1968574"/>
                  </a:moveTo>
                  <a:lnTo>
                    <a:pt x="0" y="2050417"/>
                  </a:lnTo>
                  <a:lnTo>
                    <a:pt x="55172" y="2094304"/>
                  </a:lnTo>
                  <a:lnTo>
                    <a:pt x="108512" y="2131134"/>
                  </a:lnTo>
                  <a:lnTo>
                    <a:pt x="152005" y="2152485"/>
                  </a:lnTo>
                  <a:lnTo>
                    <a:pt x="178506" y="2125996"/>
                  </a:lnTo>
                  <a:lnTo>
                    <a:pt x="150422" y="2101924"/>
                  </a:lnTo>
                  <a:lnTo>
                    <a:pt x="116132" y="2057474"/>
                  </a:lnTo>
                  <a:lnTo>
                    <a:pt x="88192" y="2013024"/>
                  </a:lnTo>
                  <a:lnTo>
                    <a:pt x="81842" y="1968574"/>
                  </a:lnTo>
                  <a:close/>
                </a:path>
                <a:path w="2214245" h="2152650">
                  <a:moveTo>
                    <a:pt x="857134" y="1447691"/>
                  </a:moveTo>
                  <a:lnTo>
                    <a:pt x="833682" y="1451684"/>
                  </a:lnTo>
                  <a:lnTo>
                    <a:pt x="588572" y="1505024"/>
                  </a:lnTo>
                  <a:lnTo>
                    <a:pt x="530777" y="1519639"/>
                  </a:lnTo>
                  <a:lnTo>
                    <a:pt x="286622" y="1763794"/>
                  </a:lnTo>
                  <a:lnTo>
                    <a:pt x="362512" y="1732354"/>
                  </a:lnTo>
                  <a:lnTo>
                    <a:pt x="464112" y="1695524"/>
                  </a:lnTo>
                  <a:lnTo>
                    <a:pt x="596192" y="1661234"/>
                  </a:lnTo>
                  <a:lnTo>
                    <a:pt x="655450" y="1649279"/>
                  </a:lnTo>
                  <a:lnTo>
                    <a:pt x="857134" y="1447691"/>
                  </a:lnTo>
                  <a:close/>
                </a:path>
                <a:path w="2214245" h="2152650">
                  <a:moveTo>
                    <a:pt x="2050417" y="0"/>
                  </a:moveTo>
                  <a:lnTo>
                    <a:pt x="2041249" y="9168"/>
                  </a:lnTo>
                  <a:lnTo>
                    <a:pt x="2203748" y="101717"/>
                  </a:lnTo>
                  <a:lnTo>
                    <a:pt x="2213669" y="91801"/>
                  </a:lnTo>
                  <a:lnTo>
                    <a:pt x="2163372" y="59764"/>
                  </a:lnTo>
                  <a:lnTo>
                    <a:pt x="2061772" y="6424"/>
                  </a:lnTo>
                  <a:lnTo>
                    <a:pt x="2050417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479754" y="2412956"/>
              <a:ext cx="2218055" cy="2143125"/>
            </a:xfrm>
            <a:custGeom>
              <a:avLst/>
              <a:gdLst/>
              <a:ahLst/>
              <a:cxnLst/>
              <a:rect l="l" t="t" r="r" b="b"/>
              <a:pathLst>
                <a:path w="2218054" h="2143125">
                  <a:moveTo>
                    <a:pt x="29362" y="2033371"/>
                  </a:moveTo>
                  <a:lnTo>
                    <a:pt x="0" y="2062747"/>
                  </a:lnTo>
                  <a:lnTo>
                    <a:pt x="40935" y="2082843"/>
                  </a:lnTo>
                  <a:lnTo>
                    <a:pt x="174913" y="2143081"/>
                  </a:lnTo>
                  <a:lnTo>
                    <a:pt x="177434" y="2140560"/>
                  </a:lnTo>
                  <a:lnTo>
                    <a:pt x="128565" y="2112053"/>
                  </a:lnTo>
                  <a:lnTo>
                    <a:pt x="66335" y="2065063"/>
                  </a:lnTo>
                  <a:lnTo>
                    <a:pt x="29362" y="2033371"/>
                  </a:lnTo>
                  <a:close/>
                </a:path>
                <a:path w="2218054" h="2143125">
                  <a:moveTo>
                    <a:pt x="1000260" y="1317342"/>
                  </a:moveTo>
                  <a:lnTo>
                    <a:pt x="696255" y="1369103"/>
                  </a:lnTo>
                  <a:lnTo>
                    <a:pt x="692496" y="1369921"/>
                  </a:lnTo>
                  <a:lnTo>
                    <a:pt x="490203" y="1572310"/>
                  </a:lnTo>
                  <a:lnTo>
                    <a:pt x="603545" y="1549443"/>
                  </a:lnTo>
                  <a:lnTo>
                    <a:pt x="766105" y="1524043"/>
                  </a:lnTo>
                  <a:lnTo>
                    <a:pt x="799528" y="1518169"/>
                  </a:lnTo>
                  <a:lnTo>
                    <a:pt x="1000260" y="1317342"/>
                  </a:lnTo>
                  <a:close/>
                </a:path>
                <a:path w="2218054" h="2143125">
                  <a:moveTo>
                    <a:pt x="2061767" y="0"/>
                  </a:moveTo>
                  <a:lnTo>
                    <a:pt x="2051230" y="10541"/>
                  </a:lnTo>
                  <a:lnTo>
                    <a:pt x="2072935" y="22903"/>
                  </a:lnTo>
                  <a:lnTo>
                    <a:pt x="2206788" y="110240"/>
                  </a:lnTo>
                  <a:lnTo>
                    <a:pt x="2217702" y="99321"/>
                  </a:lnTo>
                  <a:lnTo>
                    <a:pt x="2061767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638899" y="2503383"/>
              <a:ext cx="2193925" cy="2066289"/>
            </a:xfrm>
            <a:custGeom>
              <a:avLst/>
              <a:gdLst/>
              <a:ahLst/>
              <a:cxnLst/>
              <a:rect l="l" t="t" r="r" b="b"/>
              <a:pathLst>
                <a:path w="2193925" h="2066289">
                  <a:moveTo>
                    <a:pt x="3851" y="2041711"/>
                  </a:moveTo>
                  <a:lnTo>
                    <a:pt x="0" y="2045565"/>
                  </a:lnTo>
                  <a:lnTo>
                    <a:pt x="45620" y="2066076"/>
                  </a:lnTo>
                  <a:lnTo>
                    <a:pt x="3851" y="2041711"/>
                  </a:lnTo>
                  <a:close/>
                </a:path>
                <a:path w="2193925" h="2066289">
                  <a:moveTo>
                    <a:pt x="1123346" y="1176876"/>
                  </a:moveTo>
                  <a:lnTo>
                    <a:pt x="1066700" y="1188506"/>
                  </a:lnTo>
                  <a:lnTo>
                    <a:pt x="813573" y="1231605"/>
                  </a:lnTo>
                  <a:lnTo>
                    <a:pt x="612658" y="1432615"/>
                  </a:lnTo>
                  <a:lnTo>
                    <a:pt x="921849" y="1378277"/>
                  </a:lnTo>
                  <a:lnTo>
                    <a:pt x="1123346" y="1176876"/>
                  </a:lnTo>
                  <a:close/>
                </a:path>
                <a:path w="2193925" h="2066289">
                  <a:moveTo>
                    <a:pt x="2044592" y="0"/>
                  </a:moveTo>
                  <a:lnTo>
                    <a:pt x="2033810" y="10787"/>
                  </a:lnTo>
                  <a:lnTo>
                    <a:pt x="2092860" y="49316"/>
                  </a:lnTo>
                  <a:lnTo>
                    <a:pt x="2174140" y="103926"/>
                  </a:lnTo>
                  <a:lnTo>
                    <a:pt x="2186010" y="114717"/>
                  </a:lnTo>
                  <a:lnTo>
                    <a:pt x="2193746" y="106984"/>
                  </a:lnTo>
                  <a:lnTo>
                    <a:pt x="2167790" y="86146"/>
                  </a:lnTo>
                  <a:lnTo>
                    <a:pt x="2066190" y="13756"/>
                  </a:lnTo>
                  <a:lnTo>
                    <a:pt x="2044592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533005" y="2600188"/>
              <a:ext cx="1425575" cy="1286510"/>
            </a:xfrm>
            <a:custGeom>
              <a:avLst/>
              <a:gdLst/>
              <a:ahLst/>
              <a:cxnLst/>
              <a:rect l="l" t="t" r="r" b="b"/>
              <a:pathLst>
                <a:path w="1425575" h="1286510">
                  <a:moveTo>
                    <a:pt x="521764" y="1020012"/>
                  </a:moveTo>
                  <a:lnTo>
                    <a:pt x="200463" y="1085979"/>
                  </a:lnTo>
                  <a:lnTo>
                    <a:pt x="0" y="1286348"/>
                  </a:lnTo>
                  <a:lnTo>
                    <a:pt x="225934" y="1246641"/>
                  </a:lnTo>
                  <a:lnTo>
                    <a:pt x="308724" y="1233153"/>
                  </a:lnTo>
                  <a:lnTo>
                    <a:pt x="521764" y="1020012"/>
                  </a:lnTo>
                  <a:close/>
                </a:path>
                <a:path w="1425575" h="1286510">
                  <a:moveTo>
                    <a:pt x="1286960" y="0"/>
                  </a:moveTo>
                  <a:lnTo>
                    <a:pt x="1279914" y="7041"/>
                  </a:lnTo>
                  <a:lnTo>
                    <a:pt x="1349884" y="70621"/>
                  </a:lnTo>
                  <a:lnTo>
                    <a:pt x="1412631" y="128721"/>
                  </a:lnTo>
                  <a:lnTo>
                    <a:pt x="1425083" y="116263"/>
                  </a:lnTo>
                  <a:lnTo>
                    <a:pt x="1363854" y="61731"/>
                  </a:lnTo>
                  <a:lnTo>
                    <a:pt x="1286960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814430" y="2705683"/>
              <a:ext cx="1254760" cy="1132205"/>
            </a:xfrm>
            <a:custGeom>
              <a:avLst/>
              <a:gdLst/>
              <a:ahLst/>
              <a:cxnLst/>
              <a:rect l="l" t="t" r="r" b="b"/>
              <a:pathLst>
                <a:path w="1254759" h="1132204">
                  <a:moveTo>
                    <a:pt x="535029" y="852351"/>
                  </a:moveTo>
                  <a:lnTo>
                    <a:pt x="416950" y="878256"/>
                  </a:lnTo>
                  <a:lnTo>
                    <a:pt x="211584" y="920421"/>
                  </a:lnTo>
                  <a:lnTo>
                    <a:pt x="0" y="1132106"/>
                  </a:lnTo>
                  <a:lnTo>
                    <a:pt x="170570" y="1104316"/>
                  </a:lnTo>
                  <a:lnTo>
                    <a:pt x="313932" y="1073343"/>
                  </a:lnTo>
                  <a:lnTo>
                    <a:pt x="535029" y="852351"/>
                  </a:lnTo>
                  <a:close/>
                </a:path>
                <a:path w="1254759" h="1132204">
                  <a:moveTo>
                    <a:pt x="1131567" y="0"/>
                  </a:moveTo>
                  <a:lnTo>
                    <a:pt x="1119337" y="12235"/>
                  </a:lnTo>
                  <a:lnTo>
                    <a:pt x="1137040" y="28626"/>
                  </a:lnTo>
                  <a:lnTo>
                    <a:pt x="1199270" y="90856"/>
                  </a:lnTo>
                  <a:lnTo>
                    <a:pt x="1240773" y="146942"/>
                  </a:lnTo>
                  <a:lnTo>
                    <a:pt x="1254459" y="133263"/>
                  </a:lnTo>
                  <a:lnTo>
                    <a:pt x="1232290" y="101016"/>
                  </a:lnTo>
                  <a:lnTo>
                    <a:pt x="1163710" y="28626"/>
                  </a:lnTo>
                  <a:lnTo>
                    <a:pt x="1131567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098400" y="2824762"/>
              <a:ext cx="1047750" cy="960755"/>
            </a:xfrm>
            <a:custGeom>
              <a:avLst/>
              <a:gdLst/>
              <a:ahLst/>
              <a:cxnLst/>
              <a:rect l="l" t="t" r="r" b="b"/>
              <a:pathLst>
                <a:path w="1047750" h="960754">
                  <a:moveTo>
                    <a:pt x="575130" y="640877"/>
                  </a:moveTo>
                  <a:lnTo>
                    <a:pt x="488579" y="667737"/>
                  </a:lnTo>
                  <a:lnTo>
                    <a:pt x="381899" y="704567"/>
                  </a:lnTo>
                  <a:lnTo>
                    <a:pt x="220834" y="739903"/>
                  </a:lnTo>
                  <a:lnTo>
                    <a:pt x="0" y="960737"/>
                  </a:lnTo>
                  <a:lnTo>
                    <a:pt x="92340" y="940787"/>
                  </a:lnTo>
                  <a:lnTo>
                    <a:pt x="276490" y="893797"/>
                  </a:lnTo>
                  <a:lnTo>
                    <a:pt x="339054" y="876953"/>
                  </a:lnTo>
                  <a:lnTo>
                    <a:pt x="575130" y="640877"/>
                  </a:lnTo>
                  <a:close/>
                </a:path>
                <a:path w="1047750" h="960754">
                  <a:moveTo>
                    <a:pt x="960737" y="0"/>
                  </a:moveTo>
                  <a:lnTo>
                    <a:pt x="946626" y="14111"/>
                  </a:lnTo>
                  <a:lnTo>
                    <a:pt x="962290" y="35277"/>
                  </a:lnTo>
                  <a:lnTo>
                    <a:pt x="996579" y="98777"/>
                  </a:lnTo>
                  <a:lnTo>
                    <a:pt x="1016899" y="171167"/>
                  </a:lnTo>
                  <a:lnTo>
                    <a:pt x="1021938" y="194069"/>
                  </a:lnTo>
                  <a:lnTo>
                    <a:pt x="1047213" y="168794"/>
                  </a:lnTo>
                  <a:lnTo>
                    <a:pt x="1038490" y="134337"/>
                  </a:lnTo>
                  <a:lnTo>
                    <a:pt x="1004199" y="63217"/>
                  </a:lnTo>
                  <a:lnTo>
                    <a:pt x="960737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05407" y="2975148"/>
              <a:ext cx="765810" cy="735330"/>
            </a:xfrm>
            <a:custGeom>
              <a:avLst/>
              <a:gdLst/>
              <a:ahLst/>
              <a:cxnLst/>
              <a:rect l="l" t="t" r="r" b="b"/>
              <a:pathLst>
                <a:path w="765809" h="735329">
                  <a:moveTo>
                    <a:pt x="735545" y="0"/>
                  </a:moveTo>
                  <a:lnTo>
                    <a:pt x="710768" y="24764"/>
                  </a:lnTo>
                  <a:lnTo>
                    <a:pt x="723862" y="84281"/>
                  </a:lnTo>
                  <a:lnTo>
                    <a:pt x="717512" y="147781"/>
                  </a:lnTo>
                  <a:lnTo>
                    <a:pt x="697192" y="210011"/>
                  </a:lnTo>
                  <a:lnTo>
                    <a:pt x="661632" y="265891"/>
                  </a:lnTo>
                  <a:lnTo>
                    <a:pt x="608292" y="320501"/>
                  </a:lnTo>
                  <a:lnTo>
                    <a:pt x="546062" y="364951"/>
                  </a:lnTo>
                  <a:lnTo>
                    <a:pt x="469862" y="409401"/>
                  </a:lnTo>
                  <a:lnTo>
                    <a:pt x="387312" y="446231"/>
                  </a:lnTo>
                  <a:lnTo>
                    <a:pt x="292062" y="483061"/>
                  </a:lnTo>
                  <a:lnTo>
                    <a:pt x="234327" y="500979"/>
                  </a:lnTo>
                  <a:lnTo>
                    <a:pt x="0" y="735195"/>
                  </a:lnTo>
                  <a:lnTo>
                    <a:pt x="134582" y="698961"/>
                  </a:lnTo>
                  <a:lnTo>
                    <a:pt x="285712" y="644351"/>
                  </a:lnTo>
                  <a:lnTo>
                    <a:pt x="381916" y="608275"/>
                  </a:lnTo>
                  <a:lnTo>
                    <a:pt x="756793" y="233219"/>
                  </a:lnTo>
                  <a:lnTo>
                    <a:pt x="765772" y="174451"/>
                  </a:lnTo>
                  <a:lnTo>
                    <a:pt x="756882" y="84281"/>
                  </a:lnTo>
                  <a:lnTo>
                    <a:pt x="735545" y="0"/>
                  </a:lnTo>
                  <a:close/>
                </a:path>
              </a:pathLst>
            </a:custGeom>
            <a:solidFill>
              <a:srgbClr val="002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752080" y="3182578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4" h="414654">
                  <a:moveTo>
                    <a:pt x="414061" y="0"/>
                  </a:moveTo>
                  <a:lnTo>
                    <a:pt x="0" y="414061"/>
                  </a:lnTo>
                  <a:lnTo>
                    <a:pt x="60960" y="391201"/>
                  </a:lnTo>
                  <a:lnTo>
                    <a:pt x="172720" y="328971"/>
                  </a:lnTo>
                  <a:lnTo>
                    <a:pt x="261620" y="275631"/>
                  </a:lnTo>
                  <a:lnTo>
                    <a:pt x="322579" y="201971"/>
                  </a:lnTo>
                  <a:lnTo>
                    <a:pt x="377190" y="129581"/>
                  </a:lnTo>
                  <a:lnTo>
                    <a:pt x="405129" y="58461"/>
                  </a:lnTo>
                  <a:lnTo>
                    <a:pt x="414061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-1270" y="0"/>
            <a:ext cx="9142730" cy="2824480"/>
            <a:chOff x="-1270" y="0"/>
            <a:chExt cx="9142730" cy="2824480"/>
          </a:xfrm>
        </p:grpSpPr>
        <p:sp>
          <p:nvSpPr>
            <p:cNvPr id="82" name="object 82"/>
            <p:cNvSpPr/>
            <p:nvPr/>
          </p:nvSpPr>
          <p:spPr>
            <a:xfrm>
              <a:off x="-1270" y="0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-1270" y="4191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-1270" y="622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-1270" y="838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-1270" y="105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-1270" y="1257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-1270" y="1473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-1270" y="1689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30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-1270" y="1905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-1270" y="2108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-1270" y="232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-1270" y="2540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-1270" y="275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-1270" y="2959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E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-1270" y="3175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-1270" y="3378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-1270" y="3594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-1270" y="3810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-1270" y="402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-1270" y="42291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-1270" y="4444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-1270" y="466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-1270" y="487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-1270" y="5079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-1270" y="529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-1270" y="551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A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-1270" y="5714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-1270" y="593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-1270" y="614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9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-1270" y="63499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-1270" y="6565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-1270" y="678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8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-1270" y="6984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-1270" y="72008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7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-1270" y="741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-1270" y="76327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-1270" y="78358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-1270" y="805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-1270" y="8267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-1270" y="848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5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-1270" y="868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-1270" y="8902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-1270" y="911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4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-1270" y="9321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-1270" y="9537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-1270" y="975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-1270" y="9956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-1270" y="10172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-1270" y="1038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2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-1270" y="1060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1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-1270" y="1080769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-1270" y="1123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-1270" y="11442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-1270" y="1165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2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-1270" y="1187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-1270" y="1209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-1270" y="12293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-1270" y="1250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-1270" y="12712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-1270" y="129286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-1270" y="1314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-1270" y="1336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-1270" y="13563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D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-1270" y="13779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C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-1270" y="1399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C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-1270" y="1421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-1270" y="1441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-1270" y="1463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B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-1270" y="1484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-1270" y="15049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-1270" y="1526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A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-1270" y="1548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-1270" y="156844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-1270" y="15900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59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9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-1270" y="1611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-1270" y="1633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-1270" y="165354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-1270" y="1675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-1270" y="1696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-1270" y="17170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-1270" y="1738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-1270" y="1760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-1270" y="1781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6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-1270" y="18021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-1270" y="1823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-1270" y="1845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5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-1270" y="186562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-1270" y="1887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-1270" y="1908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4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-1270" y="19291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-1270" y="19507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-1270" y="1972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-1270" y="1993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-1270" y="201421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-1270" y="20358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2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-1270" y="20574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-1270" y="20777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-1270" y="2099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-1270" y="2120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0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-1270" y="2142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1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-1270" y="2162809"/>
              <a:ext cx="9142730" cy="44450"/>
            </a:xfrm>
            <a:custGeom>
              <a:avLst/>
              <a:gdLst/>
              <a:ahLst/>
              <a:cxnLst/>
              <a:rect l="l" t="t" r="r" b="b"/>
              <a:pathLst>
                <a:path w="9142730" h="4445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9142730" y="44450"/>
                  </a:lnTo>
                  <a:lnTo>
                    <a:pt x="9142730" y="2286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-1270" y="2205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F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-1270" y="222630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-1270" y="2247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-1270" y="2269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-1270" y="228980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-1270" y="23114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-1270" y="2332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D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-1270" y="2354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-1270" y="237490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-1270" y="2396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C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-1270" y="2418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-1270" y="243840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-1270" y="2459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B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-1270" y="2481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-1270" y="2503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-1270" y="25234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A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-1270" y="2545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-1270" y="25666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-1270" y="258699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-1270" y="2608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-1270" y="2630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-1270" y="26504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8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-1270" y="26720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-1270" y="26936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-1270" y="271525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7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-1270" y="273557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-1270" y="275716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9142730" y="2285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-1270" y="2778759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-1270" y="2800350"/>
              <a:ext cx="9142730" cy="22860"/>
            </a:xfrm>
            <a:custGeom>
              <a:avLst/>
              <a:gdLst/>
              <a:ahLst/>
              <a:cxnLst/>
              <a:rect l="l" t="t" r="r" b="b"/>
              <a:pathLst>
                <a:path w="9142730" h="22860">
                  <a:moveTo>
                    <a:pt x="914273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9142730" y="2286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0005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/>
          <p:cNvSpPr txBox="1">
            <a:spLocks noGrp="1"/>
          </p:cNvSpPr>
          <p:nvPr>
            <p:ph type="title"/>
          </p:nvPr>
        </p:nvSpPr>
        <p:spPr>
          <a:xfrm>
            <a:off x="2990850" y="497840"/>
            <a:ext cx="3158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E4E4FF"/>
                </a:solidFill>
                <a:latin typeface="Trebuchet MS"/>
                <a:cs typeface="Trebuchet MS"/>
              </a:rPr>
              <a:t>Quick</a:t>
            </a:r>
            <a:r>
              <a:rPr dirty="0" sz="4400" spc="-285" b="1">
                <a:solidFill>
                  <a:srgbClr val="E4E4FF"/>
                </a:solidFill>
                <a:latin typeface="Trebuchet MS"/>
                <a:cs typeface="Trebuchet MS"/>
              </a:rPr>
              <a:t> </a:t>
            </a:r>
            <a:r>
              <a:rPr dirty="0" sz="4400" spc="-265" b="1">
                <a:solidFill>
                  <a:srgbClr val="E4E4FF"/>
                </a:solidFill>
                <a:latin typeface="Trebuchet MS"/>
                <a:cs typeface="Trebuchet MS"/>
              </a:rPr>
              <a:t>survey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16" name="object 2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>
                <a:latin typeface="Arial"/>
                <a:cs typeface="Arial"/>
              </a:rPr>
              <a:t>34</a:t>
            </a:r>
          </a:p>
        </p:txBody>
      </p:sp>
      <p:sp>
        <p:nvSpPr>
          <p:cNvPr id="213" name="object 213"/>
          <p:cNvSpPr txBox="1"/>
          <p:nvPr/>
        </p:nvSpPr>
        <p:spPr>
          <a:xfrm>
            <a:off x="535940" y="1677670"/>
            <a:ext cx="242570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45">
                <a:solidFill>
                  <a:srgbClr val="FFCC00"/>
                </a:solidFill>
                <a:latin typeface="UnDotum"/>
                <a:cs typeface="UnDotum"/>
              </a:rPr>
              <a:t>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145539" y="1633220"/>
            <a:ext cx="7058659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interesting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material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slide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set?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13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honest!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303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90"/>
              </a:spcBef>
              <a:buClr>
                <a:srgbClr val="FFCC00"/>
              </a:buClr>
              <a:buSzPct val="70312"/>
              <a:buAutoNum type="alphaLcParenR"/>
              <a:tabLst>
                <a:tab pos="621665" algn="l"/>
                <a:tab pos="622300" algn="l"/>
                <a:tab pos="1712595" algn="l"/>
              </a:tabLst>
            </a:pPr>
            <a:r>
              <a:rPr dirty="0" spc="-254"/>
              <a:t>Wow!</a:t>
            </a:r>
            <a:r>
              <a:rPr dirty="0" spc="-254"/>
              <a:t>	</a:t>
            </a:r>
            <a:r>
              <a:rPr dirty="0" spc="-5"/>
              <a:t>That</a:t>
            </a:r>
            <a:r>
              <a:rPr dirty="0" spc="-5"/>
              <a:t> </a:t>
            </a:r>
            <a:r>
              <a:rPr dirty="0" spc="-145"/>
              <a:t>was</a:t>
            </a:r>
            <a:r>
              <a:rPr dirty="0" spc="-145"/>
              <a:t> </a:t>
            </a:r>
            <a:r>
              <a:rPr dirty="0" spc="125"/>
              <a:t>SOOOOOO</a:t>
            </a:r>
            <a:r>
              <a:rPr dirty="0" spc="114"/>
              <a:t> </a:t>
            </a:r>
            <a:r>
              <a:rPr dirty="0" spc="-114"/>
              <a:t>cool!</a:t>
            </a: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AutoNum type="alphaLcParenR"/>
              <a:tabLst>
                <a:tab pos="621665" algn="l"/>
                <a:tab pos="622300" algn="l"/>
              </a:tabLst>
            </a:pPr>
            <a:r>
              <a:rPr dirty="0" spc="-75"/>
              <a:t>Somewhat</a:t>
            </a:r>
            <a:r>
              <a:rPr dirty="0" spc="5"/>
              <a:t> </a:t>
            </a:r>
            <a:r>
              <a:rPr dirty="0" spc="-60"/>
              <a:t>interesting</a:t>
            </a: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AutoNum type="alphaLcParenR"/>
              <a:tabLst>
                <a:tab pos="621665" algn="l"/>
                <a:tab pos="622300" algn="l"/>
              </a:tabLst>
            </a:pPr>
            <a:r>
              <a:rPr dirty="0" spc="-45"/>
              <a:t>Rather</a:t>
            </a:r>
            <a:r>
              <a:rPr dirty="0" spc="-5"/>
              <a:t> </a:t>
            </a:r>
            <a:r>
              <a:rPr dirty="0" spc="-25"/>
              <a:t>borting</a:t>
            </a: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AutoNum type="alphaLcParenR"/>
              <a:tabLst>
                <a:tab pos="621665" algn="l"/>
                <a:tab pos="622300" algn="l"/>
              </a:tabLst>
            </a:pPr>
            <a:r>
              <a:rPr dirty="0" spc="-45"/>
              <a:t>Zzzzzzzzzzz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119" y="497840"/>
            <a:ext cx="6454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55">
                <a:solidFill>
                  <a:srgbClr val="FFFFCC"/>
                </a:solidFill>
                <a:latin typeface="Arial Black"/>
                <a:cs typeface="Arial Black"/>
              </a:rPr>
              <a:t>Becoming</a:t>
            </a:r>
            <a:r>
              <a:rPr dirty="0" sz="4400" spc="-555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4400" spc="-495">
                <a:solidFill>
                  <a:srgbClr val="FFFFCC"/>
                </a:solidFill>
                <a:latin typeface="Arial Black"/>
                <a:cs typeface="Arial Black"/>
              </a:rPr>
              <a:t>an</a:t>
            </a:r>
            <a:r>
              <a:rPr dirty="0" sz="4400" spc="-495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4400" spc="-310">
                <a:solidFill>
                  <a:srgbClr val="FFFFCC"/>
                </a:solidFill>
                <a:latin typeface="Arial Black"/>
                <a:cs typeface="Arial Black"/>
              </a:rPr>
              <a:t>IEEE</a:t>
            </a:r>
            <a:r>
              <a:rPr dirty="0" sz="4400" spc="260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4400" spc="-535">
                <a:solidFill>
                  <a:srgbClr val="FFFFCC"/>
                </a:solidFill>
                <a:latin typeface="Arial Black"/>
                <a:cs typeface="Arial Black"/>
              </a:rPr>
              <a:t>author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76581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pc="-135"/>
              <a:t>35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pc="-135"/>
              <a:t>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710" y="497840"/>
            <a:ext cx="69189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Review:</a:t>
            </a:r>
            <a:r>
              <a:rPr dirty="0" sz="4400" spc="-5"/>
              <a:t> </a:t>
            </a:r>
            <a:r>
              <a:rPr dirty="0" sz="4400" spc="-5"/>
              <a:t>combinatorial</a:t>
            </a:r>
            <a:r>
              <a:rPr dirty="0" sz="4400" spc="-40"/>
              <a:t> </a:t>
            </a:r>
            <a:r>
              <a:rPr dirty="0" sz="4400" spc="-10"/>
              <a:t>proof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48640" y="1694179"/>
            <a:ext cx="292100" cy="2688590"/>
            <a:chOff x="548640" y="1694179"/>
            <a:chExt cx="292100" cy="2688590"/>
          </a:xfrm>
        </p:grpSpPr>
        <p:sp>
          <p:nvSpPr>
            <p:cNvPr id="4" name="object 4"/>
            <p:cNvSpPr/>
            <p:nvPr/>
          </p:nvSpPr>
          <p:spPr>
            <a:xfrm>
              <a:off x="548640" y="169417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8640" y="409066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78839" y="1583690"/>
            <a:ext cx="7718425" cy="33477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 marR="5080">
              <a:lnSpc>
                <a:spcPct val="89900"/>
              </a:lnSpc>
              <a:spcBef>
                <a:spcPts val="484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i="1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dirty="0" sz="32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32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counting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theorem,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rather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Arial"/>
              <a:cs typeface="Arial"/>
            </a:endParaRPr>
          </a:p>
          <a:p>
            <a:pPr algn="just" marL="12700" marR="10795">
              <a:lnSpc>
                <a:spcPts val="345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Essentially,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sides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93139" y="5039359"/>
            <a:ext cx="161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3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89" y="4951729"/>
            <a:ext cx="7316470" cy="835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Usually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English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explanation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supporting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formulae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24010" cy="6858000"/>
            <a:chOff x="0" y="0"/>
            <a:chExt cx="9224010" cy="6858000"/>
          </a:xfrm>
        </p:grpSpPr>
        <p:sp>
          <p:nvSpPr>
            <p:cNvPr id="3" name="object 3"/>
            <p:cNvSpPr/>
            <p:nvPr/>
          </p:nvSpPr>
          <p:spPr>
            <a:xfrm>
              <a:off x="609600" y="2743200"/>
              <a:ext cx="8305800" cy="609600"/>
            </a:xfrm>
            <a:custGeom>
              <a:avLst/>
              <a:gdLst/>
              <a:ahLst/>
              <a:cxnLst/>
              <a:rect l="l" t="t" r="r" b="b"/>
              <a:pathLst>
                <a:path w="8305800" h="609600">
                  <a:moveTo>
                    <a:pt x="8305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8305800" y="609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" y="2743200"/>
              <a:ext cx="8305800" cy="609600"/>
            </a:xfrm>
            <a:custGeom>
              <a:avLst/>
              <a:gdLst/>
              <a:ahLst/>
              <a:cxnLst/>
              <a:rect l="l" t="t" r="r" b="b"/>
              <a:pathLst>
                <a:path w="8305800" h="609600">
                  <a:moveTo>
                    <a:pt x="41529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8305800" y="0"/>
                  </a:lnTo>
                  <a:lnTo>
                    <a:pt x="8305800" y="609600"/>
                  </a:lnTo>
                  <a:lnTo>
                    <a:pt x="4152900" y="6096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0229" y="497840"/>
            <a:ext cx="5455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Polynomial</a:t>
            </a:r>
            <a:r>
              <a:rPr dirty="0" sz="4400" spc="-70"/>
              <a:t> </a:t>
            </a:r>
            <a:r>
              <a:rPr dirty="0" sz="4400" spc="-10"/>
              <a:t>expansion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548640" y="1670050"/>
            <a:ext cx="292100" cy="764540"/>
            <a:chOff x="548640" y="1670050"/>
            <a:chExt cx="292100" cy="764540"/>
          </a:xfrm>
        </p:grpSpPr>
        <p:sp>
          <p:nvSpPr>
            <p:cNvPr id="7" name="object 7"/>
            <p:cNvSpPr/>
            <p:nvPr/>
          </p:nvSpPr>
          <p:spPr>
            <a:xfrm>
              <a:off x="548640" y="167005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8640" y="2142490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53439" y="1544320"/>
            <a:ext cx="256667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07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800" spc="-5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800" spc="-5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9513" sz="2400" spc="-82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Rephrase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8640" y="3559809"/>
            <a:ext cx="292100" cy="1531620"/>
            <a:chOff x="548640" y="3559809"/>
            <a:chExt cx="292100" cy="1531620"/>
          </a:xfrm>
        </p:grpSpPr>
        <p:sp>
          <p:nvSpPr>
            <p:cNvPr id="11" name="object 11"/>
            <p:cNvSpPr/>
            <p:nvPr/>
          </p:nvSpPr>
          <p:spPr>
            <a:xfrm>
              <a:off x="548640" y="355980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8640" y="4799329"/>
              <a:ext cx="292100" cy="29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78839" y="3479800"/>
            <a:ext cx="7729220" cy="24599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choosing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twice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once,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C(3,2)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C(3,1)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comes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90000"/>
              </a:lnSpc>
              <a:spcBef>
                <a:spcPts val="655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choosing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twice,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C(3,2)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C(3,1)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z="2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comes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0840" y="1689100"/>
            <a:ext cx="386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latin typeface="Times New Roman"/>
                <a:cs typeface="Times New Roman"/>
              </a:rPr>
              <a:t>(</a:t>
            </a:r>
            <a:r>
              <a:rPr dirty="0" sz="2400" spc="85" i="1">
                <a:latin typeface="Times New Roman"/>
                <a:cs typeface="Times New Roman"/>
              </a:rPr>
              <a:t>x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 i="1">
                <a:latin typeface="Times New Roman"/>
                <a:cs typeface="Times New Roman"/>
              </a:rPr>
              <a:t>y</a:t>
            </a:r>
            <a:r>
              <a:rPr dirty="0" sz="2400" spc="55">
                <a:latin typeface="Times New Roman"/>
                <a:cs typeface="Times New Roman"/>
              </a:rPr>
              <a:t>)</a:t>
            </a:r>
            <a:r>
              <a:rPr dirty="0" baseline="41666" sz="2100" spc="82">
                <a:latin typeface="Times New Roman"/>
                <a:cs typeface="Times New Roman"/>
              </a:rPr>
              <a:t>3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0" i="1">
                <a:latin typeface="Times New Roman"/>
                <a:cs typeface="Times New Roman"/>
              </a:rPr>
              <a:t>x</a:t>
            </a:r>
            <a:r>
              <a:rPr dirty="0" baseline="41666" sz="2100" spc="75">
                <a:latin typeface="Times New Roman"/>
                <a:cs typeface="Times New Roman"/>
              </a:rPr>
              <a:t>3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3</a:t>
            </a:r>
            <a:r>
              <a:rPr dirty="0" sz="2400" spc="70" i="1">
                <a:latin typeface="Times New Roman"/>
                <a:cs typeface="Times New Roman"/>
              </a:rPr>
              <a:t>x</a:t>
            </a:r>
            <a:r>
              <a:rPr dirty="0" baseline="41666" sz="2100" spc="104">
                <a:latin typeface="Times New Roman"/>
                <a:cs typeface="Times New Roman"/>
              </a:rPr>
              <a:t>2 </a:t>
            </a:r>
            <a:r>
              <a:rPr dirty="0" sz="2400" spc="-5" i="1">
                <a:latin typeface="Times New Roman"/>
                <a:cs typeface="Times New Roman"/>
              </a:rPr>
              <a:t>y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3</a:t>
            </a:r>
            <a:r>
              <a:rPr dirty="0" sz="2400" spc="60" i="1">
                <a:latin typeface="Times New Roman"/>
                <a:cs typeface="Times New Roman"/>
              </a:rPr>
              <a:t>xy</a:t>
            </a:r>
            <a:r>
              <a:rPr dirty="0" baseline="41666" sz="2100" spc="89">
                <a:latin typeface="Times New Roman"/>
                <a:cs typeface="Times New Roman"/>
              </a:rPr>
              <a:t>2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375">
                <a:latin typeface="Times New Roman"/>
                <a:cs typeface="Times New Roman"/>
              </a:rPr>
              <a:t> </a:t>
            </a:r>
            <a:r>
              <a:rPr dirty="0" sz="2400" spc="70" i="1">
                <a:latin typeface="Times New Roman"/>
                <a:cs typeface="Times New Roman"/>
              </a:rPr>
              <a:t>y</a:t>
            </a:r>
            <a:r>
              <a:rPr dirty="0" baseline="41666" sz="2100" spc="104">
                <a:latin typeface="Times New Roman"/>
                <a:cs typeface="Times New Roman"/>
              </a:rPr>
              <a:t>3</a:t>
            </a:r>
            <a:endParaRPr baseline="41666" sz="21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3527" y="2890927"/>
            <a:ext cx="8010525" cy="390525"/>
            <a:chOff x="833527" y="2890927"/>
            <a:chExt cx="8010525" cy="390525"/>
          </a:xfrm>
        </p:grpSpPr>
        <p:sp>
          <p:nvSpPr>
            <p:cNvPr id="16" name="object 16"/>
            <p:cNvSpPr/>
            <p:nvPr/>
          </p:nvSpPr>
          <p:spPr>
            <a:xfrm>
              <a:off x="8382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82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192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192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002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002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574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574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384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384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194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9400" y="29717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114300" y="3048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29000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29000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381000"/>
                  </a:lnTo>
                  <a:lnTo>
                    <a:pt x="152400" y="3810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14799" y="289559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14799" y="289559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2286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381000"/>
                  </a:lnTo>
                  <a:lnTo>
                    <a:pt x="228600" y="3810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86399" y="289559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" y="3810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6399" y="2895599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2667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381000"/>
                  </a:lnTo>
                  <a:lnTo>
                    <a:pt x="266700" y="3810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00799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00799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381000"/>
                  </a:lnTo>
                  <a:lnTo>
                    <a:pt x="190500" y="3810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72400" y="289559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72400" y="2895599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2286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381000"/>
                  </a:lnTo>
                  <a:lnTo>
                    <a:pt x="228600" y="3810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34400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534400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381000"/>
                  </a:lnTo>
                  <a:lnTo>
                    <a:pt x="152400" y="381000"/>
                  </a:lnTo>
                  <a:close/>
                </a:path>
              </a:pathLst>
            </a:custGeom>
            <a:ln w="9344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081927" y="2890927"/>
            <a:ext cx="403225" cy="390525"/>
          </a:xfrm>
          <a:prstGeom prst="rect">
            <a:avLst/>
          </a:prstGeom>
          <a:solidFill>
            <a:srgbClr val="6666FF"/>
          </a:solidFill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ts val="2515"/>
              </a:lnSpc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175" i="1">
                <a:latin typeface="Times New Roman"/>
                <a:cs typeface="Times New Roman"/>
              </a:rPr>
              <a:t>y</a:t>
            </a:r>
            <a:r>
              <a:rPr dirty="0" baseline="41666" sz="2100" spc="-7">
                <a:latin typeface="Times New Roman"/>
                <a:cs typeface="Times New Roman"/>
              </a:rPr>
              <a:t>2</a:t>
            </a:r>
            <a:endParaRPr baseline="41666" sz="2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</a:t>
            </a:fld>
          </a:p>
        </p:txBody>
      </p:sp>
      <p:sp>
        <p:nvSpPr>
          <p:cNvPr id="41" name="object 41"/>
          <p:cNvSpPr txBox="1"/>
          <p:nvPr/>
        </p:nvSpPr>
        <p:spPr>
          <a:xfrm>
            <a:off x="7520940" y="2631439"/>
            <a:ext cx="133604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 i="1">
                <a:latin typeface="Times New Roman"/>
                <a:cs typeface="Times New Roman"/>
              </a:rPr>
              <a:t>xy</a:t>
            </a:r>
            <a:r>
              <a:rPr dirty="0" baseline="41666" sz="2100" spc="82">
                <a:latin typeface="Times New Roman"/>
                <a:cs typeface="Times New Roman"/>
              </a:rPr>
              <a:t>2 </a:t>
            </a:r>
            <a:r>
              <a:rPr dirty="0" sz="3950" spc="-844">
                <a:latin typeface="Symbol"/>
                <a:cs typeface="Symbol"/>
              </a:rPr>
              <a:t></a:t>
            </a:r>
            <a:r>
              <a:rPr dirty="0" sz="3950" spc="-84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400" spc="70" i="1">
                <a:latin typeface="Times New Roman"/>
                <a:cs typeface="Times New Roman"/>
              </a:rPr>
              <a:t>y</a:t>
            </a:r>
            <a:r>
              <a:rPr dirty="0" baseline="41666" sz="2100" spc="104">
                <a:latin typeface="Times New Roman"/>
                <a:cs typeface="Times New Roman"/>
              </a:rPr>
              <a:t>3</a:t>
            </a:r>
            <a:endParaRPr baseline="41666"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940" y="2631439"/>
            <a:ext cx="640080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dirty="0" sz="2400" spc="17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100" i="1">
                <a:latin typeface="Times New Roman"/>
                <a:cs typeface="Times New Roman"/>
              </a:rPr>
              <a:t>y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r>
              <a:rPr dirty="0" sz="2400" spc="16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14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100" i="1">
                <a:latin typeface="Times New Roman"/>
                <a:cs typeface="Times New Roman"/>
              </a:rPr>
              <a:t>x</a:t>
            </a:r>
            <a:r>
              <a:rPr dirty="0" baseline="41666" sz="2100" spc="-7">
                <a:latin typeface="Times New Roman"/>
                <a:cs typeface="Times New Roman"/>
              </a:rPr>
              <a:t>3</a:t>
            </a:r>
            <a:r>
              <a:rPr dirty="0" baseline="41666" sz="2100">
                <a:latin typeface="Times New Roman"/>
                <a:cs typeface="Times New Roman"/>
              </a:rPr>
              <a:t> </a:t>
            </a:r>
            <a:r>
              <a:rPr dirty="0" baseline="41666" sz="21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40">
                <a:latin typeface="Times New Roman"/>
                <a:cs typeface="Times New Roman"/>
              </a:rPr>
              <a:t> </a:t>
            </a:r>
            <a:r>
              <a:rPr dirty="0" sz="3950" spc="-630">
                <a:latin typeface="Symbol"/>
                <a:cs typeface="Symbol"/>
              </a:rPr>
              <a:t></a:t>
            </a:r>
            <a:r>
              <a:rPr dirty="0" sz="2400" spc="150" i="1">
                <a:latin typeface="Times New Roman"/>
                <a:cs typeface="Times New Roman"/>
              </a:rPr>
              <a:t>x</a:t>
            </a:r>
            <a:r>
              <a:rPr dirty="0" baseline="41666" sz="2100" spc="-7">
                <a:latin typeface="Times New Roman"/>
                <a:cs typeface="Times New Roman"/>
              </a:rPr>
              <a:t>2</a:t>
            </a:r>
            <a:r>
              <a:rPr dirty="0" baseline="41666" sz="21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r>
              <a:rPr dirty="0" sz="2400" spc="-12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50" i="1">
                <a:latin typeface="Times New Roman"/>
                <a:cs typeface="Times New Roman"/>
              </a:rPr>
              <a:t>x</a:t>
            </a:r>
            <a:r>
              <a:rPr dirty="0" baseline="41666" sz="2100" spc="-7">
                <a:latin typeface="Times New Roman"/>
                <a:cs typeface="Times New Roman"/>
              </a:rPr>
              <a:t>2</a:t>
            </a:r>
            <a:r>
              <a:rPr dirty="0" baseline="41666" sz="21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r>
              <a:rPr dirty="0" sz="2400" spc="-12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50" i="1">
                <a:latin typeface="Times New Roman"/>
                <a:cs typeface="Times New Roman"/>
              </a:rPr>
              <a:t>x</a:t>
            </a:r>
            <a:r>
              <a:rPr dirty="0" baseline="41666" sz="2100" spc="-7">
                <a:latin typeface="Times New Roman"/>
                <a:cs typeface="Times New Roman"/>
              </a:rPr>
              <a:t>2</a:t>
            </a:r>
            <a:r>
              <a:rPr dirty="0" baseline="41666" sz="2100" spc="-15">
                <a:latin typeface="Times New Roman"/>
                <a:cs typeface="Times New Roman"/>
              </a:rPr>
              <a:t> </a:t>
            </a:r>
            <a:r>
              <a:rPr dirty="0" sz="2400" spc="130" i="1">
                <a:latin typeface="Times New Roman"/>
                <a:cs typeface="Times New Roman"/>
              </a:rPr>
              <a:t>y</a:t>
            </a:r>
            <a:r>
              <a:rPr dirty="0" sz="3950" spc="-844">
                <a:latin typeface="Symbol"/>
                <a:cs typeface="Symbol"/>
              </a:rPr>
              <a:t></a:t>
            </a:r>
            <a:r>
              <a:rPr dirty="0" sz="3950" spc="-6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3950" spc="-640">
                <a:latin typeface="Symbol"/>
                <a:cs typeface="Symbol"/>
              </a:rPr>
              <a:t>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175" i="1">
                <a:latin typeface="Times New Roman"/>
                <a:cs typeface="Times New Roman"/>
              </a:rPr>
              <a:t>y</a:t>
            </a:r>
            <a:r>
              <a:rPr dirty="0" baseline="41666" sz="2100" spc="-7">
                <a:latin typeface="Times New Roman"/>
                <a:cs typeface="Times New Roman"/>
              </a:rPr>
              <a:t>2</a:t>
            </a:r>
            <a:r>
              <a:rPr dirty="0" baseline="41666" sz="2100">
                <a:latin typeface="Times New Roman"/>
                <a:cs typeface="Times New Roman"/>
              </a:rPr>
              <a:t> </a:t>
            </a:r>
            <a:r>
              <a:rPr dirty="0" baseline="41666" sz="2100" spc="-8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8840" y="645795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0229" y="497840"/>
            <a:ext cx="5455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Polynomial</a:t>
            </a:r>
            <a:r>
              <a:rPr dirty="0" sz="4400" spc="-70"/>
              <a:t> </a:t>
            </a:r>
            <a:r>
              <a:rPr dirty="0" sz="4400" spc="-10"/>
              <a:t>expansion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48640" y="15913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39" y="1572259"/>
            <a:ext cx="1045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22542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3439" y="2235200"/>
            <a:ext cx="23844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baseline="28985" sz="1725" spc="-19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28985" sz="1725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259842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2875279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63039" y="3117850"/>
            <a:ext cx="219710" cy="741680"/>
            <a:chOff x="1463039" y="3117850"/>
            <a:chExt cx="219710" cy="741680"/>
          </a:xfrm>
        </p:grpSpPr>
        <p:sp>
          <p:nvSpPr>
            <p:cNvPr id="11" name="object 11"/>
            <p:cNvSpPr/>
            <p:nvPr/>
          </p:nvSpPr>
          <p:spPr>
            <a:xfrm>
              <a:off x="1463039" y="3117850"/>
              <a:ext cx="219709" cy="219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63039" y="3639819"/>
              <a:ext cx="219709" cy="219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93139" y="3395979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8889" y="2541270"/>
            <a:ext cx="4909820" cy="134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choices,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C(5,5)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Alternatively,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C(5,0)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8640" y="38798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53439" y="3860800"/>
            <a:ext cx="25126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baseline="28985" sz="1725" spc="-13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2000" spc="-9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422529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3039" y="4467859"/>
            <a:ext cx="219710" cy="1262380"/>
            <a:chOff x="1463039" y="4467859"/>
            <a:chExt cx="219710" cy="1262380"/>
          </a:xfrm>
        </p:grpSpPr>
        <p:sp>
          <p:nvSpPr>
            <p:cNvPr id="19" name="object 19"/>
            <p:cNvSpPr/>
            <p:nvPr/>
          </p:nvSpPr>
          <p:spPr>
            <a:xfrm>
              <a:off x="1463039" y="4467859"/>
              <a:ext cx="219709" cy="219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63039" y="4988559"/>
              <a:ext cx="219709" cy="219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63039" y="5510529"/>
              <a:ext cx="219709" cy="219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93139" y="474599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139" y="526669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8889" y="4168140"/>
            <a:ext cx="559435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Four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multiply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800" spc="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800" spc="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choices,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C(5,4)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Alternatively,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C(5,1)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8640" y="575055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53439" y="5731509"/>
            <a:ext cx="2559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baseline="28985" sz="1725" spc="-19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2000" spc="-13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baseline="28985" sz="1725" spc="-19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28985" sz="1725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139" y="6096000"/>
            <a:ext cx="113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5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900">
              <a:latin typeface="UnDotum"/>
              <a:cs typeface="Un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8889" y="6038850"/>
            <a:ext cx="207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C(5,3)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C(5,2)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" y="6333490"/>
            <a:ext cx="292100" cy="29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78839" y="6315709"/>
            <a:ext cx="646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47239" y="1612900"/>
            <a:ext cx="6123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latin typeface="Times New Roman"/>
                <a:cs typeface="Times New Roman"/>
              </a:rPr>
              <a:t>(</a:t>
            </a:r>
            <a:r>
              <a:rPr dirty="0" sz="2400" spc="85" i="1">
                <a:latin typeface="Times New Roman"/>
                <a:cs typeface="Times New Roman"/>
              </a:rPr>
              <a:t>x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 i="1">
                <a:latin typeface="Times New Roman"/>
                <a:cs typeface="Times New Roman"/>
              </a:rPr>
              <a:t>y</a:t>
            </a:r>
            <a:r>
              <a:rPr dirty="0" sz="2400" spc="55">
                <a:latin typeface="Times New Roman"/>
                <a:cs typeface="Times New Roman"/>
              </a:rPr>
              <a:t>)</a:t>
            </a:r>
            <a:r>
              <a:rPr dirty="0" baseline="41666" sz="2100" spc="82">
                <a:latin typeface="Times New Roman"/>
                <a:cs typeface="Times New Roman"/>
              </a:rPr>
              <a:t>5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0" i="1">
                <a:latin typeface="Times New Roman"/>
                <a:cs typeface="Times New Roman"/>
              </a:rPr>
              <a:t>x</a:t>
            </a:r>
            <a:r>
              <a:rPr dirty="0" baseline="41666" sz="2100" spc="75">
                <a:latin typeface="Times New Roman"/>
                <a:cs typeface="Times New Roman"/>
              </a:rPr>
              <a:t>5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5</a:t>
            </a:r>
            <a:r>
              <a:rPr dirty="0" sz="2400" spc="85" i="1">
                <a:latin typeface="Times New Roman"/>
                <a:cs typeface="Times New Roman"/>
              </a:rPr>
              <a:t>x</a:t>
            </a:r>
            <a:r>
              <a:rPr dirty="0" baseline="41666" sz="2100" spc="127">
                <a:latin typeface="Times New Roman"/>
                <a:cs typeface="Times New Roman"/>
              </a:rPr>
              <a:t>4 </a:t>
            </a:r>
            <a:r>
              <a:rPr dirty="0" sz="2400" spc="-5" i="1">
                <a:latin typeface="Times New Roman"/>
                <a:cs typeface="Times New Roman"/>
              </a:rPr>
              <a:t>y </a:t>
            </a:r>
            <a:r>
              <a:rPr dirty="0" sz="2400" spc="85">
                <a:latin typeface="Symbol"/>
                <a:cs typeface="Symbol"/>
              </a:rPr>
              <a:t></a:t>
            </a:r>
            <a:r>
              <a:rPr dirty="0" sz="2400" spc="85">
                <a:latin typeface="Times New Roman"/>
                <a:cs typeface="Times New Roman"/>
              </a:rPr>
              <a:t>10</a:t>
            </a:r>
            <a:r>
              <a:rPr dirty="0" sz="2400" spc="85" i="1">
                <a:latin typeface="Times New Roman"/>
                <a:cs typeface="Times New Roman"/>
              </a:rPr>
              <a:t>x</a:t>
            </a:r>
            <a:r>
              <a:rPr dirty="0" baseline="41666" sz="2100" spc="127">
                <a:latin typeface="Times New Roman"/>
                <a:cs typeface="Times New Roman"/>
              </a:rPr>
              <a:t>3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baseline="41666" sz="2100" spc="135">
                <a:latin typeface="Times New Roman"/>
                <a:cs typeface="Times New Roman"/>
              </a:rPr>
              <a:t>2 </a:t>
            </a:r>
            <a:r>
              <a:rPr dirty="0" sz="2400" spc="95">
                <a:latin typeface="Symbol"/>
                <a:cs typeface="Symbol"/>
              </a:rPr>
              <a:t></a:t>
            </a:r>
            <a:r>
              <a:rPr dirty="0" sz="2400" spc="95">
                <a:latin typeface="Times New Roman"/>
                <a:cs typeface="Times New Roman"/>
              </a:rPr>
              <a:t>10</a:t>
            </a:r>
            <a:r>
              <a:rPr dirty="0" sz="2400" spc="95" i="1">
                <a:latin typeface="Times New Roman"/>
                <a:cs typeface="Times New Roman"/>
              </a:rPr>
              <a:t>x</a:t>
            </a:r>
            <a:r>
              <a:rPr dirty="0" baseline="41666" sz="2100" spc="142">
                <a:latin typeface="Times New Roman"/>
                <a:cs typeface="Times New Roman"/>
              </a:rPr>
              <a:t>2 </a:t>
            </a:r>
            <a:r>
              <a:rPr dirty="0" sz="2400" spc="70" i="1">
                <a:latin typeface="Times New Roman"/>
                <a:cs typeface="Times New Roman"/>
              </a:rPr>
              <a:t>y</a:t>
            </a:r>
            <a:r>
              <a:rPr dirty="0" baseline="41666" sz="2100" spc="104">
                <a:latin typeface="Times New Roman"/>
                <a:cs typeface="Times New Roman"/>
              </a:rPr>
              <a:t>3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5</a:t>
            </a:r>
            <a:r>
              <a:rPr dirty="0" sz="2400" spc="70" i="1">
                <a:latin typeface="Times New Roman"/>
                <a:cs typeface="Times New Roman"/>
              </a:rPr>
              <a:t>xy</a:t>
            </a:r>
            <a:r>
              <a:rPr dirty="0" baseline="41666" sz="2100" spc="104">
                <a:latin typeface="Times New Roman"/>
                <a:cs typeface="Times New Roman"/>
              </a:rPr>
              <a:t>4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 spc="70" i="1">
                <a:latin typeface="Times New Roman"/>
                <a:cs typeface="Times New Roman"/>
              </a:rPr>
              <a:t>y</a:t>
            </a:r>
            <a:r>
              <a:rPr dirty="0" baseline="41666" sz="2100" spc="104">
                <a:latin typeface="Times New Roman"/>
                <a:cs typeface="Times New Roman"/>
              </a:rPr>
              <a:t>5</a:t>
            </a:r>
            <a:endParaRPr baseline="41666"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229" y="497840"/>
            <a:ext cx="5455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Polynomial</a:t>
            </a:r>
            <a:r>
              <a:rPr dirty="0" sz="4400" spc="-70"/>
              <a:t> </a:t>
            </a:r>
            <a:r>
              <a:rPr dirty="0" sz="4400" spc="-10"/>
              <a:t>expansion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39" y="1633220"/>
            <a:ext cx="176783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spc="-7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3200" spc="-7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8528" sz="2775" spc="-104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baseline="28528" sz="2775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8265159" y="34061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0430" y="34061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0729" y="3406140"/>
            <a:ext cx="400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dirty="0" sz="1400" spc="-5">
                <a:latin typeface="Times New Roman"/>
                <a:cs typeface="Times New Roman"/>
              </a:rPr>
              <a:t>2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6140" y="3406140"/>
            <a:ext cx="154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  <a:tab pos="1440815" algn="l"/>
              </a:tabLst>
            </a:pPr>
            <a:r>
              <a:rPr dirty="0" sz="1400" spc="-5">
                <a:latin typeface="Times New Roman"/>
                <a:cs typeface="Times New Roman"/>
              </a:rPr>
              <a:t>4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3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839" y="34061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6839" y="340614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5240" y="3722370"/>
            <a:ext cx="466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5240" y="3214370"/>
            <a:ext cx="466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baseline="3472" sz="3600" spc="135">
                <a:latin typeface="Times New Roman"/>
                <a:cs typeface="Times New Roman"/>
              </a:rPr>
              <a:t>5</a:t>
            </a:r>
            <a:r>
              <a:rPr dirty="0" sz="2400" spc="9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20609" y="3416300"/>
            <a:ext cx="85153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  <a:tabLst>
                <a:tab pos="537845" algn="l"/>
              </a:tabLst>
            </a:pP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-7">
                <a:latin typeface="Symbol"/>
                <a:cs typeface="Symbol"/>
              </a:rPr>
              <a:t></a:t>
            </a:r>
            <a:r>
              <a:rPr dirty="0" baseline="1157" sz="3600" spc="-58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algn="ctr" marL="49530">
              <a:lnSpc>
                <a:spcPts val="2360"/>
              </a:lnSpc>
            </a:pPr>
            <a:r>
              <a:rPr dirty="0" sz="2400" spc="-5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6209" y="3722370"/>
            <a:ext cx="455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6209" y="3214370"/>
            <a:ext cx="455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5">
                <a:latin typeface="Symbol"/>
                <a:cs typeface="Symbol"/>
              </a:rPr>
              <a:t></a:t>
            </a:r>
            <a:r>
              <a:rPr dirty="0" baseline="3472" sz="3600" spc="217">
                <a:latin typeface="Times New Roman"/>
                <a:cs typeface="Times New Roman"/>
              </a:rPr>
              <a:t>5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1579" y="3416300"/>
            <a:ext cx="96202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indent="-227329">
              <a:lnSpc>
                <a:spcPts val="2360"/>
              </a:lnSpc>
              <a:spcBef>
                <a:spcPts val="100"/>
              </a:spcBef>
              <a:buChar char=""/>
              <a:tabLst>
                <a:tab pos="227329" algn="l"/>
                <a:tab pos="52768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75">
                <a:latin typeface="Symbol"/>
                <a:cs typeface="Symbol"/>
              </a:rPr>
              <a:t></a:t>
            </a:r>
            <a:r>
              <a:rPr dirty="0" sz="2400" spc="50" i="1">
                <a:latin typeface="Times New Roman"/>
                <a:cs typeface="Times New Roman"/>
              </a:rPr>
              <a:t>xy</a:t>
            </a:r>
            <a:endParaRPr sz="2400">
              <a:latin typeface="Times New Roman"/>
              <a:cs typeface="Times New Roman"/>
            </a:endParaRPr>
          </a:p>
          <a:p>
            <a:pPr algn="ctr" marR="67310">
              <a:lnSpc>
                <a:spcPts val="236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9700" y="3722370"/>
            <a:ext cx="471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9700" y="3214370"/>
            <a:ext cx="471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405">
                <a:latin typeface="Times New Roman"/>
                <a:cs typeface="Times New Roman"/>
              </a:rPr>
              <a:t> </a:t>
            </a:r>
            <a:r>
              <a:rPr dirty="0" baseline="3472" sz="3600" spc="150">
                <a:latin typeface="Times New Roman"/>
                <a:cs typeface="Times New Roman"/>
              </a:rPr>
              <a:t>5</a:t>
            </a:r>
            <a:r>
              <a:rPr dirty="0" sz="2400" spc="1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6340" y="3416300"/>
            <a:ext cx="112712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 indent="-213360">
              <a:lnSpc>
                <a:spcPts val="2360"/>
              </a:lnSpc>
              <a:spcBef>
                <a:spcPts val="100"/>
              </a:spcBef>
              <a:buChar char=""/>
              <a:tabLst>
                <a:tab pos="226060" algn="l"/>
                <a:tab pos="554355" algn="l"/>
                <a:tab pos="97853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232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algn="ctr" marR="210185">
              <a:lnSpc>
                <a:spcPts val="2360"/>
              </a:lnSpc>
            </a:pPr>
            <a:r>
              <a:rPr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8429" y="3722370"/>
            <a:ext cx="455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8429" y="3214370"/>
            <a:ext cx="455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5">
                <a:latin typeface="Symbol"/>
                <a:cs typeface="Symbol"/>
              </a:rPr>
              <a:t></a:t>
            </a:r>
            <a:r>
              <a:rPr dirty="0" baseline="3472" sz="3600" spc="217">
                <a:latin typeface="Times New Roman"/>
                <a:cs typeface="Times New Roman"/>
              </a:rPr>
              <a:t>5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1750" y="3416300"/>
            <a:ext cx="226504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  <a:tabLst>
                <a:tab pos="554355" algn="l"/>
                <a:tab pos="978535" algn="l"/>
                <a:tab pos="1702435" algn="l"/>
                <a:tab pos="2116455" algn="l"/>
              </a:tabLst>
            </a:pP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32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r>
              <a:rPr dirty="0" sz="2400" spc="-12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47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378460">
              <a:lnSpc>
                <a:spcPts val="2360"/>
              </a:lnSpc>
              <a:tabLst>
                <a:tab pos="1533525" algn="l"/>
              </a:tabLst>
            </a:pPr>
            <a:r>
              <a:rPr dirty="0" sz="2400" spc="-5">
                <a:latin typeface="Times New Roman"/>
                <a:cs typeface="Times New Roman"/>
              </a:rPr>
              <a:t>4	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2129" y="3722370"/>
            <a:ext cx="145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  <a:tab pos="995044" algn="l"/>
                <a:tab pos="132397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2129" y="3214370"/>
            <a:ext cx="145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044" algn="l"/>
              </a:tabLst>
            </a:pPr>
            <a:r>
              <a:rPr dirty="0" sz="2400" spc="110">
                <a:latin typeface="Symbol"/>
                <a:cs typeface="Symbol"/>
              </a:rPr>
              <a:t></a:t>
            </a:r>
            <a:r>
              <a:rPr dirty="0" baseline="3472" sz="3600" spc="165">
                <a:latin typeface="Times New Roman"/>
                <a:cs typeface="Times New Roman"/>
              </a:rPr>
              <a:t>5</a:t>
            </a:r>
            <a:r>
              <a:rPr dirty="0" sz="2400" spc="110">
                <a:latin typeface="Symbol"/>
                <a:cs typeface="Symbol"/>
              </a:rPr>
              <a:t></a:t>
            </a:r>
            <a:r>
              <a:rPr dirty="0" sz="2400" spc="11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405">
                <a:latin typeface="Times New Roman"/>
                <a:cs typeface="Times New Roman"/>
              </a:rPr>
              <a:t> </a:t>
            </a:r>
            <a:r>
              <a:rPr dirty="0" baseline="3472" sz="3600" spc="150">
                <a:latin typeface="Times New Roman"/>
                <a:cs typeface="Times New Roman"/>
              </a:rPr>
              <a:t>5</a:t>
            </a:r>
            <a:r>
              <a:rPr dirty="0" sz="2400" spc="10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340" y="3416300"/>
            <a:ext cx="1853564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  <a:tabLst>
                <a:tab pos="1024255" algn="l"/>
                <a:tab pos="1566545" algn="l"/>
              </a:tabLst>
            </a:pPr>
            <a:r>
              <a:rPr dirty="0" sz="2400" spc="17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47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395095">
              <a:lnSpc>
                <a:spcPts val="2360"/>
              </a:lnSpc>
            </a:pPr>
            <a:r>
              <a:rPr dirty="0" sz="2400" spc="-5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2603500"/>
            <a:ext cx="6098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latin typeface="Times New Roman"/>
                <a:cs typeface="Times New Roman"/>
              </a:rPr>
              <a:t>(</a:t>
            </a:r>
            <a:r>
              <a:rPr dirty="0" sz="2400" spc="85" i="1">
                <a:latin typeface="Times New Roman"/>
                <a:cs typeface="Times New Roman"/>
              </a:rPr>
              <a:t>x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 i="1">
                <a:latin typeface="Times New Roman"/>
                <a:cs typeface="Times New Roman"/>
              </a:rPr>
              <a:t>y</a:t>
            </a:r>
            <a:r>
              <a:rPr dirty="0" sz="2400" spc="55">
                <a:latin typeface="Times New Roman"/>
                <a:cs typeface="Times New Roman"/>
              </a:rPr>
              <a:t>)</a:t>
            </a:r>
            <a:r>
              <a:rPr dirty="0" baseline="41666" sz="2100" spc="82">
                <a:latin typeface="Times New Roman"/>
                <a:cs typeface="Times New Roman"/>
              </a:rPr>
              <a:t>5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0" i="1">
                <a:latin typeface="Times New Roman"/>
                <a:cs typeface="Times New Roman"/>
              </a:rPr>
              <a:t>x</a:t>
            </a:r>
            <a:r>
              <a:rPr dirty="0" baseline="41666" sz="2100" spc="75">
                <a:latin typeface="Times New Roman"/>
                <a:cs typeface="Times New Roman"/>
              </a:rPr>
              <a:t>5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5</a:t>
            </a:r>
            <a:r>
              <a:rPr dirty="0" sz="2400" spc="85" i="1">
                <a:latin typeface="Times New Roman"/>
                <a:cs typeface="Times New Roman"/>
              </a:rPr>
              <a:t>x</a:t>
            </a:r>
            <a:r>
              <a:rPr dirty="0" baseline="41666" sz="2100" spc="127">
                <a:latin typeface="Times New Roman"/>
                <a:cs typeface="Times New Roman"/>
              </a:rPr>
              <a:t>4 </a:t>
            </a:r>
            <a:r>
              <a:rPr dirty="0" sz="2400" spc="-5" i="1">
                <a:latin typeface="Times New Roman"/>
                <a:cs typeface="Times New Roman"/>
              </a:rPr>
              <a:t>y </a:t>
            </a:r>
            <a:r>
              <a:rPr dirty="0" sz="2400" spc="85">
                <a:latin typeface="Symbol"/>
                <a:cs typeface="Symbol"/>
              </a:rPr>
              <a:t></a:t>
            </a:r>
            <a:r>
              <a:rPr dirty="0" sz="2400" spc="85">
                <a:latin typeface="Times New Roman"/>
                <a:cs typeface="Times New Roman"/>
              </a:rPr>
              <a:t>10</a:t>
            </a:r>
            <a:r>
              <a:rPr dirty="0" sz="2400" spc="85" i="1">
                <a:latin typeface="Times New Roman"/>
                <a:cs typeface="Times New Roman"/>
              </a:rPr>
              <a:t>x</a:t>
            </a:r>
            <a:r>
              <a:rPr dirty="0" baseline="41666" sz="2100" spc="127">
                <a:latin typeface="Times New Roman"/>
                <a:cs typeface="Times New Roman"/>
              </a:rPr>
              <a:t>3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baseline="41666" sz="2100" spc="135">
                <a:latin typeface="Times New Roman"/>
                <a:cs typeface="Times New Roman"/>
              </a:rPr>
              <a:t>2 </a:t>
            </a:r>
            <a:r>
              <a:rPr dirty="0" sz="2400" spc="95">
                <a:latin typeface="Symbol"/>
                <a:cs typeface="Symbol"/>
              </a:rPr>
              <a:t></a:t>
            </a:r>
            <a:r>
              <a:rPr dirty="0" sz="2400" spc="95">
                <a:latin typeface="Times New Roman"/>
                <a:cs typeface="Times New Roman"/>
              </a:rPr>
              <a:t>10</a:t>
            </a:r>
            <a:r>
              <a:rPr dirty="0" sz="2400" spc="95" i="1">
                <a:latin typeface="Times New Roman"/>
                <a:cs typeface="Times New Roman"/>
              </a:rPr>
              <a:t>x</a:t>
            </a:r>
            <a:r>
              <a:rPr dirty="0" baseline="41666" sz="2100" spc="142">
                <a:latin typeface="Times New Roman"/>
                <a:cs typeface="Times New Roman"/>
              </a:rPr>
              <a:t>2 </a:t>
            </a:r>
            <a:r>
              <a:rPr dirty="0" sz="2400" spc="70" i="1">
                <a:latin typeface="Times New Roman"/>
                <a:cs typeface="Times New Roman"/>
              </a:rPr>
              <a:t>y</a:t>
            </a:r>
            <a:r>
              <a:rPr dirty="0" baseline="41666" sz="2100" spc="104">
                <a:latin typeface="Times New Roman"/>
                <a:cs typeface="Times New Roman"/>
              </a:rPr>
              <a:t>3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5</a:t>
            </a:r>
            <a:r>
              <a:rPr dirty="0" sz="2400" spc="70" i="1">
                <a:latin typeface="Times New Roman"/>
                <a:cs typeface="Times New Roman"/>
              </a:rPr>
              <a:t>xy</a:t>
            </a:r>
            <a:r>
              <a:rPr dirty="0" baseline="41666" sz="2100" spc="104">
                <a:latin typeface="Times New Roman"/>
                <a:cs typeface="Times New Roman"/>
              </a:rPr>
              <a:t>4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70" i="1">
                <a:latin typeface="Times New Roman"/>
                <a:cs typeface="Times New Roman"/>
              </a:rPr>
              <a:t>y</a:t>
            </a:r>
            <a:r>
              <a:rPr dirty="0" baseline="41666" sz="2100" spc="104">
                <a:latin typeface="Times New Roman"/>
                <a:cs typeface="Times New Roman"/>
              </a:rPr>
              <a:t>5</a:t>
            </a:r>
            <a:endParaRPr baseline="41666"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915" marR="5080" indent="-1536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Polynomial</a:t>
            </a:r>
            <a:r>
              <a:rPr dirty="0" spc="-50"/>
              <a:t> </a:t>
            </a:r>
            <a:r>
              <a:rPr dirty="0" spc="-10"/>
              <a:t>expansion: 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5"/>
              <a:t> </a:t>
            </a:r>
            <a:r>
              <a:rPr dirty="0" spc="-5"/>
              <a:t>binomial</a:t>
            </a:r>
            <a:r>
              <a:rPr dirty="0" spc="-90"/>
              <a:t> </a:t>
            </a:r>
            <a:r>
              <a:rPr dirty="0" spc="-5"/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74371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39" y="1633220"/>
            <a:ext cx="176783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200" spc="-7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3200" spc="-7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8528" sz="2775" spc="-104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baseline="28528" sz="277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5866129"/>
            <a:ext cx="292100" cy="29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39" y="5755640"/>
            <a:ext cx="54762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981450" y="23545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6719" y="2567940"/>
            <a:ext cx="406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5320" y="2567940"/>
            <a:ext cx="1452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8545" algn="l"/>
                <a:tab pos="135064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r>
              <a:rPr dirty="0" sz="1400" spc="-5" i="1">
                <a:latin typeface="Times New Roman"/>
                <a:cs typeface="Times New Roman"/>
              </a:rPr>
              <a:t>	</a:t>
            </a:r>
            <a:r>
              <a:rPr dirty="0" sz="1400" spc="-5" i="1">
                <a:latin typeface="Times New Roman"/>
                <a:cs typeface="Times New Roman"/>
              </a:rPr>
              <a:t>n</a:t>
            </a:r>
            <a:r>
              <a:rPr dirty="0" sz="1400" spc="-5" i="1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4419" y="28841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4419" y="23761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1700" y="28841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1700" y="23761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400" y="2376170"/>
            <a:ext cx="142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8709" y="2884170"/>
            <a:ext cx="836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4079" y="2578100"/>
            <a:ext cx="1207135" cy="62484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79730" marR="5080" indent="-367030">
              <a:lnSpc>
                <a:spcPct val="63900"/>
              </a:lnSpc>
              <a:spcBef>
                <a:spcPts val="1140"/>
              </a:spcBef>
              <a:tabLst>
                <a:tab pos="921385" algn="l"/>
              </a:tabLst>
            </a:pP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	</a:t>
            </a:r>
            <a:r>
              <a:rPr dirty="0" baseline="1157" sz="3600" spc="232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 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210" i="1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Symbol"/>
                <a:cs typeface="Symbol"/>
              </a:rPr>
              <a:t></a:t>
            </a:r>
            <a:r>
              <a:rPr dirty="0" sz="2400" spc="7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6960" y="28841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6960" y="2376170"/>
            <a:ext cx="1443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</a:tabLst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20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569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4739" y="2578100"/>
            <a:ext cx="217360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  <a:tabLst>
                <a:tab pos="1035685" algn="l"/>
                <a:tab pos="1597025" algn="l"/>
                <a:tab pos="2025014" algn="l"/>
              </a:tabLst>
            </a:pPr>
            <a:r>
              <a:rPr dirty="0" sz="2400" spc="17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47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417320">
              <a:lnSpc>
                <a:spcPts val="2360"/>
              </a:lnSpc>
            </a:pPr>
            <a:r>
              <a:rPr dirty="0" sz="2400" spc="-5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5500" y="2567940"/>
            <a:ext cx="2532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  <a:tab pos="1964055" algn="l"/>
                <a:tab pos="2242185" algn="l"/>
              </a:tabLst>
            </a:pPr>
            <a:r>
              <a:rPr dirty="0" sz="1400" spc="85" i="1">
                <a:latin typeface="Times New Roman"/>
                <a:cs typeface="Times New Roman"/>
              </a:rPr>
              <a:t>n</a:t>
            </a:r>
            <a:r>
              <a:rPr dirty="0" sz="1400" spc="-85">
                <a:latin typeface="Symbol"/>
                <a:cs typeface="Symbol"/>
              </a:rPr>
              <a:t>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85" i="1">
                <a:latin typeface="Times New Roman"/>
                <a:cs typeface="Times New Roman"/>
              </a:rPr>
              <a:t>n</a:t>
            </a:r>
            <a:r>
              <a:rPr dirty="0" sz="1400" spc="-85">
                <a:latin typeface="Symbol"/>
                <a:cs typeface="Symbol"/>
              </a:rPr>
              <a:t>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740" y="2578100"/>
            <a:ext cx="3460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2318385" algn="l"/>
                <a:tab pos="328612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y	</a:t>
            </a:r>
            <a:r>
              <a:rPr dirty="0" sz="2400" spc="145">
                <a:latin typeface="Symbol"/>
                <a:cs typeface="Symbol"/>
              </a:rPr>
              <a:t></a:t>
            </a:r>
            <a:r>
              <a:rPr dirty="0" sz="2400" spc="145">
                <a:latin typeface="UnDotum"/>
                <a:cs typeface="UnDotum"/>
              </a:rPr>
              <a:t></a:t>
            </a:r>
            <a:r>
              <a:rPr dirty="0" sz="2400" spc="145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509">
                <a:latin typeface="Times New Roman"/>
                <a:cs typeface="Times New Roman"/>
              </a:rPr>
              <a:t> </a:t>
            </a:r>
            <a:r>
              <a:rPr dirty="0" baseline="-42824" sz="3600" spc="-7">
                <a:latin typeface="Times New Roman"/>
                <a:cs typeface="Times New Roman"/>
              </a:rPr>
              <a:t>1</a:t>
            </a:r>
            <a:r>
              <a:rPr dirty="0" baseline="-42824" sz="3600" spc="-540">
                <a:latin typeface="Times New Roman"/>
                <a:cs typeface="Times New Roman"/>
              </a:rPr>
              <a:t> </a:t>
            </a:r>
            <a:r>
              <a:rPr dirty="0" baseline="1157" sz="3600" spc="120">
                <a:latin typeface="Symbol"/>
                <a:cs typeface="Symbol"/>
              </a:rPr>
              <a:t></a:t>
            </a:r>
            <a:r>
              <a:rPr dirty="0" sz="2400" spc="80" i="1">
                <a:latin typeface="Times New Roman"/>
                <a:cs typeface="Times New Roman"/>
              </a:rPr>
              <a:t>x</a:t>
            </a:r>
            <a:r>
              <a:rPr dirty="0" sz="2400" spc="3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y	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472">
                <a:latin typeface="Times New Roman"/>
                <a:cs typeface="Times New Roman"/>
              </a:rPr>
              <a:t> </a:t>
            </a:r>
            <a:r>
              <a:rPr dirty="0" baseline="-42824" sz="3600" spc="-7">
                <a:latin typeface="Times New Roman"/>
                <a:cs typeface="Times New Roman"/>
              </a:rPr>
              <a:t>0</a:t>
            </a:r>
            <a:r>
              <a:rPr dirty="0" baseline="-42824" sz="3600" spc="-569">
                <a:latin typeface="Times New Roman"/>
                <a:cs typeface="Times New Roman"/>
              </a:rPr>
              <a:t> </a:t>
            </a:r>
            <a:r>
              <a:rPr dirty="0" baseline="1157" sz="3600" spc="120">
                <a:latin typeface="Symbol"/>
                <a:cs typeface="Symbol"/>
              </a:rPr>
              <a:t></a:t>
            </a:r>
            <a:r>
              <a:rPr dirty="0" sz="2400" spc="80" i="1">
                <a:latin typeface="Times New Roman"/>
                <a:cs typeface="Times New Roman"/>
              </a:rPr>
              <a:t>x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2839" y="4554220"/>
            <a:ext cx="351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6620" y="4635500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9679" y="445262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5820" y="4625340"/>
            <a:ext cx="609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</a:tabLst>
            </a:pPr>
            <a:r>
              <a:rPr dirty="0" sz="1400" spc="75" i="1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Symbol"/>
                <a:cs typeface="Symbol"/>
              </a:rPr>
              <a:t>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j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5" i="1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7450" y="4635500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9710" y="4635500"/>
            <a:ext cx="631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 spc="247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69260" y="4869179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9710" y="44335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1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2370" y="4926329"/>
            <a:ext cx="782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j</a:t>
            </a:r>
            <a:r>
              <a:rPr dirty="0" sz="1400" spc="-210" i="1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r>
              <a:rPr dirty="0" baseline="-2314" sz="3600">
                <a:latin typeface="Times New Roman"/>
                <a:cs typeface="Times New Roman"/>
              </a:rPr>
              <a:t>	</a:t>
            </a:r>
            <a:r>
              <a:rPr dirty="0" baseline="-2314" sz="3600" spc="-7">
                <a:latin typeface="Symbol"/>
                <a:cs typeface="Symbol"/>
              </a:rPr>
              <a:t>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00750" y="34213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94980" y="3634740"/>
            <a:ext cx="406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1329" y="3634740"/>
            <a:ext cx="4051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n</a:t>
            </a:r>
            <a:r>
              <a:rPr dirty="0" sz="1400" spc="-5" i="1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72680" y="39509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2680" y="34429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68009" y="3950970"/>
            <a:ext cx="836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68009" y="3442970"/>
            <a:ext cx="836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6970" y="39509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96970" y="34429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82340" y="3644900"/>
            <a:ext cx="84645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  <a:tabLst>
                <a:tab pos="546735" algn="l"/>
              </a:tabLst>
            </a:pP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47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algn="ctr" marL="59690">
              <a:lnSpc>
                <a:spcPts val="236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5220" y="39509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5220" y="3442970"/>
            <a:ext cx="47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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baseline="3472" sz="3600" spc="-7" i="1">
                <a:latin typeface="Times New Roman"/>
                <a:cs typeface="Times New Roman"/>
              </a:rPr>
              <a:t>n</a:t>
            </a:r>
            <a:r>
              <a:rPr dirty="0" baseline="3472" sz="3600" spc="-622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66620" y="3644900"/>
            <a:ext cx="114998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  <a:tabLst>
                <a:tab pos="573405" algn="l"/>
                <a:tab pos="1001394" algn="l"/>
              </a:tabLst>
            </a:pP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</a:t>
            </a:r>
            <a:r>
              <a:rPr dirty="0" baseline="1157" sz="3600" spc="247">
                <a:latin typeface="Symbol"/>
                <a:cs typeface="Symbol"/>
              </a:rPr>
              <a:t>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algn="ctr" marR="202565">
              <a:lnSpc>
                <a:spcPts val="2360"/>
              </a:lnSpc>
            </a:pPr>
            <a:r>
              <a:rPr dirty="0" sz="2400" spc="-5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23079" y="3634740"/>
            <a:ext cx="28930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834" algn="l"/>
                <a:tab pos="2324735" algn="l"/>
                <a:tab pos="2602865" algn="l"/>
              </a:tabLst>
            </a:pPr>
            <a:r>
              <a:rPr dirty="0" sz="1400" spc="75" i="1">
                <a:latin typeface="Times New Roman"/>
                <a:cs typeface="Times New Roman"/>
              </a:rPr>
              <a:t>n</a:t>
            </a:r>
            <a:r>
              <a:rPr dirty="0" sz="1400" spc="-75">
                <a:latin typeface="Symbol"/>
                <a:cs typeface="Symbol"/>
              </a:rPr>
              <a:t>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75" i="1">
                <a:latin typeface="Times New Roman"/>
                <a:cs typeface="Times New Roman"/>
              </a:rPr>
              <a:t>n</a:t>
            </a:r>
            <a:r>
              <a:rPr dirty="0" sz="1400" spc="-75">
                <a:latin typeface="Symbol"/>
                <a:cs typeface="Symbol"/>
              </a:rPr>
              <a:t>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1050" y="3644900"/>
            <a:ext cx="3822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47345" algn="l"/>
                <a:tab pos="2679065" algn="l"/>
                <a:tab pos="364807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y	</a:t>
            </a:r>
            <a:r>
              <a:rPr dirty="0" sz="2400" spc="140">
                <a:latin typeface="Symbol"/>
                <a:cs typeface="Symbol"/>
              </a:rPr>
              <a:t></a:t>
            </a:r>
            <a:r>
              <a:rPr dirty="0" sz="2400" spc="140">
                <a:latin typeface="UnDotum"/>
                <a:cs typeface="UnDotum"/>
              </a:rPr>
              <a:t></a:t>
            </a:r>
            <a:r>
              <a:rPr dirty="0" sz="2400" spc="140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480">
                <a:latin typeface="Times New Roman"/>
                <a:cs typeface="Times New Roman"/>
              </a:rPr>
              <a:t> </a:t>
            </a:r>
            <a:r>
              <a:rPr dirty="0" baseline="-42824" sz="3600" spc="-7" i="1">
                <a:latin typeface="Times New Roman"/>
                <a:cs typeface="Times New Roman"/>
              </a:rPr>
              <a:t>n</a:t>
            </a:r>
            <a:r>
              <a:rPr dirty="0" baseline="-42824" sz="3600" spc="-277" i="1">
                <a:latin typeface="Times New Roman"/>
                <a:cs typeface="Times New Roman"/>
              </a:rPr>
              <a:t> </a:t>
            </a:r>
            <a:r>
              <a:rPr dirty="0" baseline="-42824" sz="3600" spc="104">
                <a:latin typeface="Symbol"/>
                <a:cs typeface="Symbol"/>
              </a:rPr>
              <a:t></a:t>
            </a:r>
            <a:r>
              <a:rPr dirty="0" baseline="-42824" sz="3600" spc="104">
                <a:latin typeface="Times New Roman"/>
                <a:cs typeface="Times New Roman"/>
              </a:rPr>
              <a:t>1</a:t>
            </a:r>
            <a:r>
              <a:rPr dirty="0" baseline="1157" sz="3600" spc="104">
                <a:latin typeface="Symbol"/>
                <a:cs typeface="Symbol"/>
              </a:rPr>
              <a:t></a:t>
            </a:r>
            <a:r>
              <a:rPr dirty="0" sz="2400" spc="70" i="1">
                <a:latin typeface="Times New Roman"/>
                <a:cs typeface="Times New Roman"/>
              </a:rPr>
              <a:t>x</a:t>
            </a:r>
            <a:r>
              <a:rPr dirty="0" sz="2400" spc="34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y	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472">
                <a:latin typeface="Times New Roman"/>
                <a:cs typeface="Times New Roman"/>
              </a:rPr>
              <a:t> </a:t>
            </a:r>
            <a:r>
              <a:rPr dirty="0" baseline="-42824" sz="3600" spc="-7" i="1">
                <a:latin typeface="Times New Roman"/>
                <a:cs typeface="Times New Roman"/>
              </a:rPr>
              <a:t>n</a:t>
            </a:r>
            <a:r>
              <a:rPr dirty="0" baseline="-42824" sz="3600" spc="-569" i="1">
                <a:latin typeface="Times New Roman"/>
                <a:cs typeface="Times New Roman"/>
              </a:rPr>
              <a:t> </a:t>
            </a:r>
            <a:r>
              <a:rPr dirty="0" baseline="1157" sz="3600" spc="120">
                <a:latin typeface="Symbol"/>
                <a:cs typeface="Symbol"/>
              </a:rPr>
              <a:t></a:t>
            </a:r>
            <a:r>
              <a:rPr dirty="0" sz="2400" spc="80" i="1">
                <a:latin typeface="Times New Roman"/>
                <a:cs typeface="Times New Roman"/>
              </a:rPr>
              <a:t>x	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0" y="497840"/>
            <a:ext cx="24739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E</a:t>
            </a:r>
            <a:r>
              <a:rPr dirty="0" sz="4400" spc="-40"/>
              <a:t>x</a:t>
            </a:r>
            <a:r>
              <a:rPr dirty="0" sz="4400" spc="-5"/>
              <a:t>amples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8640" y="168275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39" y="1633220"/>
            <a:ext cx="5365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baseline="27777" sz="2100" spc="-337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dirty="0" sz="2400" spc="-22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baseline="27777" sz="2100" spc="-337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dirty="0" baseline="27777" sz="2100" spc="-33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2400" spc="-8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400" spc="-8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7777" sz="2100" spc="-127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3008629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439" y="2959100"/>
            <a:ext cx="5652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25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baseline="27777" sz="2100" spc="-337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dirty="0" sz="2400" spc="-22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baseline="27777" sz="2100" spc="-337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dirty="0" baseline="27777" sz="2100" spc="-33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dirty="0" sz="2400" spc="-70" i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-3</a:t>
            </a:r>
            <a:r>
              <a:rPr dirty="0" sz="2400" spc="-7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baseline="27777" sz="2100" spc="-104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450590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3489" y="3387090"/>
            <a:ext cx="29965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Rephrase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(2x+(-3y))</a:t>
            </a:r>
            <a:r>
              <a:rPr dirty="0" baseline="28985" sz="1725" spc="-67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baseline="28985" sz="17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923790"/>
            <a:ext cx="122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40">
                <a:solidFill>
                  <a:srgbClr val="CCCCFF"/>
                </a:solidFill>
                <a:latin typeface="UnDotum"/>
                <a:cs typeface="UnDotum"/>
              </a:rPr>
              <a:t></a:t>
            </a:r>
            <a:endParaRPr sz="10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4860290"/>
            <a:ext cx="3809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occurs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=13: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20440" y="2513329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42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70300" y="2080259"/>
            <a:ext cx="403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225"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3229" y="2272029"/>
            <a:ext cx="3998595" cy="62992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49225" marR="5080" indent="-137160">
              <a:lnSpc>
                <a:spcPct val="65300"/>
              </a:lnSpc>
              <a:spcBef>
                <a:spcPts val="1100"/>
              </a:spcBef>
              <a:tabLst>
                <a:tab pos="488315" algn="l"/>
                <a:tab pos="1034415" algn="l"/>
                <a:tab pos="1377315" algn="l"/>
                <a:tab pos="1793875" algn="l"/>
                <a:tab pos="2552065" algn="l"/>
              </a:tabLst>
            </a:pP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9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Symbol"/>
                <a:cs typeface="Symbol"/>
              </a:rPr>
              <a:t></a:t>
            </a:r>
            <a:r>
              <a:rPr dirty="0" baseline="1157" sz="3600">
                <a:latin typeface="Times New Roman"/>
                <a:cs typeface="Times New Roman"/>
              </a:rPr>
              <a:t>	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baseline="1157" sz="3600" spc="-97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5,200,300  </a:t>
            </a:r>
            <a:r>
              <a:rPr dirty="0" baseline="1157" sz="3600">
                <a:latin typeface="Times New Roman"/>
                <a:cs typeface="Times New Roman"/>
              </a:rPr>
              <a:t>13		12		</a:t>
            </a:r>
            <a:r>
              <a:rPr dirty="0" sz="2400" spc="-155">
                <a:latin typeface="Times New Roman"/>
                <a:cs typeface="Times New Roman"/>
              </a:rPr>
              <a:t>13!12!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3229" y="2578100"/>
            <a:ext cx="150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  <a:tab pos="902335" algn="l"/>
                <a:tab pos="1377315" algn="l"/>
              </a:tabLst>
            </a:pP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3229" y="2048509"/>
            <a:ext cx="150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dirty="0" baseline="-4629" sz="3600">
                <a:latin typeface="Symbol"/>
                <a:cs typeface="Symbol"/>
              </a:rPr>
              <a:t></a:t>
            </a:r>
            <a:r>
              <a:rPr dirty="0" baseline="-4629" sz="3600" spc="-487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25</a:t>
            </a:r>
            <a:r>
              <a:rPr dirty="0" baseline="-4629" sz="3600" spc="67">
                <a:latin typeface="Symbol"/>
                <a:cs typeface="Symbol"/>
              </a:rPr>
              <a:t></a:t>
            </a:r>
            <a:r>
              <a:rPr dirty="0" baseline="-4629" sz="3600" spc="67">
                <a:latin typeface="Times New Roman"/>
                <a:cs typeface="Times New Roman"/>
              </a:rPr>
              <a:t>	</a:t>
            </a:r>
            <a:r>
              <a:rPr dirty="0" baseline="-4629" sz="3600">
                <a:latin typeface="Symbol"/>
                <a:cs typeface="Symbol"/>
              </a:rPr>
              <a:t></a:t>
            </a:r>
            <a:r>
              <a:rPr dirty="0" baseline="-4629" sz="3600" spc="-6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25</a:t>
            </a:r>
            <a:r>
              <a:rPr dirty="0" baseline="-4629" sz="3600" spc="67">
                <a:latin typeface="Symbol"/>
                <a:cs typeface="Symbol"/>
              </a:rPr>
              <a:t></a:t>
            </a:r>
            <a:endParaRPr baseline="-4629"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0900" y="3943350"/>
            <a:ext cx="351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9089" y="3994150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1700" y="3716020"/>
            <a:ext cx="9505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25 </a:t>
            </a:r>
            <a:r>
              <a:rPr dirty="0" baseline="-19675" sz="3600" spc="-7">
                <a:latin typeface="Symbol"/>
                <a:cs typeface="Symbol"/>
              </a:rPr>
              <a:t></a:t>
            </a:r>
            <a:r>
              <a:rPr dirty="0" baseline="-19675" sz="3600" spc="-397">
                <a:latin typeface="Times New Roman"/>
                <a:cs typeface="Times New Roman"/>
              </a:rPr>
              <a:t> </a:t>
            </a:r>
            <a:r>
              <a:rPr dirty="0" baseline="-15046" sz="3600" spc="67">
                <a:latin typeface="Times New Roman"/>
                <a:cs typeface="Times New Roman"/>
              </a:rPr>
              <a:t>25</a:t>
            </a:r>
            <a:r>
              <a:rPr dirty="0" baseline="-19675" sz="3600" spc="67">
                <a:latin typeface="Symbol"/>
                <a:cs typeface="Symbol"/>
              </a:rPr>
              <a:t></a:t>
            </a:r>
            <a:endParaRPr baseline="-19675"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1700" y="4315459"/>
            <a:ext cx="448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j</a:t>
            </a:r>
            <a:r>
              <a:rPr dirty="0" sz="1400" spc="-290" i="1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</a:t>
            </a:r>
            <a:r>
              <a:rPr dirty="0" sz="1400" spc="20">
                <a:latin typeface="Times New Roman"/>
                <a:cs typeface="Times New Roman"/>
              </a:rPr>
              <a:t>0 </a:t>
            </a:r>
            <a:r>
              <a:rPr dirty="0" baseline="-2314" sz="3600" spc="-7">
                <a:latin typeface="Symbol"/>
                <a:cs typeface="Symbol"/>
              </a:rPr>
              <a:t></a:t>
            </a:r>
            <a:endParaRPr baseline="-2314" sz="3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7740" y="4015740"/>
            <a:ext cx="749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3150" y="4015740"/>
            <a:ext cx="3975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imes New Roman"/>
                <a:cs typeface="Times New Roman"/>
              </a:rPr>
              <a:t>25</a:t>
            </a:r>
            <a:r>
              <a:rPr dirty="0" sz="1400" spc="10">
                <a:latin typeface="Symbol"/>
                <a:cs typeface="Symbol"/>
              </a:rPr>
              <a:t>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8440" y="4024629"/>
            <a:ext cx="726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Symbol"/>
                <a:cs typeface="Symbol"/>
              </a:rPr>
              <a:t></a:t>
            </a:r>
            <a:r>
              <a:rPr dirty="0" sz="2400" spc="175">
                <a:latin typeface="Times New Roman"/>
                <a:cs typeface="Times New Roman"/>
              </a:rPr>
              <a:t>3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7770" y="4024629"/>
            <a:ext cx="114554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645"/>
              </a:lnSpc>
              <a:spcBef>
                <a:spcPts val="100"/>
              </a:spcBef>
              <a:tabLst>
                <a:tab pos="47561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Symbol"/>
                <a:cs typeface="Symbol"/>
              </a:rPr>
              <a:t></a:t>
            </a:r>
            <a:r>
              <a:rPr dirty="0" sz="2400" spc="65">
                <a:latin typeface="Times New Roman"/>
                <a:cs typeface="Times New Roman"/>
              </a:rPr>
              <a:t>(</a:t>
            </a:r>
            <a:r>
              <a:rPr dirty="0" sz="2400" spc="135">
                <a:latin typeface="Times New Roman"/>
                <a:cs typeface="Times New Roman"/>
              </a:rPr>
              <a:t>2</a:t>
            </a:r>
            <a:r>
              <a:rPr dirty="0" sz="2400" spc="60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ctr" marR="42545">
              <a:lnSpc>
                <a:spcPts val="2645"/>
              </a:lnSpc>
            </a:pP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8440" y="4258309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9539" y="3928109"/>
            <a:ext cx="194945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68475" algn="l"/>
              </a:tabLst>
            </a:pPr>
            <a:r>
              <a:rPr dirty="0" sz="3150" spc="-305">
                <a:latin typeface="Symbol"/>
                <a:cs typeface="Symbol"/>
              </a:rPr>
              <a:t></a:t>
            </a:r>
            <a:r>
              <a:rPr dirty="0" sz="2400" spc="145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17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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Symbol"/>
                <a:cs typeface="Symbol"/>
              </a:rPr>
              <a:t></a:t>
            </a:r>
            <a:r>
              <a:rPr dirty="0" sz="2400" spc="185">
                <a:latin typeface="Times New Roman"/>
                <a:cs typeface="Times New Roman"/>
              </a:rPr>
              <a:t>3</a:t>
            </a:r>
            <a:r>
              <a:rPr dirty="0" sz="2400" spc="90" i="1">
                <a:latin typeface="Times New Roman"/>
                <a:cs typeface="Times New Roman"/>
              </a:rPr>
              <a:t>y</a:t>
            </a:r>
            <a:r>
              <a:rPr dirty="0" sz="2400" spc="95">
                <a:latin typeface="Times New Roman"/>
                <a:cs typeface="Times New Roman"/>
              </a:rPr>
              <a:t>)</a:t>
            </a:r>
            <a:r>
              <a:rPr dirty="0" sz="3150" spc="-580">
                <a:latin typeface="Symbol"/>
                <a:cs typeface="Symbol"/>
              </a:rPr>
              <a:t>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04210" y="5715000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42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54070" y="5280659"/>
            <a:ext cx="403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sz="2400" spc="-225">
                <a:latin typeface="Times New Roman"/>
                <a:cs typeface="Times New Roman"/>
              </a:rPr>
              <a:t>5</a:t>
            </a:r>
            <a:r>
              <a:rPr dirty="0" sz="2400" spc="-5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438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10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4052570" y="5463540"/>
            <a:ext cx="9296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8505" algn="l"/>
              </a:tabLst>
            </a:pPr>
            <a:r>
              <a:rPr dirty="0" sz="1400" spc="-5">
                <a:latin typeface="Times New Roman"/>
                <a:cs typeface="Times New Roman"/>
              </a:rPr>
              <a:t>12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48179" y="5463540"/>
            <a:ext cx="9321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775" algn="l"/>
              </a:tabLst>
            </a:pPr>
            <a:r>
              <a:rPr dirty="0" sz="1400" spc="-5">
                <a:latin typeface="Times New Roman"/>
                <a:cs typeface="Times New Roman"/>
              </a:rPr>
              <a:t>12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 spc="-5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48939" y="5472429"/>
            <a:ext cx="5501640" cy="62992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242570" marR="5080" indent="-229870">
              <a:lnSpc>
                <a:spcPct val="65300"/>
              </a:lnSpc>
              <a:spcBef>
                <a:spcPts val="1100"/>
              </a:spcBef>
              <a:tabLst>
                <a:tab pos="970915" algn="l"/>
                <a:tab pos="1326515" algn="l"/>
                <a:tab pos="2115185" algn="l"/>
              </a:tabLst>
            </a:pP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5">
                <a:latin typeface="Times New Roman"/>
                <a:cs typeface="Times New Roman"/>
              </a:rPr>
              <a:t>		2	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Symbol"/>
                <a:cs typeface="Symbol"/>
              </a:rPr>
              <a:t></a:t>
            </a:r>
            <a:r>
              <a:rPr dirty="0" sz="2400" spc="-10">
                <a:latin typeface="Times New Roman"/>
                <a:cs typeface="Times New Roman"/>
              </a:rPr>
              <a:t>3)	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</a:t>
            </a:r>
            <a:r>
              <a:rPr dirty="0" sz="2400" spc="-5">
                <a:latin typeface="Times New Roman"/>
                <a:cs typeface="Times New Roman"/>
              </a:rPr>
              <a:t>33,959,763,545,702,400  </a:t>
            </a:r>
            <a:r>
              <a:rPr dirty="0" sz="2400" spc="-155">
                <a:latin typeface="Times New Roman"/>
                <a:cs typeface="Times New Roman"/>
              </a:rPr>
              <a:t>13!12!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0270" y="5472429"/>
            <a:ext cx="546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Times New Roman"/>
                <a:cs typeface="Times New Roman"/>
              </a:rPr>
              <a:t>(</a:t>
            </a:r>
            <a:r>
              <a:rPr dirty="0" sz="2400" spc="-15">
                <a:latin typeface="Symbol"/>
                <a:cs typeface="Symbol"/>
              </a:rPr>
              <a:t></a:t>
            </a:r>
            <a:r>
              <a:rPr dirty="0" sz="2400" spc="-75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5230" y="5472429"/>
            <a:ext cx="777240" cy="62484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49225" marR="5080" indent="-137160">
              <a:lnSpc>
                <a:spcPct val="63900"/>
              </a:lnSpc>
              <a:spcBef>
                <a:spcPts val="1140"/>
              </a:spcBef>
              <a:tabLst>
                <a:tab pos="487045" algn="l"/>
              </a:tabLst>
            </a:pPr>
            <a:r>
              <a:rPr dirty="0" baseline="1157" sz="3600" spc="-7">
                <a:latin typeface="Symbol"/>
                <a:cs typeface="Symbol"/>
              </a:rPr>
              <a:t></a:t>
            </a:r>
            <a:r>
              <a:rPr dirty="0" baseline="1157" sz="3600" spc="-7">
                <a:latin typeface="Times New Roman"/>
                <a:cs typeface="Times New Roman"/>
              </a:rPr>
              <a:t>		</a:t>
            </a:r>
            <a:r>
              <a:rPr dirty="0" baseline="1157" sz="3600" spc="75">
                <a:latin typeface="Symbol"/>
                <a:cs typeface="Symbol"/>
              </a:rPr>
              <a:t></a:t>
            </a:r>
            <a:r>
              <a:rPr dirty="0" sz="2400" spc="-5">
                <a:latin typeface="Times New Roman"/>
                <a:cs typeface="Times New Roman"/>
              </a:rPr>
              <a:t>2  </a:t>
            </a:r>
            <a:r>
              <a:rPr dirty="0" sz="2400" spc="-5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5230" y="5778500"/>
            <a:ext cx="617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</a:tabLst>
            </a:pPr>
            <a:r>
              <a:rPr dirty="0" sz="2400" spc="-5">
                <a:latin typeface="Symbol"/>
                <a:cs typeface="Symbol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5230" y="5248909"/>
            <a:ext cx="617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" sz="3600" spc="-7">
                <a:latin typeface="Symbol"/>
                <a:cs typeface="Symbol"/>
              </a:rPr>
              <a:t></a:t>
            </a:r>
            <a:r>
              <a:rPr dirty="0" baseline="-4629" sz="3600" spc="-592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25</a:t>
            </a:r>
            <a:r>
              <a:rPr dirty="0" baseline="-4629" sz="3600" spc="67">
                <a:latin typeface="Symbol"/>
                <a:cs typeface="Symbol"/>
              </a:rPr>
              <a:t></a:t>
            </a:r>
            <a:endParaRPr baseline="-4629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2020-06-15T14:43:51Z</dcterms:created>
  <dcterms:modified xsi:type="dcterms:W3CDTF">2020-06-15T14:43:51Z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2016-10-31T00:00:00Z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2020-06-15T00:00:00Z</vt:filetime>
  </property>
</Properties>
</file>