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</a:t>
            </a:r>
            <a:r>
              <a:rPr lang="en-US" dirty="0" smtClean="0"/>
              <a:t> Zahra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class and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724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class and obj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class and obj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class and objec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class and objec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class and objec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41418" r="51445" b="24440"/>
          <a:stretch/>
        </p:blipFill>
        <p:spPr bwMode="auto">
          <a:xfrm>
            <a:off x="620736" y="1676400"/>
            <a:ext cx="699926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Image result for class and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096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car</a:t>
            </a:r>
          </a:p>
          <a:p>
            <a:pPr marL="0" indent="0">
              <a:buNone/>
            </a:pPr>
            <a:r>
              <a:rPr lang="en-US" dirty="0" smtClean="0"/>
              <a:t>{  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car_model</a:t>
            </a:r>
            <a:r>
              <a:rPr lang="en-US" dirty="0"/>
              <a:t>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/>
              <a:t>car_name</a:t>
            </a:r>
            <a:r>
              <a:rPr lang="en-US" dirty="0"/>
              <a:t>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get_cardetails</a:t>
            </a:r>
            <a:r>
              <a:rPr lang="en-US" dirty="0"/>
              <a:t>();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setcar_details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a,char</a:t>
            </a:r>
            <a:r>
              <a:rPr lang="en-US" dirty="0"/>
              <a:t> 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car::</a:t>
            </a:r>
            <a:r>
              <a:rPr lang="en-US" dirty="0" err="1"/>
              <a:t>get_cardetails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   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/>
              <a:t>&lt;&lt;</a:t>
            </a:r>
            <a:r>
              <a:rPr lang="en-US" dirty="0" err="1"/>
              <a:t>car_model</a:t>
            </a:r>
            <a:r>
              <a:rPr lang="en-US" dirty="0"/>
              <a:t>&lt;&lt;</a:t>
            </a:r>
            <a:r>
              <a:rPr lang="en-US" dirty="0" err="1"/>
              <a:t>car_name</a:t>
            </a:r>
            <a:r>
              <a:rPr lang="en-US" dirty="0"/>
              <a:t>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car::</a:t>
            </a:r>
            <a:r>
              <a:rPr lang="en-US" dirty="0" err="1"/>
              <a:t>setcar_details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a,char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   </a:t>
            </a:r>
          </a:p>
          <a:p>
            <a:pPr marL="0" indent="0">
              <a:buNone/>
            </a:pPr>
            <a:r>
              <a:rPr lang="en-US" dirty="0" err="1" smtClean="0"/>
              <a:t>car_model</a:t>
            </a:r>
            <a:r>
              <a:rPr lang="en-US" dirty="0" smtClean="0"/>
              <a:t>=a</a:t>
            </a:r>
            <a:r>
              <a:rPr lang="en-US" dirty="0"/>
              <a:t>;  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car_name</a:t>
            </a:r>
            <a:r>
              <a:rPr lang="en-US" dirty="0" smtClean="0"/>
              <a:t>=b</a:t>
            </a:r>
            <a:r>
              <a:rPr lang="en-US" dirty="0"/>
              <a:t>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Encapsu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t="44962" r="62920" b="27519"/>
          <a:stretch/>
        </p:blipFill>
        <p:spPr bwMode="auto">
          <a:xfrm>
            <a:off x="1440975" y="1447800"/>
            <a:ext cx="6560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43285" r="51586" b="28357"/>
          <a:stretch/>
        </p:blipFill>
        <p:spPr bwMode="auto">
          <a:xfrm>
            <a:off x="533400" y="16764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5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Three types of Access Modifiers:</a:t>
            </a:r>
          </a:p>
          <a:p>
            <a:pPr lvl="1">
              <a:buNone/>
            </a:pPr>
            <a:r>
              <a:rPr lang="en-US" sz="2400" b="1" dirty="0">
                <a:solidFill>
                  <a:srgbClr val="FF0000"/>
                </a:solidFill>
              </a:rPr>
              <a:t>private:</a:t>
            </a:r>
          </a:p>
          <a:p>
            <a:pPr lvl="1">
              <a:buNone/>
            </a:pPr>
            <a:r>
              <a:rPr lang="en-US" sz="2400" b="1" dirty="0">
                <a:solidFill>
                  <a:srgbClr val="FF0000"/>
                </a:solidFill>
              </a:rPr>
              <a:t>public:</a:t>
            </a:r>
          </a:p>
          <a:p>
            <a:pPr lvl="1">
              <a:buNone/>
            </a:pPr>
            <a:r>
              <a:rPr lang="en-US" sz="2400" b="1" dirty="0">
                <a:solidFill>
                  <a:srgbClr val="FF0000"/>
                </a:solidFill>
              </a:rPr>
              <a:t>protected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r>
              <a:rPr lang="en-US" sz="2800" dirty="0"/>
              <a:t>The scope of an </a:t>
            </a:r>
            <a:r>
              <a:rPr lang="en-US" sz="2800" i="1" dirty="0">
                <a:solidFill>
                  <a:srgbClr val="FF0000"/>
                </a:solidFill>
              </a:rPr>
              <a:t>access modifier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continues until another access modifier is mentioned explicitly </a:t>
            </a:r>
          </a:p>
          <a:p>
            <a:r>
              <a:rPr lang="en-US" sz="2800" dirty="0"/>
              <a:t>There is a </a:t>
            </a:r>
            <a:r>
              <a:rPr lang="en-US" sz="2800" u="sng" dirty="0">
                <a:solidFill>
                  <a:srgbClr val="FF0000"/>
                </a:solidFill>
              </a:rPr>
              <a:t>colon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after every </a:t>
            </a:r>
            <a:r>
              <a:rPr lang="en-US" sz="2800" i="1" dirty="0"/>
              <a:t>access modifier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vs</a:t>
            </a:r>
            <a:r>
              <a:rPr lang="en-US" dirty="0" smtClean="0"/>
              <a:t>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Public </a:t>
            </a:r>
          </a:p>
          <a:p>
            <a:pPr lvl="1"/>
            <a:r>
              <a:rPr lang="en-US" altLang="ko-KR" dirty="0"/>
              <a:t>Data or functions are visible </a:t>
            </a:r>
          </a:p>
          <a:p>
            <a:pPr lvl="1">
              <a:buNone/>
            </a:pPr>
            <a:r>
              <a:rPr lang="en-US" altLang="ko-KR" dirty="0"/>
              <a:t>class car{</a:t>
            </a:r>
          </a:p>
          <a:p>
            <a:pPr lvl="1">
              <a:buNone/>
            </a:pPr>
            <a:r>
              <a:rPr lang="en-US" altLang="ko-KR" dirty="0"/>
              <a:t>public:</a:t>
            </a:r>
          </a:p>
          <a:p>
            <a:pPr lvl="1">
              <a:buNone/>
            </a:pPr>
            <a:r>
              <a:rPr lang="en-US" altLang="ko-KR" dirty="0" err="1"/>
              <a:t>car_color</a:t>
            </a:r>
            <a:r>
              <a:rPr lang="en-US" altLang="ko-KR" dirty="0"/>
              <a:t>;</a:t>
            </a:r>
          </a:p>
          <a:p>
            <a:pPr lvl="1">
              <a:buNone/>
            </a:pPr>
            <a:r>
              <a:rPr lang="en-US" altLang="ko-KR" dirty="0"/>
              <a:t>};</a:t>
            </a:r>
          </a:p>
          <a:p>
            <a:pPr lvl="1">
              <a:buNone/>
            </a:pPr>
            <a:r>
              <a:rPr lang="en-US" altLang="ko-KR" dirty="0"/>
              <a:t>Car </a:t>
            </a:r>
            <a:r>
              <a:rPr lang="en-US" altLang="ko-KR" dirty="0" err="1"/>
              <a:t>honda_city</a:t>
            </a:r>
            <a:r>
              <a:rPr lang="en-US" altLang="ko-KR" dirty="0"/>
              <a:t>;</a:t>
            </a:r>
          </a:p>
          <a:p>
            <a:pPr lvl="1">
              <a:buNone/>
            </a:pPr>
            <a:r>
              <a:rPr lang="en-US" altLang="ko-KR" dirty="0" err="1"/>
              <a:t>Honda_city.car_color</a:t>
            </a:r>
            <a:r>
              <a:rPr lang="en-US" altLang="ko-KR" dirty="0"/>
              <a:t> = “RED”; </a:t>
            </a:r>
          </a:p>
          <a:p>
            <a:r>
              <a:rPr lang="en-US" altLang="ko-KR" dirty="0"/>
              <a:t>Private</a:t>
            </a:r>
          </a:p>
          <a:p>
            <a:pPr lvl="1"/>
            <a:r>
              <a:rPr lang="en-US" altLang="ko-KR" dirty="0"/>
              <a:t>Data or functions are invisible</a:t>
            </a:r>
          </a:p>
          <a:p>
            <a:pPr lvl="1">
              <a:buNone/>
            </a:pPr>
            <a:r>
              <a:rPr lang="en-US" altLang="ko-KR" dirty="0"/>
              <a:t>class car{</a:t>
            </a:r>
          </a:p>
          <a:p>
            <a:pPr lvl="1">
              <a:buNone/>
            </a:pPr>
            <a:r>
              <a:rPr lang="en-US" altLang="ko-KR" dirty="0"/>
              <a:t>private:</a:t>
            </a:r>
          </a:p>
          <a:p>
            <a:pPr lvl="1">
              <a:buNone/>
            </a:pPr>
            <a:r>
              <a:rPr lang="en-US" altLang="ko-KR" dirty="0" err="1"/>
              <a:t>car_color</a:t>
            </a:r>
            <a:r>
              <a:rPr lang="en-US" altLang="ko-KR" dirty="0"/>
              <a:t>;</a:t>
            </a:r>
          </a:p>
          <a:p>
            <a:pPr lvl="1">
              <a:buNone/>
            </a:pPr>
            <a:r>
              <a:rPr lang="en-US" altLang="ko-KR" dirty="0"/>
              <a:t>};</a:t>
            </a:r>
          </a:p>
          <a:p>
            <a:pPr lvl="1">
              <a:buNone/>
            </a:pPr>
            <a:r>
              <a:rPr lang="en-US" altLang="ko-KR" dirty="0"/>
              <a:t>Car </a:t>
            </a:r>
            <a:r>
              <a:rPr lang="en-US" altLang="ko-KR" dirty="0" err="1"/>
              <a:t>honda_city</a:t>
            </a:r>
            <a:r>
              <a:rPr lang="en-US" altLang="ko-KR" dirty="0"/>
              <a:t>;</a:t>
            </a:r>
          </a:p>
          <a:p>
            <a:pPr lvl="1">
              <a:buNone/>
            </a:pPr>
            <a:r>
              <a:rPr lang="en-US" altLang="ko-KR" dirty="0" err="1"/>
              <a:t>Honda_city.car_color</a:t>
            </a:r>
            <a:r>
              <a:rPr lang="en-US" altLang="ko-KR" dirty="0"/>
              <a:t> = “RED”;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Public members can be accessed by member functions as well as by functions that declare the objects of that class.</a:t>
            </a:r>
          </a:p>
          <a:p>
            <a:pPr algn="just"/>
            <a:r>
              <a:rPr lang="en-US" dirty="0"/>
              <a:t>Normally, for classes, those member functions are made public which must interact with the outside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 takes attendance. Instructor has ID and name. Attendance would have some details e.g. Semester, Course name, section, Participant name Date and time and status(P,A L) of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Private </a:t>
            </a:r>
            <a:r>
              <a:rPr lang="en-US" i="1" dirty="0">
                <a:solidFill>
                  <a:srgbClr val="FF0000"/>
                </a:solidFill>
              </a:rPr>
              <a:t>members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only be accessed by member functions.</a:t>
            </a:r>
          </a:p>
          <a:p>
            <a:pPr lvl="1"/>
            <a:r>
              <a:rPr lang="en-US" dirty="0"/>
              <a:t>This means they can only be accessed in the member function body.</a:t>
            </a:r>
          </a:p>
          <a:p>
            <a:r>
              <a:rPr lang="en-US" dirty="0"/>
              <a:t>Remember the ‘</a:t>
            </a:r>
            <a:r>
              <a:rPr lang="en-US" i="1" dirty="0">
                <a:solidFill>
                  <a:srgbClr val="FF0000"/>
                </a:solidFill>
              </a:rPr>
              <a:t>members</a:t>
            </a:r>
            <a:r>
              <a:rPr lang="en-US" dirty="0"/>
              <a:t>’ mean both variables and functions.</a:t>
            </a:r>
          </a:p>
          <a:p>
            <a:r>
              <a:rPr lang="en-US" dirty="0">
                <a:solidFill>
                  <a:srgbClr val="FF0000"/>
                </a:solidFill>
              </a:rPr>
              <a:t>By default </a:t>
            </a:r>
            <a:r>
              <a:rPr lang="en-US" dirty="0"/>
              <a:t>all class members are private, unless declared otherwise.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or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compulsory for all members functions to be public and all data members to be private.</a:t>
            </a:r>
          </a:p>
          <a:p>
            <a:r>
              <a:rPr lang="en-US" dirty="0"/>
              <a:t>Some member functions can also be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.</a:t>
            </a:r>
          </a:p>
          <a:p>
            <a:r>
              <a:rPr lang="en-US" dirty="0"/>
              <a:t>Similarly, data members can also be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 lvl="1"/>
            <a:r>
              <a:rPr lang="en-US" dirty="0"/>
              <a:t>Violation of </a:t>
            </a:r>
            <a:r>
              <a:rPr lang="en-US" i="1" dirty="0">
                <a:solidFill>
                  <a:srgbClr val="FF0000"/>
                </a:solidFill>
              </a:rPr>
              <a:t>Encapsulation</a:t>
            </a:r>
            <a:r>
              <a:rPr lang="en-US" i="1" dirty="0"/>
              <a:t> </a:t>
            </a:r>
            <a:r>
              <a:rPr lang="en-US" dirty="0"/>
              <a:t>principle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Member </a:t>
            </a:r>
            <a:r>
              <a:rPr lang="en-US" altLang="ko-KR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/>
              <a:t>Class Sedan</a:t>
            </a:r>
          </a:p>
          <a:p>
            <a:pPr>
              <a:buNone/>
            </a:pPr>
            <a:r>
              <a:rPr lang="en-US" altLang="ko-KR" dirty="0"/>
              <a:t>{ private:</a:t>
            </a:r>
          </a:p>
          <a:p>
            <a:pPr>
              <a:buNone/>
            </a:pPr>
            <a:r>
              <a:rPr lang="en-US" altLang="ko-KR" dirty="0"/>
              <a:t>  string </a:t>
            </a:r>
            <a:r>
              <a:rPr lang="en-US" altLang="ko-KR" dirty="0" err="1"/>
              <a:t>model_name</a:t>
            </a:r>
            <a:r>
              <a:rPr lang="en-US" altLang="ko-KR" dirty="0"/>
              <a:t> ;</a:t>
            </a:r>
          </a:p>
          <a:p>
            <a:pPr>
              <a:buNone/>
            </a:pPr>
            <a:r>
              <a:rPr lang="en-US" altLang="ko-KR" dirty="0"/>
              <a:t>  string color;</a:t>
            </a:r>
          </a:p>
          <a:p>
            <a:pPr>
              <a:buNone/>
            </a:pPr>
            <a:r>
              <a:rPr lang="en-US" altLang="ko-KR" dirty="0"/>
              <a:t>  public:</a:t>
            </a:r>
          </a:p>
          <a:p>
            <a:pPr>
              <a:buNone/>
            </a:pPr>
            <a:r>
              <a:rPr lang="en-US" altLang="ko-KR" dirty="0"/>
              <a:t>  void </a:t>
            </a:r>
            <a:r>
              <a:rPr lang="en-US" altLang="ko-KR" dirty="0" err="1"/>
              <a:t>get_car_info</a:t>
            </a:r>
            <a:r>
              <a:rPr lang="en-US" altLang="ko-KR" dirty="0"/>
              <a:t> ();</a:t>
            </a:r>
          </a:p>
          <a:p>
            <a:pPr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get_current_speed</a:t>
            </a:r>
            <a:r>
              <a:rPr lang="en-US" altLang="ko-KR" dirty="0"/>
              <a:t>();</a:t>
            </a:r>
          </a:p>
          <a:p>
            <a:pPr>
              <a:buNone/>
            </a:pPr>
            <a:r>
              <a:rPr lang="en-US" altLang="ko-KR" dirty="0"/>
              <a:t>};</a:t>
            </a:r>
          </a:p>
          <a:p>
            <a:pPr>
              <a:buNone/>
            </a:pPr>
            <a:r>
              <a:rPr lang="en-US" altLang="ko-KR" dirty="0"/>
              <a:t>void Sedan::</a:t>
            </a:r>
            <a:r>
              <a:rPr lang="en-US" altLang="ko-KR" dirty="0" err="1"/>
              <a:t>get_car_info</a:t>
            </a:r>
            <a:r>
              <a:rPr lang="en-US" altLang="ko-KR" dirty="0"/>
              <a:t>()</a:t>
            </a:r>
          </a:p>
          <a:p>
            <a:pPr>
              <a:buNone/>
            </a:pPr>
            <a:r>
              <a:rPr lang="en-US" altLang="ko-KR" dirty="0"/>
              <a:t>{</a:t>
            </a:r>
          </a:p>
          <a:p>
            <a:pPr>
              <a:buNone/>
            </a:pPr>
            <a:r>
              <a:rPr lang="en-US" altLang="ko-KR" dirty="0"/>
              <a:t>  [function code]</a:t>
            </a:r>
          </a:p>
          <a:p>
            <a:pPr>
              <a:buNone/>
            </a:pPr>
            <a:r>
              <a:rPr lang="en-US" altLang="ko-KR" dirty="0"/>
              <a:t>}</a:t>
            </a:r>
          </a:p>
          <a:p>
            <a:pPr>
              <a:buNone/>
            </a:pPr>
            <a:r>
              <a:rPr lang="en-US" altLang="ko-KR" dirty="0"/>
              <a:t>void Sedan::</a:t>
            </a:r>
            <a:r>
              <a:rPr lang="en-US" altLang="ko-KR" dirty="0" err="1"/>
              <a:t>get_current_speed</a:t>
            </a:r>
            <a:r>
              <a:rPr lang="en-US" altLang="ko-KR" dirty="0"/>
              <a:t>()</a:t>
            </a:r>
          </a:p>
          <a:p>
            <a:pPr>
              <a:buNone/>
            </a:pPr>
            <a:r>
              <a:rPr lang="en-US" altLang="ko-KR" dirty="0"/>
              <a:t>{</a:t>
            </a:r>
          </a:p>
          <a:p>
            <a:pPr>
              <a:buNone/>
            </a:pPr>
            <a:r>
              <a:rPr lang="en-US" altLang="ko-KR" dirty="0"/>
              <a:t>  [function code]</a:t>
            </a:r>
          </a:p>
          <a:p>
            <a:pPr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Passing values in a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class part</a:t>
            </a:r>
          </a:p>
          <a:p>
            <a:pPr>
              <a:buNone/>
            </a:pPr>
            <a:r>
              <a:rPr lang="en-US" altLang="ko-KR" dirty="0"/>
              <a:t>{</a:t>
            </a:r>
          </a:p>
          <a:p>
            <a:pPr>
              <a:buNone/>
            </a:pPr>
            <a:r>
              <a:rPr lang="en-US" altLang="ko-KR" dirty="0"/>
              <a:t>private: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modelnumber</a:t>
            </a:r>
            <a:r>
              <a:rPr lang="en-US" altLang="ko-KR" dirty="0"/>
              <a:t>;		//Model Number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partnumber</a:t>
            </a:r>
            <a:r>
              <a:rPr lang="en-US" altLang="ko-KR" dirty="0"/>
              <a:t>;		//Part Number</a:t>
            </a:r>
          </a:p>
          <a:p>
            <a:pPr>
              <a:buNone/>
            </a:pPr>
            <a:r>
              <a:rPr lang="en-US" altLang="ko-KR" dirty="0"/>
              <a:t>	float cost;			//Cost of Part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public:</a:t>
            </a:r>
          </a:p>
          <a:p>
            <a:pPr>
              <a:buNone/>
            </a:pPr>
            <a:r>
              <a:rPr lang="en-US" altLang="ko-KR" dirty="0"/>
              <a:t>	void </a:t>
            </a:r>
            <a:r>
              <a:rPr lang="en-US" altLang="ko-KR" dirty="0" err="1"/>
              <a:t>setpart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pn</a:t>
            </a:r>
            <a:r>
              <a:rPr lang="en-US" altLang="ko-KR" dirty="0"/>
              <a:t>, float c)</a:t>
            </a:r>
          </a:p>
          <a:p>
            <a:pPr>
              <a:buNone/>
            </a:pPr>
            <a:r>
              <a:rPr lang="en-US" altLang="ko-KR" dirty="0"/>
              <a:t>	{</a:t>
            </a:r>
          </a:p>
          <a:p>
            <a:pPr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modelnumber</a:t>
            </a:r>
            <a:r>
              <a:rPr lang="en-US" altLang="ko-KR" dirty="0"/>
              <a:t> = </a:t>
            </a:r>
            <a:r>
              <a:rPr lang="en-US" altLang="ko-KR" dirty="0" err="1"/>
              <a:t>mn</a:t>
            </a:r>
            <a:r>
              <a:rPr lang="en-US" altLang="ko-KR" dirty="0"/>
              <a:t>;</a:t>
            </a:r>
          </a:p>
          <a:p>
            <a:pPr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partnumber</a:t>
            </a:r>
            <a:r>
              <a:rPr lang="en-US" altLang="ko-KR" dirty="0"/>
              <a:t> = </a:t>
            </a:r>
            <a:r>
              <a:rPr lang="en-US" altLang="ko-KR" dirty="0" err="1"/>
              <a:t>pn</a:t>
            </a:r>
            <a:r>
              <a:rPr lang="en-US" altLang="ko-KR" dirty="0"/>
              <a:t>;</a:t>
            </a:r>
          </a:p>
          <a:p>
            <a:pPr>
              <a:buNone/>
            </a:pPr>
            <a:r>
              <a:rPr lang="en-US" altLang="ko-KR" dirty="0"/>
              <a:t>		cost = c;</a:t>
            </a:r>
          </a:p>
          <a:p>
            <a:pPr>
              <a:buNone/>
            </a:pPr>
            <a:r>
              <a:rPr lang="en-US" altLang="ko-KR" dirty="0"/>
              <a:t>	}</a:t>
            </a:r>
          </a:p>
          <a:p>
            <a:pPr>
              <a:buNone/>
            </a:pPr>
            <a:r>
              <a:rPr lang="en-US" altLang="ko-KR" dirty="0"/>
              <a:t>};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aware of services </a:t>
            </a:r>
            <a:r>
              <a:rPr lang="en-US" dirty="0" err="1" smtClean="0"/>
              <a:t>Careem</a:t>
            </a:r>
            <a:r>
              <a:rPr lang="en-US" dirty="0" smtClean="0"/>
              <a:t> or </a:t>
            </a:r>
            <a:r>
              <a:rPr lang="en-US" dirty="0" err="1" smtClean="0"/>
              <a:t>uber</a:t>
            </a:r>
            <a:r>
              <a:rPr lang="en-US" dirty="0" smtClean="0"/>
              <a:t>. By keeping in mind all the system process </a:t>
            </a:r>
          </a:p>
          <a:p>
            <a:r>
              <a:rPr lang="en-US" dirty="0" smtClean="0"/>
              <a:t>Identify </a:t>
            </a:r>
            <a:r>
              <a:rPr lang="en-US" dirty="0" err="1" smtClean="0"/>
              <a:t>Careem</a:t>
            </a:r>
            <a:r>
              <a:rPr lang="en-US" dirty="0" smtClean="0"/>
              <a:t> system Objects</a:t>
            </a:r>
          </a:p>
          <a:p>
            <a:r>
              <a:rPr lang="en-US" dirty="0" smtClean="0"/>
              <a:t>Make classes and identify the properties related to those class.</a:t>
            </a:r>
          </a:p>
          <a:p>
            <a:r>
              <a:rPr lang="en-US" dirty="0" smtClean="0"/>
              <a:t>Identify which classes would be Public or private.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Instructor</a:t>
            </a:r>
            <a:r>
              <a:rPr lang="en-US" dirty="0" smtClean="0"/>
              <a:t> takes on  </a:t>
            </a:r>
            <a:r>
              <a:rPr lang="en-US" dirty="0" smtClean="0">
                <a:solidFill>
                  <a:srgbClr val="FF0000"/>
                </a:solidFill>
              </a:rPr>
              <a:t>attendance sheet</a:t>
            </a:r>
            <a:r>
              <a:rPr lang="en-US" dirty="0" smtClean="0"/>
              <a:t>. Instructor has </a:t>
            </a:r>
            <a:r>
              <a:rPr lang="en-US" dirty="0" smtClean="0">
                <a:solidFill>
                  <a:srgbClr val="0070C0"/>
                </a:solidFill>
              </a:rPr>
              <a:t>ID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. Attendance would have some details e.g. </a:t>
            </a:r>
            <a:r>
              <a:rPr lang="en-US" dirty="0" smtClean="0">
                <a:solidFill>
                  <a:srgbClr val="0070C0"/>
                </a:solidFill>
              </a:rPr>
              <a:t>Semester, Course name, section, Participant name Date and time and status(P,A L) </a:t>
            </a:r>
            <a:r>
              <a:rPr lang="en-US" dirty="0" smtClean="0"/>
              <a:t>of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Instructor</a:t>
            </a:r>
            <a:r>
              <a:rPr lang="en-US" dirty="0" smtClean="0"/>
              <a:t> takes on  </a:t>
            </a:r>
            <a:r>
              <a:rPr lang="en-US" dirty="0" smtClean="0">
                <a:solidFill>
                  <a:srgbClr val="FF0000"/>
                </a:solidFill>
              </a:rPr>
              <a:t>attendance sheet</a:t>
            </a:r>
            <a:r>
              <a:rPr lang="en-US" dirty="0" smtClean="0"/>
              <a:t>. Instructor has </a:t>
            </a:r>
            <a:r>
              <a:rPr lang="en-US" dirty="0" smtClean="0">
                <a:solidFill>
                  <a:srgbClr val="0070C0"/>
                </a:solidFill>
              </a:rPr>
              <a:t>ID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. Attendance would have some details e.g. </a:t>
            </a:r>
            <a:r>
              <a:rPr lang="en-US" dirty="0" smtClean="0">
                <a:solidFill>
                  <a:srgbClr val="FF0000"/>
                </a:solidFill>
              </a:rPr>
              <a:t>Semester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Course</a:t>
            </a:r>
            <a:r>
              <a:rPr lang="en-US" dirty="0" smtClean="0">
                <a:solidFill>
                  <a:srgbClr val="0070C0"/>
                </a:solidFill>
              </a:rPr>
              <a:t> name, section, </a:t>
            </a:r>
            <a:r>
              <a:rPr lang="en-US" dirty="0" smtClean="0">
                <a:solidFill>
                  <a:srgbClr val="FF0000"/>
                </a:solidFill>
              </a:rPr>
              <a:t>Participant</a:t>
            </a:r>
            <a:r>
              <a:rPr lang="en-US" dirty="0" smtClean="0">
                <a:solidFill>
                  <a:srgbClr val="0070C0"/>
                </a:solidFill>
              </a:rPr>
              <a:t> name Date and time and status(P,A L) </a:t>
            </a:r>
            <a:r>
              <a:rPr lang="en-US" dirty="0" smtClean="0"/>
              <a:t>of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and Properties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Instructor (</a:t>
            </a:r>
            <a:r>
              <a:rPr lang="en-US" dirty="0" err="1" smtClean="0">
                <a:solidFill>
                  <a:srgbClr val="FF0000"/>
                </a:solidFill>
              </a:rPr>
              <a:t>Ins_name,Ins_ID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attendsheet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Sheet_id,Status,DATE,Time,Day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Semester(</a:t>
            </a:r>
            <a:r>
              <a:rPr lang="en-US" dirty="0" err="1" smtClean="0">
                <a:solidFill>
                  <a:srgbClr val="FF0000"/>
                </a:solidFill>
              </a:rPr>
              <a:t>Sem_ID,Sem_name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Discipline(</a:t>
            </a:r>
            <a:r>
              <a:rPr lang="en-US" dirty="0" err="1" smtClean="0">
                <a:solidFill>
                  <a:srgbClr val="FF0000"/>
                </a:solidFill>
              </a:rPr>
              <a:t>Dis_id,Dis_name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Course(</a:t>
            </a:r>
            <a:r>
              <a:rPr lang="en-US" dirty="0" err="1" smtClean="0">
                <a:solidFill>
                  <a:srgbClr val="FF0000"/>
                </a:solidFill>
              </a:rPr>
              <a:t>Course_id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Course_name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Participant(</a:t>
            </a:r>
            <a:r>
              <a:rPr lang="en-US" dirty="0" err="1" smtClean="0">
                <a:solidFill>
                  <a:srgbClr val="FF0000"/>
                </a:solidFill>
              </a:rPr>
              <a:t>P_ID,P_name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t="43470" r="59562" b="25746"/>
          <a:stretch/>
        </p:blipFill>
        <p:spPr bwMode="auto">
          <a:xfrm>
            <a:off x="3173138" y="2737226"/>
            <a:ext cx="2797723" cy="225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7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" t="35448" r="52007" b="19029"/>
          <a:stretch/>
        </p:blipFill>
        <p:spPr bwMode="auto">
          <a:xfrm>
            <a:off x="838200" y="16764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1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6" t="41978" r="54664" b="20522"/>
          <a:stretch/>
        </p:blipFill>
        <p:spPr bwMode="auto">
          <a:xfrm>
            <a:off x="609600" y="1447800"/>
            <a:ext cx="762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9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" t="37723" r="50382" b="19310"/>
          <a:stretch/>
        </p:blipFill>
        <p:spPr bwMode="auto">
          <a:xfrm>
            <a:off x="990600" y="685800"/>
            <a:ext cx="6705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7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544</Words>
  <Application>Microsoft Office PowerPoint</Application>
  <PresentationFormat>On-screen Show (4:3)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Theme</vt:lpstr>
      <vt:lpstr>Lecture 01</vt:lpstr>
      <vt:lpstr>What is Object??</vt:lpstr>
      <vt:lpstr>What is Object??</vt:lpstr>
      <vt:lpstr>What is Object??</vt:lpstr>
      <vt:lpstr>What is Object??</vt:lpstr>
      <vt:lpstr>Class</vt:lpstr>
      <vt:lpstr>Difference Between Class and Object</vt:lpstr>
      <vt:lpstr>Difference Between Class and Object</vt:lpstr>
      <vt:lpstr>PowerPoint Presentation</vt:lpstr>
      <vt:lpstr>Class and Object</vt:lpstr>
      <vt:lpstr>PowerPoint Presentation</vt:lpstr>
      <vt:lpstr>PowerPoint Presentation</vt:lpstr>
      <vt:lpstr>Class in C++</vt:lpstr>
      <vt:lpstr>Class in C++</vt:lpstr>
      <vt:lpstr>Encapsulation Concept</vt:lpstr>
      <vt:lpstr>Data Hiding in OOP</vt:lpstr>
      <vt:lpstr>Access Modifiers</vt:lpstr>
      <vt:lpstr>Public vs Private</vt:lpstr>
      <vt:lpstr>Public</vt:lpstr>
      <vt:lpstr>Private</vt:lpstr>
      <vt:lpstr>Public or Private</vt:lpstr>
      <vt:lpstr>Member Functions</vt:lpstr>
      <vt:lpstr>Passing values in a Member function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Zahra Ali</dc:creator>
  <cp:lastModifiedBy>Zahra Ali</cp:lastModifiedBy>
  <cp:revision>45</cp:revision>
  <dcterms:created xsi:type="dcterms:W3CDTF">2006-08-16T00:00:00Z</dcterms:created>
  <dcterms:modified xsi:type="dcterms:W3CDTF">2020-02-26T04:16:42Z</dcterms:modified>
</cp:coreProperties>
</file>