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9" r:id="rId4"/>
    <p:sldId id="258" r:id="rId5"/>
    <p:sldId id="259" r:id="rId6"/>
    <p:sldId id="280"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2B88F7-009F-42D0-8262-7D867AD825C5}"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19679A67-F858-40B0-8D05-1A1631CF5A9D}">
      <dgm:prSet phldrT="[Text]"/>
      <dgm:spPr/>
      <dgm:t>
        <a:bodyPr/>
        <a:lstStyle/>
        <a:p>
          <a:r>
            <a:rPr lang="en-US"/>
            <a:t>Parent class</a:t>
          </a:r>
        </a:p>
      </dgm:t>
    </dgm:pt>
    <dgm:pt modelId="{8512CAF8-DC9E-4BEC-9B73-F98A05087BF3}" type="parTrans" cxnId="{A09BF4A3-6C04-410A-8F95-31BF1728D300}">
      <dgm:prSet/>
      <dgm:spPr/>
      <dgm:t>
        <a:bodyPr/>
        <a:lstStyle/>
        <a:p>
          <a:endParaRPr lang="en-US"/>
        </a:p>
      </dgm:t>
    </dgm:pt>
    <dgm:pt modelId="{7D884BC7-E6B5-4EF9-B0DA-C7C2ACF5BD24}" type="sibTrans" cxnId="{A09BF4A3-6C04-410A-8F95-31BF1728D300}">
      <dgm:prSet/>
      <dgm:spPr/>
      <dgm:t>
        <a:bodyPr/>
        <a:lstStyle/>
        <a:p>
          <a:endParaRPr lang="en-US"/>
        </a:p>
      </dgm:t>
    </dgm:pt>
    <dgm:pt modelId="{B71C2C12-8453-4AFF-8110-0ED6AD02FC38}">
      <dgm:prSet phldrT="[Text]"/>
      <dgm:spPr/>
      <dgm:t>
        <a:bodyPr/>
        <a:lstStyle/>
        <a:p>
          <a:r>
            <a:rPr lang="en-US"/>
            <a:t>Derive Class</a:t>
          </a:r>
        </a:p>
      </dgm:t>
    </dgm:pt>
    <dgm:pt modelId="{C27ADDB8-9E7B-4B3C-BE66-C96E3E6F46AF}" type="parTrans" cxnId="{466AEAAC-33EF-4454-8480-315C6E09A593}">
      <dgm:prSet/>
      <dgm:spPr/>
      <dgm:t>
        <a:bodyPr/>
        <a:lstStyle/>
        <a:p>
          <a:endParaRPr lang="en-US"/>
        </a:p>
      </dgm:t>
    </dgm:pt>
    <dgm:pt modelId="{30FEE4C7-239E-4634-B6E4-9F5926C93995}" type="sibTrans" cxnId="{466AEAAC-33EF-4454-8480-315C6E09A593}">
      <dgm:prSet/>
      <dgm:spPr/>
      <dgm:t>
        <a:bodyPr/>
        <a:lstStyle/>
        <a:p>
          <a:endParaRPr lang="en-US"/>
        </a:p>
      </dgm:t>
    </dgm:pt>
    <dgm:pt modelId="{E000FF58-C058-4179-A357-FC376102607D}">
      <dgm:prSet phldrT="[Text]"/>
      <dgm:spPr/>
      <dgm:t>
        <a:bodyPr/>
        <a:lstStyle/>
        <a:p>
          <a:r>
            <a:rPr lang="en-US"/>
            <a:t>Derive Class</a:t>
          </a:r>
        </a:p>
      </dgm:t>
    </dgm:pt>
    <dgm:pt modelId="{1C1EB544-18A3-4C3F-B26E-8F160779A607}" type="parTrans" cxnId="{C165E29A-29D4-42E1-96F5-EE466A58AEBB}">
      <dgm:prSet/>
      <dgm:spPr/>
      <dgm:t>
        <a:bodyPr/>
        <a:lstStyle/>
        <a:p>
          <a:endParaRPr lang="en-US"/>
        </a:p>
      </dgm:t>
    </dgm:pt>
    <dgm:pt modelId="{6FF1E778-7338-460D-9D7A-41117BC74A7F}" type="sibTrans" cxnId="{C165E29A-29D4-42E1-96F5-EE466A58AEBB}">
      <dgm:prSet/>
      <dgm:spPr/>
      <dgm:t>
        <a:bodyPr/>
        <a:lstStyle/>
        <a:p>
          <a:endParaRPr lang="en-US"/>
        </a:p>
      </dgm:t>
    </dgm:pt>
    <dgm:pt modelId="{7C688D7A-0B06-44FD-92DF-2A20B85402A2}" type="pres">
      <dgm:prSet presAssocID="{9E2B88F7-009F-42D0-8262-7D867AD825C5}" presName="hierChild1" presStyleCnt="0">
        <dgm:presLayoutVars>
          <dgm:orgChart val="1"/>
          <dgm:chPref val="1"/>
          <dgm:dir/>
          <dgm:animOne val="branch"/>
          <dgm:animLvl val="lvl"/>
          <dgm:resizeHandles/>
        </dgm:presLayoutVars>
      </dgm:prSet>
      <dgm:spPr/>
      <dgm:t>
        <a:bodyPr/>
        <a:lstStyle/>
        <a:p>
          <a:endParaRPr lang="en-US"/>
        </a:p>
      </dgm:t>
    </dgm:pt>
    <dgm:pt modelId="{172744E7-D11F-4F79-A75E-5A73AC24C30E}" type="pres">
      <dgm:prSet presAssocID="{19679A67-F858-40B0-8D05-1A1631CF5A9D}" presName="hierRoot1" presStyleCnt="0">
        <dgm:presLayoutVars>
          <dgm:hierBranch val="init"/>
        </dgm:presLayoutVars>
      </dgm:prSet>
      <dgm:spPr/>
    </dgm:pt>
    <dgm:pt modelId="{BD7C579A-C4DC-4C80-AAF4-78F0965E77B4}" type="pres">
      <dgm:prSet presAssocID="{19679A67-F858-40B0-8D05-1A1631CF5A9D}" presName="rootComposite1" presStyleCnt="0"/>
      <dgm:spPr/>
    </dgm:pt>
    <dgm:pt modelId="{F2E62E51-2856-417F-AB77-3552FE24130E}" type="pres">
      <dgm:prSet presAssocID="{19679A67-F858-40B0-8D05-1A1631CF5A9D}" presName="rootText1" presStyleLbl="node0" presStyleIdx="0" presStyleCnt="1">
        <dgm:presLayoutVars>
          <dgm:chPref val="3"/>
        </dgm:presLayoutVars>
      </dgm:prSet>
      <dgm:spPr/>
      <dgm:t>
        <a:bodyPr/>
        <a:lstStyle/>
        <a:p>
          <a:endParaRPr lang="en-US"/>
        </a:p>
      </dgm:t>
    </dgm:pt>
    <dgm:pt modelId="{876EF74A-4B80-48D4-BC14-5F667E5CF520}" type="pres">
      <dgm:prSet presAssocID="{19679A67-F858-40B0-8D05-1A1631CF5A9D}" presName="rootConnector1" presStyleLbl="node1" presStyleIdx="0" presStyleCnt="0"/>
      <dgm:spPr/>
      <dgm:t>
        <a:bodyPr/>
        <a:lstStyle/>
        <a:p>
          <a:endParaRPr lang="en-US"/>
        </a:p>
      </dgm:t>
    </dgm:pt>
    <dgm:pt modelId="{E7193C09-E309-463E-8C81-DA994E70124F}" type="pres">
      <dgm:prSet presAssocID="{19679A67-F858-40B0-8D05-1A1631CF5A9D}" presName="hierChild2" presStyleCnt="0"/>
      <dgm:spPr/>
    </dgm:pt>
    <dgm:pt modelId="{34E3E8FE-F964-4DF9-814A-C9489C9C0543}" type="pres">
      <dgm:prSet presAssocID="{C27ADDB8-9E7B-4B3C-BE66-C96E3E6F46AF}" presName="Name37" presStyleLbl="parChTrans1D2" presStyleIdx="0" presStyleCnt="2"/>
      <dgm:spPr/>
      <dgm:t>
        <a:bodyPr/>
        <a:lstStyle/>
        <a:p>
          <a:endParaRPr lang="en-US"/>
        </a:p>
      </dgm:t>
    </dgm:pt>
    <dgm:pt modelId="{8AA82114-6285-4108-A7C9-E13E9EF4A1B6}" type="pres">
      <dgm:prSet presAssocID="{B71C2C12-8453-4AFF-8110-0ED6AD02FC38}" presName="hierRoot2" presStyleCnt="0">
        <dgm:presLayoutVars>
          <dgm:hierBranch val="init"/>
        </dgm:presLayoutVars>
      </dgm:prSet>
      <dgm:spPr/>
    </dgm:pt>
    <dgm:pt modelId="{1096E314-0A7F-4231-AA52-E620A6FD415D}" type="pres">
      <dgm:prSet presAssocID="{B71C2C12-8453-4AFF-8110-0ED6AD02FC38}" presName="rootComposite" presStyleCnt="0"/>
      <dgm:spPr/>
    </dgm:pt>
    <dgm:pt modelId="{89944BF4-47C1-4F24-9D7D-7826043F3D0E}" type="pres">
      <dgm:prSet presAssocID="{B71C2C12-8453-4AFF-8110-0ED6AD02FC38}" presName="rootText" presStyleLbl="node2" presStyleIdx="0" presStyleCnt="2">
        <dgm:presLayoutVars>
          <dgm:chPref val="3"/>
        </dgm:presLayoutVars>
      </dgm:prSet>
      <dgm:spPr/>
      <dgm:t>
        <a:bodyPr/>
        <a:lstStyle/>
        <a:p>
          <a:endParaRPr lang="en-US"/>
        </a:p>
      </dgm:t>
    </dgm:pt>
    <dgm:pt modelId="{BCC3DEF1-7FDD-48BD-BBD8-762232EFDEF4}" type="pres">
      <dgm:prSet presAssocID="{B71C2C12-8453-4AFF-8110-0ED6AD02FC38}" presName="rootConnector" presStyleLbl="node2" presStyleIdx="0" presStyleCnt="2"/>
      <dgm:spPr/>
      <dgm:t>
        <a:bodyPr/>
        <a:lstStyle/>
        <a:p>
          <a:endParaRPr lang="en-US"/>
        </a:p>
      </dgm:t>
    </dgm:pt>
    <dgm:pt modelId="{7954D4AB-7214-4904-BAC9-67D5122D8DE2}" type="pres">
      <dgm:prSet presAssocID="{B71C2C12-8453-4AFF-8110-0ED6AD02FC38}" presName="hierChild4" presStyleCnt="0"/>
      <dgm:spPr/>
    </dgm:pt>
    <dgm:pt modelId="{3BCF842B-3288-4429-A88F-24581C53FF52}" type="pres">
      <dgm:prSet presAssocID="{B71C2C12-8453-4AFF-8110-0ED6AD02FC38}" presName="hierChild5" presStyleCnt="0"/>
      <dgm:spPr/>
    </dgm:pt>
    <dgm:pt modelId="{7A282F45-16E4-4144-AD48-D87F89F2C8DA}" type="pres">
      <dgm:prSet presAssocID="{1C1EB544-18A3-4C3F-B26E-8F160779A607}" presName="Name37" presStyleLbl="parChTrans1D2" presStyleIdx="1" presStyleCnt="2"/>
      <dgm:spPr/>
      <dgm:t>
        <a:bodyPr/>
        <a:lstStyle/>
        <a:p>
          <a:endParaRPr lang="en-US"/>
        </a:p>
      </dgm:t>
    </dgm:pt>
    <dgm:pt modelId="{E742E063-0932-43DA-80D7-2210F4AF8B1E}" type="pres">
      <dgm:prSet presAssocID="{E000FF58-C058-4179-A357-FC376102607D}" presName="hierRoot2" presStyleCnt="0">
        <dgm:presLayoutVars>
          <dgm:hierBranch val="init"/>
        </dgm:presLayoutVars>
      </dgm:prSet>
      <dgm:spPr/>
    </dgm:pt>
    <dgm:pt modelId="{356504FF-AE6D-4BAE-97D7-45EA97A5C66E}" type="pres">
      <dgm:prSet presAssocID="{E000FF58-C058-4179-A357-FC376102607D}" presName="rootComposite" presStyleCnt="0"/>
      <dgm:spPr/>
    </dgm:pt>
    <dgm:pt modelId="{9B37375F-1EE6-41B4-A718-FD5FBB653083}" type="pres">
      <dgm:prSet presAssocID="{E000FF58-C058-4179-A357-FC376102607D}" presName="rootText" presStyleLbl="node2" presStyleIdx="1" presStyleCnt="2">
        <dgm:presLayoutVars>
          <dgm:chPref val="3"/>
        </dgm:presLayoutVars>
      </dgm:prSet>
      <dgm:spPr/>
      <dgm:t>
        <a:bodyPr/>
        <a:lstStyle/>
        <a:p>
          <a:endParaRPr lang="en-US"/>
        </a:p>
      </dgm:t>
    </dgm:pt>
    <dgm:pt modelId="{9D787357-1009-4C7A-9670-B752D7AEA8BA}" type="pres">
      <dgm:prSet presAssocID="{E000FF58-C058-4179-A357-FC376102607D}" presName="rootConnector" presStyleLbl="node2" presStyleIdx="1" presStyleCnt="2"/>
      <dgm:spPr/>
      <dgm:t>
        <a:bodyPr/>
        <a:lstStyle/>
        <a:p>
          <a:endParaRPr lang="en-US"/>
        </a:p>
      </dgm:t>
    </dgm:pt>
    <dgm:pt modelId="{D7C83778-B187-45EA-BA96-E17D2834DC55}" type="pres">
      <dgm:prSet presAssocID="{E000FF58-C058-4179-A357-FC376102607D}" presName="hierChild4" presStyleCnt="0"/>
      <dgm:spPr/>
    </dgm:pt>
    <dgm:pt modelId="{12A8A4C3-671B-4989-B27B-0720A5C0B629}" type="pres">
      <dgm:prSet presAssocID="{E000FF58-C058-4179-A357-FC376102607D}" presName="hierChild5" presStyleCnt="0"/>
      <dgm:spPr/>
    </dgm:pt>
    <dgm:pt modelId="{1585C87A-845E-4248-B7FE-E4FA92B77DB8}" type="pres">
      <dgm:prSet presAssocID="{19679A67-F858-40B0-8D05-1A1631CF5A9D}" presName="hierChild3" presStyleCnt="0"/>
      <dgm:spPr/>
    </dgm:pt>
  </dgm:ptLst>
  <dgm:cxnLst>
    <dgm:cxn modelId="{B17F5F28-04B9-4BB6-83BA-86D6648AB058}" type="presOf" srcId="{1C1EB544-18A3-4C3F-B26E-8F160779A607}" destId="{7A282F45-16E4-4144-AD48-D87F89F2C8DA}" srcOrd="0" destOrd="0" presId="urn:microsoft.com/office/officeart/2005/8/layout/orgChart1"/>
    <dgm:cxn modelId="{C165E29A-29D4-42E1-96F5-EE466A58AEBB}" srcId="{19679A67-F858-40B0-8D05-1A1631CF5A9D}" destId="{E000FF58-C058-4179-A357-FC376102607D}" srcOrd="1" destOrd="0" parTransId="{1C1EB544-18A3-4C3F-B26E-8F160779A607}" sibTransId="{6FF1E778-7338-460D-9D7A-41117BC74A7F}"/>
    <dgm:cxn modelId="{2F0510CC-9C1B-4E26-A0F4-BAE8BFEA6B20}" type="presOf" srcId="{C27ADDB8-9E7B-4B3C-BE66-C96E3E6F46AF}" destId="{34E3E8FE-F964-4DF9-814A-C9489C9C0543}" srcOrd="0" destOrd="0" presId="urn:microsoft.com/office/officeart/2005/8/layout/orgChart1"/>
    <dgm:cxn modelId="{845F2D1D-1A85-427B-975B-EB6242D53EBE}" type="presOf" srcId="{E000FF58-C058-4179-A357-FC376102607D}" destId="{9D787357-1009-4C7A-9670-B752D7AEA8BA}" srcOrd="1" destOrd="0" presId="urn:microsoft.com/office/officeart/2005/8/layout/orgChart1"/>
    <dgm:cxn modelId="{89F2275A-2F82-4614-917D-C4ACC51F4FAB}" type="presOf" srcId="{19679A67-F858-40B0-8D05-1A1631CF5A9D}" destId="{876EF74A-4B80-48D4-BC14-5F667E5CF520}" srcOrd="1" destOrd="0" presId="urn:microsoft.com/office/officeart/2005/8/layout/orgChart1"/>
    <dgm:cxn modelId="{C18C1C6B-BD0D-4841-A5D2-F65292C20C22}" type="presOf" srcId="{E000FF58-C058-4179-A357-FC376102607D}" destId="{9B37375F-1EE6-41B4-A718-FD5FBB653083}" srcOrd="0" destOrd="0" presId="urn:microsoft.com/office/officeart/2005/8/layout/orgChart1"/>
    <dgm:cxn modelId="{466AEAAC-33EF-4454-8480-315C6E09A593}" srcId="{19679A67-F858-40B0-8D05-1A1631CF5A9D}" destId="{B71C2C12-8453-4AFF-8110-0ED6AD02FC38}" srcOrd="0" destOrd="0" parTransId="{C27ADDB8-9E7B-4B3C-BE66-C96E3E6F46AF}" sibTransId="{30FEE4C7-239E-4634-B6E4-9F5926C93995}"/>
    <dgm:cxn modelId="{1DE08F51-C244-4AD2-82C5-D3F0F3DC1744}" type="presOf" srcId="{B71C2C12-8453-4AFF-8110-0ED6AD02FC38}" destId="{89944BF4-47C1-4F24-9D7D-7826043F3D0E}" srcOrd="0" destOrd="0" presId="urn:microsoft.com/office/officeart/2005/8/layout/orgChart1"/>
    <dgm:cxn modelId="{A09BF4A3-6C04-410A-8F95-31BF1728D300}" srcId="{9E2B88F7-009F-42D0-8262-7D867AD825C5}" destId="{19679A67-F858-40B0-8D05-1A1631CF5A9D}" srcOrd="0" destOrd="0" parTransId="{8512CAF8-DC9E-4BEC-9B73-F98A05087BF3}" sibTransId="{7D884BC7-E6B5-4EF9-B0DA-C7C2ACF5BD24}"/>
    <dgm:cxn modelId="{DA7443BC-A1CE-42D5-9974-960BE05AF2D7}" type="presOf" srcId="{B71C2C12-8453-4AFF-8110-0ED6AD02FC38}" destId="{BCC3DEF1-7FDD-48BD-BBD8-762232EFDEF4}" srcOrd="1" destOrd="0" presId="urn:microsoft.com/office/officeart/2005/8/layout/orgChart1"/>
    <dgm:cxn modelId="{CED34133-8EA5-42ED-9DED-B4CE1D2E7DE8}" type="presOf" srcId="{19679A67-F858-40B0-8D05-1A1631CF5A9D}" destId="{F2E62E51-2856-417F-AB77-3552FE24130E}" srcOrd="0" destOrd="0" presId="urn:microsoft.com/office/officeart/2005/8/layout/orgChart1"/>
    <dgm:cxn modelId="{2555F2D8-413D-4E14-9847-544DA06CFF62}" type="presOf" srcId="{9E2B88F7-009F-42D0-8262-7D867AD825C5}" destId="{7C688D7A-0B06-44FD-92DF-2A20B85402A2}" srcOrd="0" destOrd="0" presId="urn:microsoft.com/office/officeart/2005/8/layout/orgChart1"/>
    <dgm:cxn modelId="{C327F0AB-D22C-4241-A05A-E701AAE6281F}" type="presParOf" srcId="{7C688D7A-0B06-44FD-92DF-2A20B85402A2}" destId="{172744E7-D11F-4F79-A75E-5A73AC24C30E}" srcOrd="0" destOrd="0" presId="urn:microsoft.com/office/officeart/2005/8/layout/orgChart1"/>
    <dgm:cxn modelId="{160C9D47-2E43-4452-BAB3-C21686269215}" type="presParOf" srcId="{172744E7-D11F-4F79-A75E-5A73AC24C30E}" destId="{BD7C579A-C4DC-4C80-AAF4-78F0965E77B4}" srcOrd="0" destOrd="0" presId="urn:microsoft.com/office/officeart/2005/8/layout/orgChart1"/>
    <dgm:cxn modelId="{63AB2920-5C22-454A-A944-1B1B3423FF3E}" type="presParOf" srcId="{BD7C579A-C4DC-4C80-AAF4-78F0965E77B4}" destId="{F2E62E51-2856-417F-AB77-3552FE24130E}" srcOrd="0" destOrd="0" presId="urn:microsoft.com/office/officeart/2005/8/layout/orgChart1"/>
    <dgm:cxn modelId="{C4745DBE-BEAB-485A-B0B4-1C03244BDDF6}" type="presParOf" srcId="{BD7C579A-C4DC-4C80-AAF4-78F0965E77B4}" destId="{876EF74A-4B80-48D4-BC14-5F667E5CF520}" srcOrd="1" destOrd="0" presId="urn:microsoft.com/office/officeart/2005/8/layout/orgChart1"/>
    <dgm:cxn modelId="{4834340C-EF3D-43BB-A44C-30524BFB1606}" type="presParOf" srcId="{172744E7-D11F-4F79-A75E-5A73AC24C30E}" destId="{E7193C09-E309-463E-8C81-DA994E70124F}" srcOrd="1" destOrd="0" presId="urn:microsoft.com/office/officeart/2005/8/layout/orgChart1"/>
    <dgm:cxn modelId="{E9AB2A5F-547A-47C3-A27F-0D1AC5E034BA}" type="presParOf" srcId="{E7193C09-E309-463E-8C81-DA994E70124F}" destId="{34E3E8FE-F964-4DF9-814A-C9489C9C0543}" srcOrd="0" destOrd="0" presId="urn:microsoft.com/office/officeart/2005/8/layout/orgChart1"/>
    <dgm:cxn modelId="{4435E971-8C1B-45AE-9200-25FECA5F2F53}" type="presParOf" srcId="{E7193C09-E309-463E-8C81-DA994E70124F}" destId="{8AA82114-6285-4108-A7C9-E13E9EF4A1B6}" srcOrd="1" destOrd="0" presId="urn:microsoft.com/office/officeart/2005/8/layout/orgChart1"/>
    <dgm:cxn modelId="{97871DA9-73ED-46D4-9A80-517F333757E3}" type="presParOf" srcId="{8AA82114-6285-4108-A7C9-E13E9EF4A1B6}" destId="{1096E314-0A7F-4231-AA52-E620A6FD415D}" srcOrd="0" destOrd="0" presId="urn:microsoft.com/office/officeart/2005/8/layout/orgChart1"/>
    <dgm:cxn modelId="{AC7B721A-FCB2-4B3F-8665-2F93AACBA859}" type="presParOf" srcId="{1096E314-0A7F-4231-AA52-E620A6FD415D}" destId="{89944BF4-47C1-4F24-9D7D-7826043F3D0E}" srcOrd="0" destOrd="0" presId="urn:microsoft.com/office/officeart/2005/8/layout/orgChart1"/>
    <dgm:cxn modelId="{7835C909-31CD-47C0-828B-010CDB5FD310}" type="presParOf" srcId="{1096E314-0A7F-4231-AA52-E620A6FD415D}" destId="{BCC3DEF1-7FDD-48BD-BBD8-762232EFDEF4}" srcOrd="1" destOrd="0" presId="urn:microsoft.com/office/officeart/2005/8/layout/orgChart1"/>
    <dgm:cxn modelId="{47D5074B-6AAF-4687-9F9A-205ECBE18730}" type="presParOf" srcId="{8AA82114-6285-4108-A7C9-E13E9EF4A1B6}" destId="{7954D4AB-7214-4904-BAC9-67D5122D8DE2}" srcOrd="1" destOrd="0" presId="urn:microsoft.com/office/officeart/2005/8/layout/orgChart1"/>
    <dgm:cxn modelId="{BCF697D9-71C0-438F-AA0F-E1FF898577F6}" type="presParOf" srcId="{8AA82114-6285-4108-A7C9-E13E9EF4A1B6}" destId="{3BCF842B-3288-4429-A88F-24581C53FF52}" srcOrd="2" destOrd="0" presId="urn:microsoft.com/office/officeart/2005/8/layout/orgChart1"/>
    <dgm:cxn modelId="{3CFA6779-CAAB-4743-B66D-C326F9739D8F}" type="presParOf" srcId="{E7193C09-E309-463E-8C81-DA994E70124F}" destId="{7A282F45-16E4-4144-AD48-D87F89F2C8DA}" srcOrd="2" destOrd="0" presId="urn:microsoft.com/office/officeart/2005/8/layout/orgChart1"/>
    <dgm:cxn modelId="{F716EFC4-3F9A-4360-B70A-A803E70D18C4}" type="presParOf" srcId="{E7193C09-E309-463E-8C81-DA994E70124F}" destId="{E742E063-0932-43DA-80D7-2210F4AF8B1E}" srcOrd="3" destOrd="0" presId="urn:microsoft.com/office/officeart/2005/8/layout/orgChart1"/>
    <dgm:cxn modelId="{C0F38896-04F2-4409-8A47-61DF3C57CC29}" type="presParOf" srcId="{E742E063-0932-43DA-80D7-2210F4AF8B1E}" destId="{356504FF-AE6D-4BAE-97D7-45EA97A5C66E}" srcOrd="0" destOrd="0" presId="urn:microsoft.com/office/officeart/2005/8/layout/orgChart1"/>
    <dgm:cxn modelId="{36E8253C-9276-46F6-B25B-925EE70041AE}" type="presParOf" srcId="{356504FF-AE6D-4BAE-97D7-45EA97A5C66E}" destId="{9B37375F-1EE6-41B4-A718-FD5FBB653083}" srcOrd="0" destOrd="0" presId="urn:microsoft.com/office/officeart/2005/8/layout/orgChart1"/>
    <dgm:cxn modelId="{15862450-74DF-43F0-BF76-FFC9346F6CA4}" type="presParOf" srcId="{356504FF-AE6D-4BAE-97D7-45EA97A5C66E}" destId="{9D787357-1009-4C7A-9670-B752D7AEA8BA}" srcOrd="1" destOrd="0" presId="urn:microsoft.com/office/officeart/2005/8/layout/orgChart1"/>
    <dgm:cxn modelId="{B9EF1583-F193-46DE-945D-979CFDDED62D}" type="presParOf" srcId="{E742E063-0932-43DA-80D7-2210F4AF8B1E}" destId="{D7C83778-B187-45EA-BA96-E17D2834DC55}" srcOrd="1" destOrd="0" presId="urn:microsoft.com/office/officeart/2005/8/layout/orgChart1"/>
    <dgm:cxn modelId="{412DEAA5-0E9E-4F1B-A9F4-9B4766E5CF94}" type="presParOf" srcId="{E742E063-0932-43DA-80D7-2210F4AF8B1E}" destId="{12A8A4C3-671B-4989-B27B-0720A5C0B629}" srcOrd="2" destOrd="0" presId="urn:microsoft.com/office/officeart/2005/8/layout/orgChart1"/>
    <dgm:cxn modelId="{D1B25AF1-B49C-48D4-A133-90A04736CDA6}" type="presParOf" srcId="{172744E7-D11F-4F79-A75E-5A73AC24C30E}" destId="{1585C87A-845E-4248-B7FE-E4FA92B77DB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282F45-16E4-4144-AD48-D87F89F2C8DA}">
      <dsp:nvSpPr>
        <dsp:cNvPr id="0" name=""/>
        <dsp:cNvSpPr/>
      </dsp:nvSpPr>
      <dsp:spPr>
        <a:xfrm>
          <a:off x="5257800" y="1798278"/>
          <a:ext cx="2174490" cy="754781"/>
        </a:xfrm>
        <a:custGeom>
          <a:avLst/>
          <a:gdLst/>
          <a:ahLst/>
          <a:cxnLst/>
          <a:rect l="0" t="0" r="0" b="0"/>
          <a:pathLst>
            <a:path>
              <a:moveTo>
                <a:pt x="0" y="0"/>
              </a:moveTo>
              <a:lnTo>
                <a:pt x="0" y="377390"/>
              </a:lnTo>
              <a:lnTo>
                <a:pt x="2174490" y="377390"/>
              </a:lnTo>
              <a:lnTo>
                <a:pt x="2174490" y="75478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E3E8FE-F964-4DF9-814A-C9489C9C0543}">
      <dsp:nvSpPr>
        <dsp:cNvPr id="0" name=""/>
        <dsp:cNvSpPr/>
      </dsp:nvSpPr>
      <dsp:spPr>
        <a:xfrm>
          <a:off x="3083309" y="1798278"/>
          <a:ext cx="2174490" cy="754781"/>
        </a:xfrm>
        <a:custGeom>
          <a:avLst/>
          <a:gdLst/>
          <a:ahLst/>
          <a:cxnLst/>
          <a:rect l="0" t="0" r="0" b="0"/>
          <a:pathLst>
            <a:path>
              <a:moveTo>
                <a:pt x="2174490" y="0"/>
              </a:moveTo>
              <a:lnTo>
                <a:pt x="2174490" y="377390"/>
              </a:lnTo>
              <a:lnTo>
                <a:pt x="0" y="377390"/>
              </a:lnTo>
              <a:lnTo>
                <a:pt x="0" y="75478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E62E51-2856-417F-AB77-3552FE24130E}">
      <dsp:nvSpPr>
        <dsp:cNvPr id="0" name=""/>
        <dsp:cNvSpPr/>
      </dsp:nvSpPr>
      <dsp:spPr>
        <a:xfrm>
          <a:off x="3460700" y="1178"/>
          <a:ext cx="3594199" cy="17970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735" tIns="38735" rIns="38735" bIns="38735" numCol="1" spcCol="1270" anchor="ctr" anchorCtr="0">
          <a:noAutofit/>
        </a:bodyPr>
        <a:lstStyle/>
        <a:p>
          <a:pPr lvl="0" algn="ctr" defTabSz="2711450">
            <a:lnSpc>
              <a:spcPct val="90000"/>
            </a:lnSpc>
            <a:spcBef>
              <a:spcPct val="0"/>
            </a:spcBef>
            <a:spcAft>
              <a:spcPct val="35000"/>
            </a:spcAft>
          </a:pPr>
          <a:r>
            <a:rPr lang="en-US" sz="6100" kern="1200"/>
            <a:t>Parent class</a:t>
          </a:r>
        </a:p>
      </dsp:txBody>
      <dsp:txXfrm>
        <a:off x="3460700" y="1178"/>
        <a:ext cx="3594199" cy="1797099"/>
      </dsp:txXfrm>
    </dsp:sp>
    <dsp:sp modelId="{89944BF4-47C1-4F24-9D7D-7826043F3D0E}">
      <dsp:nvSpPr>
        <dsp:cNvPr id="0" name=""/>
        <dsp:cNvSpPr/>
      </dsp:nvSpPr>
      <dsp:spPr>
        <a:xfrm>
          <a:off x="1286209" y="2553059"/>
          <a:ext cx="3594199" cy="179709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735" tIns="38735" rIns="38735" bIns="38735" numCol="1" spcCol="1270" anchor="ctr" anchorCtr="0">
          <a:noAutofit/>
        </a:bodyPr>
        <a:lstStyle/>
        <a:p>
          <a:pPr lvl="0" algn="ctr" defTabSz="2711450">
            <a:lnSpc>
              <a:spcPct val="90000"/>
            </a:lnSpc>
            <a:spcBef>
              <a:spcPct val="0"/>
            </a:spcBef>
            <a:spcAft>
              <a:spcPct val="35000"/>
            </a:spcAft>
          </a:pPr>
          <a:r>
            <a:rPr lang="en-US" sz="6100" kern="1200"/>
            <a:t>Derive Class</a:t>
          </a:r>
        </a:p>
      </dsp:txBody>
      <dsp:txXfrm>
        <a:off x="1286209" y="2553059"/>
        <a:ext cx="3594199" cy="1797099"/>
      </dsp:txXfrm>
    </dsp:sp>
    <dsp:sp modelId="{9B37375F-1EE6-41B4-A718-FD5FBB653083}">
      <dsp:nvSpPr>
        <dsp:cNvPr id="0" name=""/>
        <dsp:cNvSpPr/>
      </dsp:nvSpPr>
      <dsp:spPr>
        <a:xfrm>
          <a:off x="5635190" y="2553059"/>
          <a:ext cx="3594199" cy="179709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735" tIns="38735" rIns="38735" bIns="38735" numCol="1" spcCol="1270" anchor="ctr" anchorCtr="0">
          <a:noAutofit/>
        </a:bodyPr>
        <a:lstStyle/>
        <a:p>
          <a:pPr lvl="0" algn="ctr" defTabSz="2711450">
            <a:lnSpc>
              <a:spcPct val="90000"/>
            </a:lnSpc>
            <a:spcBef>
              <a:spcPct val="0"/>
            </a:spcBef>
            <a:spcAft>
              <a:spcPct val="35000"/>
            </a:spcAft>
          </a:pPr>
          <a:r>
            <a:rPr lang="en-US" sz="6100" kern="1200"/>
            <a:t>Derive Class</a:t>
          </a:r>
        </a:p>
      </dsp:txBody>
      <dsp:txXfrm>
        <a:off x="5635190" y="2553059"/>
        <a:ext cx="3594199" cy="179709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3C9123-CA7C-4D75-A8F3-27F4F452B736}"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A4A03-EB7C-4147-B471-3B7B76579EE2}" type="slidenum">
              <a:rPr lang="en-US" smtClean="0"/>
              <a:t>‹#›</a:t>
            </a:fld>
            <a:endParaRPr lang="en-US"/>
          </a:p>
        </p:txBody>
      </p:sp>
    </p:spTree>
    <p:extLst>
      <p:ext uri="{BB962C8B-B14F-4D97-AF65-F5344CB8AC3E}">
        <p14:creationId xmlns:p14="http://schemas.microsoft.com/office/powerpoint/2010/main" val="687332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3C9123-CA7C-4D75-A8F3-27F4F452B736}"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A4A03-EB7C-4147-B471-3B7B76579EE2}" type="slidenum">
              <a:rPr lang="en-US" smtClean="0"/>
              <a:t>‹#›</a:t>
            </a:fld>
            <a:endParaRPr lang="en-US"/>
          </a:p>
        </p:txBody>
      </p:sp>
    </p:spTree>
    <p:extLst>
      <p:ext uri="{BB962C8B-B14F-4D97-AF65-F5344CB8AC3E}">
        <p14:creationId xmlns:p14="http://schemas.microsoft.com/office/powerpoint/2010/main" val="3646995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3C9123-CA7C-4D75-A8F3-27F4F452B736}"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A4A03-EB7C-4147-B471-3B7B76579EE2}" type="slidenum">
              <a:rPr lang="en-US" smtClean="0"/>
              <a:t>‹#›</a:t>
            </a:fld>
            <a:endParaRPr lang="en-US"/>
          </a:p>
        </p:txBody>
      </p:sp>
    </p:spTree>
    <p:extLst>
      <p:ext uri="{BB962C8B-B14F-4D97-AF65-F5344CB8AC3E}">
        <p14:creationId xmlns:p14="http://schemas.microsoft.com/office/powerpoint/2010/main" val="2062978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3C9123-CA7C-4D75-A8F3-27F4F452B736}"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A4A03-EB7C-4147-B471-3B7B76579EE2}" type="slidenum">
              <a:rPr lang="en-US" smtClean="0"/>
              <a:t>‹#›</a:t>
            </a:fld>
            <a:endParaRPr lang="en-US"/>
          </a:p>
        </p:txBody>
      </p:sp>
    </p:spTree>
    <p:extLst>
      <p:ext uri="{BB962C8B-B14F-4D97-AF65-F5344CB8AC3E}">
        <p14:creationId xmlns:p14="http://schemas.microsoft.com/office/powerpoint/2010/main" val="1944554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3C9123-CA7C-4D75-A8F3-27F4F452B736}"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A4A03-EB7C-4147-B471-3B7B76579EE2}" type="slidenum">
              <a:rPr lang="en-US" smtClean="0"/>
              <a:t>‹#›</a:t>
            </a:fld>
            <a:endParaRPr lang="en-US"/>
          </a:p>
        </p:txBody>
      </p:sp>
    </p:spTree>
    <p:extLst>
      <p:ext uri="{BB962C8B-B14F-4D97-AF65-F5344CB8AC3E}">
        <p14:creationId xmlns:p14="http://schemas.microsoft.com/office/powerpoint/2010/main" val="373978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3C9123-CA7C-4D75-A8F3-27F4F452B736}" type="datetimeFigureOut">
              <a:rPr lang="en-US" smtClean="0"/>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1A4A03-EB7C-4147-B471-3B7B76579EE2}" type="slidenum">
              <a:rPr lang="en-US" smtClean="0"/>
              <a:t>‹#›</a:t>
            </a:fld>
            <a:endParaRPr lang="en-US"/>
          </a:p>
        </p:txBody>
      </p:sp>
    </p:spTree>
    <p:extLst>
      <p:ext uri="{BB962C8B-B14F-4D97-AF65-F5344CB8AC3E}">
        <p14:creationId xmlns:p14="http://schemas.microsoft.com/office/powerpoint/2010/main" val="1204781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3C9123-CA7C-4D75-A8F3-27F4F452B736}" type="datetimeFigureOut">
              <a:rPr lang="en-US" smtClean="0"/>
              <a:t>3/24/2020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1A4A03-EB7C-4147-B471-3B7B76579EE2}" type="slidenum">
              <a:rPr lang="en-US" smtClean="0"/>
              <a:t>‹#›</a:t>
            </a:fld>
            <a:endParaRPr lang="en-US"/>
          </a:p>
        </p:txBody>
      </p:sp>
    </p:spTree>
    <p:extLst>
      <p:ext uri="{BB962C8B-B14F-4D97-AF65-F5344CB8AC3E}">
        <p14:creationId xmlns:p14="http://schemas.microsoft.com/office/powerpoint/2010/main" val="1421699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3C9123-CA7C-4D75-A8F3-27F4F452B736}" type="datetimeFigureOut">
              <a:rPr lang="en-US" smtClean="0"/>
              <a:t>3/24/2020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1A4A03-EB7C-4147-B471-3B7B76579EE2}" type="slidenum">
              <a:rPr lang="en-US" smtClean="0"/>
              <a:t>‹#›</a:t>
            </a:fld>
            <a:endParaRPr lang="en-US"/>
          </a:p>
        </p:txBody>
      </p:sp>
    </p:spTree>
    <p:extLst>
      <p:ext uri="{BB962C8B-B14F-4D97-AF65-F5344CB8AC3E}">
        <p14:creationId xmlns:p14="http://schemas.microsoft.com/office/powerpoint/2010/main" val="1938836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3C9123-CA7C-4D75-A8F3-27F4F452B736}" type="datetimeFigureOut">
              <a:rPr lang="en-US" smtClean="0"/>
              <a:t>3/24/2020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1A4A03-EB7C-4147-B471-3B7B76579EE2}" type="slidenum">
              <a:rPr lang="en-US" smtClean="0"/>
              <a:t>‹#›</a:t>
            </a:fld>
            <a:endParaRPr lang="en-US"/>
          </a:p>
        </p:txBody>
      </p:sp>
    </p:spTree>
    <p:extLst>
      <p:ext uri="{BB962C8B-B14F-4D97-AF65-F5344CB8AC3E}">
        <p14:creationId xmlns:p14="http://schemas.microsoft.com/office/powerpoint/2010/main" val="1642245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3C9123-CA7C-4D75-A8F3-27F4F452B736}" type="datetimeFigureOut">
              <a:rPr lang="en-US" smtClean="0"/>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1A4A03-EB7C-4147-B471-3B7B76579EE2}" type="slidenum">
              <a:rPr lang="en-US" smtClean="0"/>
              <a:t>‹#›</a:t>
            </a:fld>
            <a:endParaRPr lang="en-US"/>
          </a:p>
        </p:txBody>
      </p:sp>
    </p:spTree>
    <p:extLst>
      <p:ext uri="{BB962C8B-B14F-4D97-AF65-F5344CB8AC3E}">
        <p14:creationId xmlns:p14="http://schemas.microsoft.com/office/powerpoint/2010/main" val="2082482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3C9123-CA7C-4D75-A8F3-27F4F452B736}" type="datetimeFigureOut">
              <a:rPr lang="en-US" smtClean="0"/>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1A4A03-EB7C-4147-B471-3B7B76579EE2}" type="slidenum">
              <a:rPr lang="en-US" smtClean="0"/>
              <a:t>‹#›</a:t>
            </a:fld>
            <a:endParaRPr lang="en-US"/>
          </a:p>
        </p:txBody>
      </p:sp>
    </p:spTree>
    <p:extLst>
      <p:ext uri="{BB962C8B-B14F-4D97-AF65-F5344CB8AC3E}">
        <p14:creationId xmlns:p14="http://schemas.microsoft.com/office/powerpoint/2010/main" val="2405452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3C9123-CA7C-4D75-A8F3-27F4F452B736}" type="datetimeFigureOut">
              <a:rPr lang="en-US" smtClean="0"/>
              <a:t>3/24/2020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1A4A03-EB7C-4147-B471-3B7B76579EE2}" type="slidenum">
              <a:rPr lang="en-US" smtClean="0"/>
              <a:t>‹#›</a:t>
            </a:fld>
            <a:endParaRPr lang="en-US"/>
          </a:p>
        </p:txBody>
      </p:sp>
    </p:spTree>
    <p:extLst>
      <p:ext uri="{BB962C8B-B14F-4D97-AF65-F5344CB8AC3E}">
        <p14:creationId xmlns:p14="http://schemas.microsoft.com/office/powerpoint/2010/main" val="3085311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 </a:t>
            </a:r>
            <a:r>
              <a:rPr lang="en-US" dirty="0" smtClean="0"/>
              <a:t>Inheritance</a:t>
            </a:r>
            <a:endParaRPr lang="en-US" dirty="0"/>
          </a:p>
        </p:txBody>
      </p:sp>
      <p:sp>
        <p:nvSpPr>
          <p:cNvPr id="3" name="Subtitle 2"/>
          <p:cNvSpPr>
            <a:spLocks noGrp="1"/>
          </p:cNvSpPr>
          <p:nvPr>
            <p:ph type="subTitle" idx="1"/>
          </p:nvPr>
        </p:nvSpPr>
        <p:spPr/>
        <p:txBody>
          <a:bodyPr/>
          <a:lstStyle/>
          <a:p>
            <a:r>
              <a:rPr lang="en-US" dirty="0" smtClean="0"/>
              <a:t>Ms. Zahra Ali</a:t>
            </a:r>
            <a:endParaRPr lang="en-US" dirty="0"/>
          </a:p>
        </p:txBody>
      </p:sp>
    </p:spTree>
    <p:extLst>
      <p:ext uri="{BB962C8B-B14F-4D97-AF65-F5344CB8AC3E}">
        <p14:creationId xmlns:p14="http://schemas.microsoft.com/office/powerpoint/2010/main" val="421686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 Single Level Inheritance Example: Inheriting </a:t>
            </a:r>
            <a:r>
              <a:rPr lang="en-US" dirty="0" smtClean="0"/>
              <a:t>Methods</a:t>
            </a:r>
            <a:endParaRPr lang="en-US" dirty="0"/>
          </a:p>
        </p:txBody>
      </p:sp>
      <p:sp>
        <p:nvSpPr>
          <p:cNvPr id="3" name="Content Placeholder 2"/>
          <p:cNvSpPr>
            <a:spLocks noGrp="1"/>
          </p:cNvSpPr>
          <p:nvPr>
            <p:ph idx="1"/>
          </p:nvPr>
        </p:nvSpPr>
        <p:spPr/>
        <p:txBody>
          <a:bodyPr>
            <a:normAutofit fontScale="25000" lnSpcReduction="20000"/>
          </a:bodyPr>
          <a:lstStyle/>
          <a:p>
            <a:r>
              <a:rPr lang="en-US" dirty="0"/>
              <a:t>#include &lt;</a:t>
            </a:r>
            <a:r>
              <a:rPr lang="en-US" dirty="0" err="1"/>
              <a:t>iostream</a:t>
            </a:r>
            <a:r>
              <a:rPr lang="en-US" dirty="0"/>
              <a:t>&gt;  </a:t>
            </a:r>
          </a:p>
          <a:p>
            <a:r>
              <a:rPr lang="en-US" b="1" dirty="0"/>
              <a:t>using</a:t>
            </a:r>
            <a:r>
              <a:rPr lang="en-US" dirty="0"/>
              <a:t> </a:t>
            </a:r>
            <a:r>
              <a:rPr lang="en-US" b="1" dirty="0"/>
              <a:t>namespace</a:t>
            </a:r>
            <a:r>
              <a:rPr lang="en-US" dirty="0"/>
              <a:t> </a:t>
            </a:r>
            <a:r>
              <a:rPr lang="en-US" dirty="0" err="1"/>
              <a:t>std</a:t>
            </a:r>
            <a:r>
              <a:rPr lang="en-US" dirty="0"/>
              <a:t>;  </a:t>
            </a:r>
          </a:p>
          <a:p>
            <a:r>
              <a:rPr lang="en-US" dirty="0"/>
              <a:t> </a:t>
            </a:r>
            <a:r>
              <a:rPr lang="en-US" b="1" dirty="0"/>
              <a:t>class</a:t>
            </a:r>
            <a:r>
              <a:rPr lang="en-US" dirty="0"/>
              <a:t> Animal {  </a:t>
            </a:r>
          </a:p>
          <a:p>
            <a:r>
              <a:rPr lang="en-US" dirty="0"/>
              <a:t>   </a:t>
            </a:r>
            <a:r>
              <a:rPr lang="en-US" b="1" dirty="0"/>
              <a:t>public</a:t>
            </a:r>
            <a:r>
              <a:rPr lang="en-US" dirty="0"/>
              <a:t>:  </a:t>
            </a:r>
          </a:p>
          <a:p>
            <a:r>
              <a:rPr lang="en-US" dirty="0"/>
              <a:t> </a:t>
            </a:r>
            <a:r>
              <a:rPr lang="en-US" b="1" dirty="0"/>
              <a:t>void</a:t>
            </a:r>
            <a:r>
              <a:rPr lang="en-US" dirty="0"/>
              <a:t> eat() {   </a:t>
            </a:r>
          </a:p>
          <a:p>
            <a:r>
              <a:rPr lang="en-US" dirty="0"/>
              <a:t>    </a:t>
            </a:r>
            <a:r>
              <a:rPr lang="en-US" dirty="0" err="1"/>
              <a:t>cout</a:t>
            </a:r>
            <a:r>
              <a:rPr lang="en-US" dirty="0"/>
              <a:t>&lt;&lt;"Eating..."&lt;&lt;</a:t>
            </a:r>
            <a:r>
              <a:rPr lang="en-US" dirty="0" err="1"/>
              <a:t>endl</a:t>
            </a:r>
            <a:r>
              <a:rPr lang="en-US" dirty="0"/>
              <a:t>;   </a:t>
            </a:r>
          </a:p>
          <a:p>
            <a:r>
              <a:rPr lang="en-US" dirty="0"/>
              <a:t> }    </a:t>
            </a:r>
          </a:p>
          <a:p>
            <a:r>
              <a:rPr lang="en-US" dirty="0"/>
              <a:t>   };  </a:t>
            </a:r>
          </a:p>
          <a:p>
            <a:r>
              <a:rPr lang="en-US" dirty="0"/>
              <a:t>   </a:t>
            </a:r>
            <a:r>
              <a:rPr lang="en-US" b="1" dirty="0"/>
              <a:t>class</a:t>
            </a:r>
            <a:r>
              <a:rPr lang="en-US" dirty="0"/>
              <a:t> Dog: </a:t>
            </a:r>
            <a:r>
              <a:rPr lang="en-US" b="1" dirty="0"/>
              <a:t>public</a:t>
            </a:r>
            <a:r>
              <a:rPr lang="en-US" dirty="0"/>
              <a:t> Animal    </a:t>
            </a:r>
          </a:p>
          <a:p>
            <a:r>
              <a:rPr lang="en-US" dirty="0"/>
              <a:t>   {    </a:t>
            </a:r>
          </a:p>
          <a:p>
            <a:r>
              <a:rPr lang="en-US" dirty="0"/>
              <a:t>       </a:t>
            </a:r>
            <a:r>
              <a:rPr lang="en-US" b="1" dirty="0"/>
              <a:t>public</a:t>
            </a:r>
            <a:r>
              <a:rPr lang="en-US" dirty="0"/>
              <a:t>:  </a:t>
            </a:r>
          </a:p>
          <a:p>
            <a:r>
              <a:rPr lang="en-US" dirty="0"/>
              <a:t>     </a:t>
            </a:r>
            <a:r>
              <a:rPr lang="en-US" b="1" dirty="0"/>
              <a:t>void</a:t>
            </a:r>
            <a:r>
              <a:rPr lang="en-US" dirty="0"/>
              <a:t> bark(){  </a:t>
            </a:r>
          </a:p>
          <a:p>
            <a:r>
              <a:rPr lang="en-US" dirty="0"/>
              <a:t>    </a:t>
            </a:r>
            <a:r>
              <a:rPr lang="en-US" dirty="0" err="1"/>
              <a:t>cout</a:t>
            </a:r>
            <a:r>
              <a:rPr lang="en-US" dirty="0"/>
              <a:t>&lt;&lt;"Barking...";   </a:t>
            </a:r>
          </a:p>
          <a:p>
            <a:r>
              <a:rPr lang="en-US" dirty="0"/>
              <a:t>     }    </a:t>
            </a:r>
          </a:p>
          <a:p>
            <a:r>
              <a:rPr lang="en-US" dirty="0"/>
              <a:t>   };   </a:t>
            </a:r>
          </a:p>
          <a:p>
            <a:r>
              <a:rPr lang="en-US" b="1" dirty="0" err="1"/>
              <a:t>int</a:t>
            </a:r>
            <a:r>
              <a:rPr lang="en-US" dirty="0"/>
              <a:t> main(</a:t>
            </a:r>
            <a:r>
              <a:rPr lang="en-US" b="1" dirty="0"/>
              <a:t>void</a:t>
            </a:r>
            <a:r>
              <a:rPr lang="en-US" dirty="0"/>
              <a:t>) {  </a:t>
            </a:r>
          </a:p>
          <a:p>
            <a:r>
              <a:rPr lang="en-US" dirty="0"/>
              <a:t>    Dog d1;  </a:t>
            </a:r>
          </a:p>
          <a:p>
            <a:r>
              <a:rPr lang="en-US" dirty="0"/>
              <a:t>    d1.eat();  </a:t>
            </a:r>
          </a:p>
          <a:p>
            <a:r>
              <a:rPr lang="en-US" dirty="0"/>
              <a:t>    d1.bark();  </a:t>
            </a:r>
          </a:p>
          <a:p>
            <a:r>
              <a:rPr lang="en-US" dirty="0"/>
              <a:t>    </a:t>
            </a:r>
            <a:r>
              <a:rPr lang="en-US" b="1" dirty="0"/>
              <a:t>return</a:t>
            </a:r>
            <a:r>
              <a:rPr lang="en-US" dirty="0"/>
              <a:t> 0;  </a:t>
            </a:r>
          </a:p>
          <a:p>
            <a:r>
              <a:rPr lang="en-US" dirty="0"/>
              <a:t>}  </a:t>
            </a:r>
          </a:p>
          <a:p>
            <a:endParaRPr lang="en-US" dirty="0"/>
          </a:p>
        </p:txBody>
      </p:sp>
    </p:spTree>
    <p:extLst>
      <p:ext uri="{BB962C8B-B14F-4D97-AF65-F5344CB8AC3E}">
        <p14:creationId xmlns:p14="http://schemas.microsoft.com/office/powerpoint/2010/main" val="2673806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make a Private Member </a:t>
            </a:r>
            <a:r>
              <a:rPr lang="en-US" dirty="0" smtClean="0"/>
              <a:t>Inheritable</a:t>
            </a:r>
            <a:endParaRPr lang="en-US" dirty="0"/>
          </a:p>
        </p:txBody>
      </p:sp>
      <p:sp>
        <p:nvSpPr>
          <p:cNvPr id="3" name="Content Placeholder 2"/>
          <p:cNvSpPr>
            <a:spLocks noGrp="1"/>
          </p:cNvSpPr>
          <p:nvPr>
            <p:ph idx="1"/>
          </p:nvPr>
        </p:nvSpPr>
        <p:spPr/>
        <p:txBody>
          <a:bodyPr/>
          <a:lstStyle/>
          <a:p>
            <a:r>
              <a:rPr lang="en-US" dirty="0"/>
              <a:t>The private member is not inheritable. If we modify the visibility mode by making it public, but this takes away the advantage of data hiding.</a:t>
            </a:r>
          </a:p>
          <a:p>
            <a:r>
              <a:rPr lang="en-US" dirty="0"/>
              <a:t>C++ introduces a third visibility modifier, i.e., </a:t>
            </a:r>
            <a:r>
              <a:rPr lang="en-US" b="1" dirty="0"/>
              <a:t>protected</a:t>
            </a:r>
            <a:r>
              <a:rPr lang="en-US" dirty="0"/>
              <a:t>. The member which is declared as protected will be accessible to all the member functions within the class as well as the class immediately derived from it.</a:t>
            </a:r>
          </a:p>
          <a:p>
            <a:endParaRPr lang="en-US" dirty="0"/>
          </a:p>
        </p:txBody>
      </p:sp>
    </p:spTree>
    <p:extLst>
      <p:ext uri="{BB962C8B-B14F-4D97-AF65-F5344CB8AC3E}">
        <p14:creationId xmlns:p14="http://schemas.microsoft.com/office/powerpoint/2010/main" val="4023263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Visibility modes can be classified into three categories:</a:t>
            </a:r>
            <a:endParaRPr lang="en-US" dirty="0"/>
          </a:p>
        </p:txBody>
      </p:sp>
      <p:pic>
        <p:nvPicPr>
          <p:cNvPr id="4" name="Content Placeholder 3"/>
          <p:cNvPicPr>
            <a:picLocks noGrp="1" noChangeAspect="1"/>
          </p:cNvPicPr>
          <p:nvPr>
            <p:ph idx="1"/>
          </p:nvPr>
        </p:nvPicPr>
        <p:blipFill rotWithShape="1">
          <a:blip r:embed="rId2"/>
          <a:srcRect l="17612" t="40533" r="56466" b="35630"/>
          <a:stretch/>
        </p:blipFill>
        <p:spPr>
          <a:xfrm>
            <a:off x="2060812" y="2238232"/>
            <a:ext cx="5636525" cy="3357349"/>
          </a:xfrm>
          <a:prstGeom prst="rect">
            <a:avLst/>
          </a:prstGeom>
        </p:spPr>
      </p:pic>
    </p:spTree>
    <p:extLst>
      <p:ext uri="{BB962C8B-B14F-4D97-AF65-F5344CB8AC3E}">
        <p14:creationId xmlns:p14="http://schemas.microsoft.com/office/powerpoint/2010/main" val="2279067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Visibility of Inherited </a:t>
            </a:r>
            <a:r>
              <a:rPr lang="en-US" dirty="0" smtClean="0"/>
              <a:t>Members</a:t>
            </a:r>
            <a:endParaRPr lang="en-US" dirty="0"/>
          </a:p>
        </p:txBody>
      </p:sp>
      <p:pic>
        <p:nvPicPr>
          <p:cNvPr id="4" name="Content Placeholder 3"/>
          <p:cNvPicPr>
            <a:picLocks noGrp="1" noChangeAspect="1"/>
          </p:cNvPicPr>
          <p:nvPr>
            <p:ph idx="1"/>
          </p:nvPr>
        </p:nvPicPr>
        <p:blipFill rotWithShape="1">
          <a:blip r:embed="rId2"/>
          <a:srcRect l="17084" t="28614" r="20492" b="39707"/>
          <a:stretch/>
        </p:blipFill>
        <p:spPr>
          <a:xfrm>
            <a:off x="1105469" y="2033515"/>
            <a:ext cx="7601803" cy="3343703"/>
          </a:xfrm>
          <a:prstGeom prst="rect">
            <a:avLst/>
          </a:prstGeom>
        </p:spPr>
      </p:pic>
    </p:spTree>
    <p:extLst>
      <p:ext uri="{BB962C8B-B14F-4D97-AF65-F5344CB8AC3E}">
        <p14:creationId xmlns:p14="http://schemas.microsoft.com/office/powerpoint/2010/main" val="663040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Multilevel </a:t>
            </a:r>
            <a:r>
              <a:rPr lang="en-US" dirty="0" smtClean="0"/>
              <a:t>Inheritance</a:t>
            </a:r>
            <a:endParaRPr lang="en-US" dirty="0"/>
          </a:p>
        </p:txBody>
      </p:sp>
      <p:pic>
        <p:nvPicPr>
          <p:cNvPr id="4" name="Content Placeholder 3"/>
          <p:cNvPicPr>
            <a:picLocks noGrp="1" noChangeAspect="1"/>
          </p:cNvPicPr>
          <p:nvPr>
            <p:ph idx="1"/>
          </p:nvPr>
        </p:nvPicPr>
        <p:blipFill rotWithShape="1">
          <a:blip r:embed="rId2"/>
          <a:srcRect l="16731" t="27047" r="73747" b="29671"/>
          <a:stretch/>
        </p:blipFill>
        <p:spPr>
          <a:xfrm>
            <a:off x="3466531" y="1992571"/>
            <a:ext cx="1951630" cy="3207225"/>
          </a:xfrm>
          <a:prstGeom prst="rect">
            <a:avLst/>
          </a:prstGeom>
        </p:spPr>
      </p:pic>
    </p:spTree>
    <p:extLst>
      <p:ext uri="{BB962C8B-B14F-4D97-AF65-F5344CB8AC3E}">
        <p14:creationId xmlns:p14="http://schemas.microsoft.com/office/powerpoint/2010/main" val="35789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Multi Level Inheritance </a:t>
            </a:r>
            <a:r>
              <a:rPr lang="en-US" dirty="0" smtClean="0"/>
              <a:t>Example</a:t>
            </a:r>
            <a:endParaRPr lang="en-US" dirty="0"/>
          </a:p>
        </p:txBody>
      </p:sp>
      <p:sp>
        <p:nvSpPr>
          <p:cNvPr id="3" name="Content Placeholder 2"/>
          <p:cNvSpPr>
            <a:spLocks noGrp="1"/>
          </p:cNvSpPr>
          <p:nvPr>
            <p:ph idx="1"/>
          </p:nvPr>
        </p:nvSpPr>
        <p:spPr/>
        <p:txBody>
          <a:bodyPr>
            <a:normAutofit fontScale="25000" lnSpcReduction="20000"/>
          </a:bodyPr>
          <a:lstStyle/>
          <a:p>
            <a:r>
              <a:rPr lang="en-US" dirty="0"/>
              <a:t>#include &lt;</a:t>
            </a:r>
            <a:r>
              <a:rPr lang="en-US" dirty="0" err="1"/>
              <a:t>iostream</a:t>
            </a:r>
            <a:r>
              <a:rPr lang="en-US" dirty="0"/>
              <a:t>&gt;  </a:t>
            </a:r>
          </a:p>
          <a:p>
            <a:r>
              <a:rPr lang="en-US" b="1" dirty="0"/>
              <a:t>using</a:t>
            </a:r>
            <a:r>
              <a:rPr lang="en-US" dirty="0"/>
              <a:t> </a:t>
            </a:r>
            <a:r>
              <a:rPr lang="en-US" b="1" dirty="0"/>
              <a:t>namespace</a:t>
            </a:r>
            <a:r>
              <a:rPr lang="en-US" dirty="0"/>
              <a:t> </a:t>
            </a:r>
            <a:r>
              <a:rPr lang="en-US" dirty="0" err="1"/>
              <a:t>std</a:t>
            </a:r>
            <a:r>
              <a:rPr lang="en-US" dirty="0"/>
              <a:t>;  </a:t>
            </a:r>
          </a:p>
          <a:p>
            <a:r>
              <a:rPr lang="en-US" dirty="0"/>
              <a:t> </a:t>
            </a:r>
            <a:r>
              <a:rPr lang="en-US" b="1" dirty="0"/>
              <a:t>class</a:t>
            </a:r>
            <a:r>
              <a:rPr lang="en-US" dirty="0"/>
              <a:t> Animal {  </a:t>
            </a:r>
          </a:p>
          <a:p>
            <a:r>
              <a:rPr lang="en-US" dirty="0"/>
              <a:t>   </a:t>
            </a:r>
            <a:r>
              <a:rPr lang="en-US" b="1" dirty="0"/>
              <a:t>public</a:t>
            </a:r>
            <a:r>
              <a:rPr lang="en-US" dirty="0"/>
              <a:t>:  </a:t>
            </a:r>
          </a:p>
          <a:p>
            <a:r>
              <a:rPr lang="en-US" dirty="0"/>
              <a:t> </a:t>
            </a:r>
            <a:r>
              <a:rPr lang="en-US" b="1" dirty="0"/>
              <a:t>void</a:t>
            </a:r>
            <a:r>
              <a:rPr lang="en-US" dirty="0"/>
              <a:t> eat() {   </a:t>
            </a:r>
          </a:p>
          <a:p>
            <a:r>
              <a:rPr lang="en-US" dirty="0"/>
              <a:t>    </a:t>
            </a:r>
            <a:r>
              <a:rPr lang="en-US" dirty="0" err="1"/>
              <a:t>cout</a:t>
            </a:r>
            <a:r>
              <a:rPr lang="en-US" dirty="0"/>
              <a:t>&lt;&lt;"Eating..."&lt;&lt;</a:t>
            </a:r>
            <a:r>
              <a:rPr lang="en-US" dirty="0" err="1"/>
              <a:t>endl</a:t>
            </a:r>
            <a:r>
              <a:rPr lang="en-US" dirty="0"/>
              <a:t>;   </a:t>
            </a:r>
          </a:p>
          <a:p>
            <a:r>
              <a:rPr lang="en-US" dirty="0"/>
              <a:t> }    </a:t>
            </a:r>
          </a:p>
          <a:p>
            <a:r>
              <a:rPr lang="en-US" dirty="0"/>
              <a:t>   };  </a:t>
            </a:r>
          </a:p>
          <a:p>
            <a:r>
              <a:rPr lang="en-US" dirty="0"/>
              <a:t>   </a:t>
            </a:r>
            <a:r>
              <a:rPr lang="en-US" b="1" dirty="0"/>
              <a:t>class</a:t>
            </a:r>
            <a:r>
              <a:rPr lang="en-US" dirty="0"/>
              <a:t> Dog: </a:t>
            </a:r>
            <a:r>
              <a:rPr lang="en-US" b="1" dirty="0"/>
              <a:t>public</a:t>
            </a:r>
            <a:r>
              <a:rPr lang="en-US" dirty="0"/>
              <a:t> Animal   </a:t>
            </a:r>
          </a:p>
          <a:p>
            <a:r>
              <a:rPr lang="en-US" dirty="0"/>
              <a:t>   {    </a:t>
            </a:r>
          </a:p>
          <a:p>
            <a:r>
              <a:rPr lang="en-US" dirty="0"/>
              <a:t>       </a:t>
            </a:r>
            <a:r>
              <a:rPr lang="en-US" b="1" dirty="0"/>
              <a:t>public</a:t>
            </a:r>
            <a:r>
              <a:rPr lang="en-US" dirty="0"/>
              <a:t>:  </a:t>
            </a:r>
          </a:p>
          <a:p>
            <a:r>
              <a:rPr lang="en-US" dirty="0"/>
              <a:t>     </a:t>
            </a:r>
            <a:r>
              <a:rPr lang="en-US" b="1" dirty="0"/>
              <a:t>void</a:t>
            </a:r>
            <a:r>
              <a:rPr lang="en-US" dirty="0"/>
              <a:t> bark(){  </a:t>
            </a:r>
          </a:p>
          <a:p>
            <a:r>
              <a:rPr lang="en-US" dirty="0"/>
              <a:t>    </a:t>
            </a:r>
            <a:r>
              <a:rPr lang="en-US" dirty="0" err="1"/>
              <a:t>cout</a:t>
            </a:r>
            <a:r>
              <a:rPr lang="en-US" dirty="0"/>
              <a:t>&lt;&lt;"Barking..."&lt;&lt;</a:t>
            </a:r>
            <a:r>
              <a:rPr lang="en-US" dirty="0" err="1"/>
              <a:t>endl</a:t>
            </a:r>
            <a:r>
              <a:rPr lang="en-US" dirty="0"/>
              <a:t>;   </a:t>
            </a:r>
          </a:p>
          <a:p>
            <a:r>
              <a:rPr lang="en-US" dirty="0"/>
              <a:t>     }    </a:t>
            </a:r>
          </a:p>
          <a:p>
            <a:r>
              <a:rPr lang="en-US" dirty="0"/>
              <a:t>   };   </a:t>
            </a:r>
          </a:p>
          <a:p>
            <a:r>
              <a:rPr lang="en-US" dirty="0"/>
              <a:t>   </a:t>
            </a:r>
            <a:r>
              <a:rPr lang="en-US" b="1" dirty="0"/>
              <a:t>class</a:t>
            </a:r>
            <a:r>
              <a:rPr lang="en-US" dirty="0"/>
              <a:t> </a:t>
            </a:r>
            <a:r>
              <a:rPr lang="en-US" dirty="0" err="1"/>
              <a:t>BabyDog</a:t>
            </a:r>
            <a:r>
              <a:rPr lang="en-US" dirty="0"/>
              <a:t>: </a:t>
            </a:r>
            <a:r>
              <a:rPr lang="en-US" b="1" dirty="0"/>
              <a:t>public</a:t>
            </a:r>
            <a:r>
              <a:rPr lang="en-US" dirty="0"/>
              <a:t> Dog   </a:t>
            </a:r>
          </a:p>
          <a:p>
            <a:r>
              <a:rPr lang="en-US" dirty="0"/>
              <a:t>   {    </a:t>
            </a:r>
          </a:p>
          <a:p>
            <a:r>
              <a:rPr lang="en-US" dirty="0"/>
              <a:t>       </a:t>
            </a:r>
            <a:r>
              <a:rPr lang="en-US" b="1" dirty="0"/>
              <a:t>public</a:t>
            </a:r>
            <a:r>
              <a:rPr lang="en-US" dirty="0"/>
              <a:t>:  </a:t>
            </a:r>
          </a:p>
          <a:p>
            <a:r>
              <a:rPr lang="en-US" dirty="0"/>
              <a:t>     </a:t>
            </a:r>
            <a:r>
              <a:rPr lang="en-US" b="1" dirty="0"/>
              <a:t>void</a:t>
            </a:r>
            <a:r>
              <a:rPr lang="en-US" dirty="0"/>
              <a:t> weep() {  </a:t>
            </a:r>
          </a:p>
          <a:p>
            <a:r>
              <a:rPr lang="en-US" dirty="0"/>
              <a:t>    </a:t>
            </a:r>
            <a:r>
              <a:rPr lang="en-US" dirty="0" err="1"/>
              <a:t>cout</a:t>
            </a:r>
            <a:r>
              <a:rPr lang="en-US" dirty="0"/>
              <a:t>&lt;&lt;"Weeping...";   </a:t>
            </a:r>
          </a:p>
          <a:p>
            <a:r>
              <a:rPr lang="en-US" dirty="0"/>
              <a:t>     }    </a:t>
            </a:r>
          </a:p>
          <a:p>
            <a:r>
              <a:rPr lang="en-US" dirty="0"/>
              <a:t>   }; </a:t>
            </a:r>
          </a:p>
          <a:p>
            <a:endParaRPr lang="en-US" dirty="0"/>
          </a:p>
        </p:txBody>
      </p:sp>
    </p:spTree>
    <p:extLst>
      <p:ext uri="{BB962C8B-B14F-4D97-AF65-F5344CB8AC3E}">
        <p14:creationId xmlns:p14="http://schemas.microsoft.com/office/powerpoint/2010/main" val="3028434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Part 2</a:t>
            </a:r>
            <a:endParaRPr lang="en-US" dirty="0"/>
          </a:p>
        </p:txBody>
      </p:sp>
      <p:sp>
        <p:nvSpPr>
          <p:cNvPr id="3" name="Content Placeholder 2"/>
          <p:cNvSpPr>
            <a:spLocks noGrp="1"/>
          </p:cNvSpPr>
          <p:nvPr>
            <p:ph idx="1"/>
          </p:nvPr>
        </p:nvSpPr>
        <p:spPr/>
        <p:txBody>
          <a:bodyPr/>
          <a:lstStyle/>
          <a:p>
            <a:r>
              <a:rPr lang="en-US" b="1" dirty="0" err="1"/>
              <a:t>int</a:t>
            </a:r>
            <a:r>
              <a:rPr lang="en-US" dirty="0"/>
              <a:t> main(</a:t>
            </a:r>
            <a:r>
              <a:rPr lang="en-US" b="1" dirty="0"/>
              <a:t>void</a:t>
            </a:r>
            <a:r>
              <a:rPr lang="en-US" dirty="0"/>
              <a:t>) {  </a:t>
            </a:r>
          </a:p>
          <a:p>
            <a:r>
              <a:rPr lang="en-US" dirty="0"/>
              <a:t>    </a:t>
            </a:r>
            <a:r>
              <a:rPr lang="en-US" dirty="0" err="1"/>
              <a:t>BabyDog</a:t>
            </a:r>
            <a:r>
              <a:rPr lang="en-US" dirty="0"/>
              <a:t> d1;  </a:t>
            </a:r>
          </a:p>
          <a:p>
            <a:r>
              <a:rPr lang="en-US" dirty="0"/>
              <a:t>    d1.eat();  </a:t>
            </a:r>
          </a:p>
          <a:p>
            <a:r>
              <a:rPr lang="en-US" dirty="0"/>
              <a:t>    d1.bark();  </a:t>
            </a:r>
          </a:p>
          <a:p>
            <a:r>
              <a:rPr lang="en-US" dirty="0"/>
              <a:t>     d1.weep();  </a:t>
            </a:r>
          </a:p>
          <a:p>
            <a:r>
              <a:rPr lang="en-US" dirty="0"/>
              <a:t>     </a:t>
            </a:r>
            <a:r>
              <a:rPr lang="en-US" b="1" dirty="0"/>
              <a:t>return</a:t>
            </a:r>
            <a:r>
              <a:rPr lang="en-US" dirty="0"/>
              <a:t> 0;  </a:t>
            </a:r>
          </a:p>
          <a:p>
            <a:r>
              <a:rPr lang="en-US" dirty="0"/>
              <a:t>}  </a:t>
            </a:r>
          </a:p>
          <a:p>
            <a:endParaRPr lang="en-US" dirty="0"/>
          </a:p>
        </p:txBody>
      </p:sp>
    </p:spTree>
    <p:extLst>
      <p:ext uri="{BB962C8B-B14F-4D97-AF65-F5344CB8AC3E}">
        <p14:creationId xmlns:p14="http://schemas.microsoft.com/office/powerpoint/2010/main" val="2983663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Multiple </a:t>
            </a:r>
            <a:r>
              <a:rPr lang="en-US" dirty="0" smtClean="0"/>
              <a:t>Inheritance</a:t>
            </a:r>
            <a:endParaRPr lang="en-US" dirty="0"/>
          </a:p>
        </p:txBody>
      </p:sp>
      <p:pic>
        <p:nvPicPr>
          <p:cNvPr id="4" name="Content Placeholder 3"/>
          <p:cNvPicPr>
            <a:picLocks noGrp="1" noChangeAspect="1"/>
          </p:cNvPicPr>
          <p:nvPr>
            <p:ph idx="1"/>
          </p:nvPr>
        </p:nvPicPr>
        <p:blipFill rotWithShape="1">
          <a:blip r:embed="rId2"/>
          <a:srcRect l="17084" t="25479" r="60345" b="48803"/>
          <a:stretch/>
        </p:blipFill>
        <p:spPr>
          <a:xfrm>
            <a:off x="1883390" y="2142698"/>
            <a:ext cx="3698543" cy="3084395"/>
          </a:xfrm>
          <a:prstGeom prst="rect">
            <a:avLst/>
          </a:prstGeom>
        </p:spPr>
      </p:pic>
    </p:spTree>
    <p:extLst>
      <p:ext uri="{BB962C8B-B14F-4D97-AF65-F5344CB8AC3E}">
        <p14:creationId xmlns:p14="http://schemas.microsoft.com/office/powerpoint/2010/main" val="3415794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Multiple Inheritance</a:t>
            </a:r>
            <a:endParaRPr lang="en-US" dirty="0"/>
          </a:p>
        </p:txBody>
      </p:sp>
      <p:sp>
        <p:nvSpPr>
          <p:cNvPr id="3" name="Content Placeholder 2"/>
          <p:cNvSpPr>
            <a:spLocks noGrp="1"/>
          </p:cNvSpPr>
          <p:nvPr>
            <p:ph idx="1"/>
          </p:nvPr>
        </p:nvSpPr>
        <p:spPr/>
        <p:txBody>
          <a:bodyPr/>
          <a:lstStyle/>
          <a:p>
            <a:r>
              <a:rPr lang="en-US" b="1" dirty="0"/>
              <a:t>class</a:t>
            </a:r>
            <a:r>
              <a:rPr lang="en-US" dirty="0"/>
              <a:t> D : visibility B-1, visibility B-2, ?  </a:t>
            </a:r>
          </a:p>
          <a:p>
            <a:r>
              <a:rPr lang="en-US" dirty="0"/>
              <a:t>{  </a:t>
            </a:r>
          </a:p>
          <a:p>
            <a:r>
              <a:rPr lang="en-US" dirty="0"/>
              <a:t>    // Body of the class;  </a:t>
            </a:r>
          </a:p>
          <a:p>
            <a:r>
              <a:rPr lang="en-US" dirty="0"/>
              <a:t>}   </a:t>
            </a:r>
          </a:p>
          <a:p>
            <a:endParaRPr lang="en-US" dirty="0"/>
          </a:p>
        </p:txBody>
      </p:sp>
    </p:spTree>
    <p:extLst>
      <p:ext uri="{BB962C8B-B14F-4D97-AF65-F5344CB8AC3E}">
        <p14:creationId xmlns:p14="http://schemas.microsoft.com/office/powerpoint/2010/main" val="3868287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77500" lnSpcReduction="20000"/>
          </a:bodyPr>
          <a:lstStyle/>
          <a:p>
            <a:r>
              <a:rPr lang="en-US" dirty="0"/>
              <a:t>#include &lt;</a:t>
            </a:r>
            <a:r>
              <a:rPr lang="en-US" dirty="0" err="1"/>
              <a:t>iostream</a:t>
            </a:r>
            <a:r>
              <a:rPr lang="en-US" dirty="0"/>
              <a:t>&gt;  </a:t>
            </a:r>
          </a:p>
          <a:p>
            <a:r>
              <a:rPr lang="en-US" b="1" dirty="0"/>
              <a:t>using</a:t>
            </a:r>
            <a:r>
              <a:rPr lang="en-US" dirty="0"/>
              <a:t> </a:t>
            </a:r>
            <a:r>
              <a:rPr lang="en-US" b="1" dirty="0"/>
              <a:t>namespace</a:t>
            </a:r>
            <a:r>
              <a:rPr lang="en-US" dirty="0"/>
              <a:t> </a:t>
            </a:r>
            <a:r>
              <a:rPr lang="en-US" dirty="0" err="1"/>
              <a:t>std</a:t>
            </a:r>
            <a:r>
              <a:rPr lang="en-US" dirty="0"/>
              <a:t>;  </a:t>
            </a:r>
          </a:p>
          <a:p>
            <a:r>
              <a:rPr lang="en-US" b="1" dirty="0"/>
              <a:t>class</a:t>
            </a:r>
            <a:r>
              <a:rPr lang="en-US" dirty="0"/>
              <a:t> A  </a:t>
            </a:r>
          </a:p>
          <a:p>
            <a:r>
              <a:rPr lang="en-US" dirty="0"/>
              <a:t>{  </a:t>
            </a:r>
          </a:p>
          <a:p>
            <a:r>
              <a:rPr lang="en-US" dirty="0"/>
              <a:t>    </a:t>
            </a:r>
            <a:r>
              <a:rPr lang="en-US" b="1" dirty="0"/>
              <a:t>protected</a:t>
            </a:r>
            <a:r>
              <a:rPr lang="en-US" dirty="0"/>
              <a:t>:  </a:t>
            </a:r>
          </a:p>
          <a:p>
            <a:r>
              <a:rPr lang="en-US" dirty="0"/>
              <a:t>     </a:t>
            </a:r>
            <a:r>
              <a:rPr lang="en-US" b="1" dirty="0" err="1"/>
              <a:t>int</a:t>
            </a:r>
            <a:r>
              <a:rPr lang="en-US" dirty="0"/>
              <a:t> a;  </a:t>
            </a:r>
          </a:p>
          <a:p>
            <a:r>
              <a:rPr lang="en-US" dirty="0"/>
              <a:t>    </a:t>
            </a:r>
            <a:r>
              <a:rPr lang="en-US" b="1" dirty="0"/>
              <a:t>public</a:t>
            </a:r>
            <a:r>
              <a:rPr lang="en-US" dirty="0"/>
              <a:t>:  </a:t>
            </a:r>
          </a:p>
          <a:p>
            <a:r>
              <a:rPr lang="en-US" dirty="0"/>
              <a:t>    </a:t>
            </a:r>
            <a:r>
              <a:rPr lang="en-US" b="1" dirty="0"/>
              <a:t>void</a:t>
            </a:r>
            <a:r>
              <a:rPr lang="en-US" dirty="0"/>
              <a:t> </a:t>
            </a:r>
            <a:r>
              <a:rPr lang="en-US" dirty="0" err="1"/>
              <a:t>get_a</a:t>
            </a:r>
            <a:r>
              <a:rPr lang="en-US" dirty="0"/>
              <a:t>(</a:t>
            </a:r>
            <a:r>
              <a:rPr lang="en-US" b="1" dirty="0" err="1"/>
              <a:t>int</a:t>
            </a:r>
            <a:r>
              <a:rPr lang="en-US" dirty="0"/>
              <a:t> n)  </a:t>
            </a:r>
          </a:p>
          <a:p>
            <a:r>
              <a:rPr lang="en-US" dirty="0"/>
              <a:t>    {  </a:t>
            </a:r>
          </a:p>
          <a:p>
            <a:r>
              <a:rPr lang="en-US" dirty="0"/>
              <a:t>        a = n;  </a:t>
            </a:r>
          </a:p>
          <a:p>
            <a:r>
              <a:rPr lang="en-US" dirty="0"/>
              <a:t>    }  </a:t>
            </a:r>
          </a:p>
          <a:p>
            <a:r>
              <a:rPr lang="en-US" dirty="0"/>
              <a:t>};  </a:t>
            </a:r>
          </a:p>
          <a:p>
            <a:endParaRPr lang="en-US" dirty="0"/>
          </a:p>
        </p:txBody>
      </p:sp>
    </p:spTree>
    <p:extLst>
      <p:ext uri="{BB962C8B-B14F-4D97-AF65-F5344CB8AC3E}">
        <p14:creationId xmlns:p14="http://schemas.microsoft.com/office/powerpoint/2010/main" val="2325620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Inheritance?</a:t>
            </a:r>
            <a:endParaRPr lang="en-US" dirty="0"/>
          </a:p>
        </p:txBody>
      </p:sp>
      <p:sp>
        <p:nvSpPr>
          <p:cNvPr id="3" name="Content Placeholder 2"/>
          <p:cNvSpPr>
            <a:spLocks noGrp="1"/>
          </p:cNvSpPr>
          <p:nvPr>
            <p:ph idx="1"/>
          </p:nvPr>
        </p:nvSpPr>
        <p:spPr/>
        <p:txBody>
          <a:bodyPr/>
          <a:lstStyle/>
          <a:p>
            <a:r>
              <a:rPr lang="en-US" dirty="0"/>
              <a:t>In C++, inheritance is a process in which one object acquires all the properties and behaviors of its parent object automatically. In such way, you can reuse, extend or modify the attributes and behaviors which are defined in other class.</a:t>
            </a:r>
          </a:p>
          <a:p>
            <a:r>
              <a:rPr lang="en-US" dirty="0"/>
              <a:t>In C++, the class which inherits the members of another class is called derived class and the class whose members are inherited is called base class. The derived class is the specialized class for the base class.</a:t>
            </a:r>
          </a:p>
          <a:p>
            <a:endParaRPr lang="en-US" dirty="0"/>
          </a:p>
        </p:txBody>
      </p:sp>
    </p:spTree>
    <p:extLst>
      <p:ext uri="{BB962C8B-B14F-4D97-AF65-F5344CB8AC3E}">
        <p14:creationId xmlns:p14="http://schemas.microsoft.com/office/powerpoint/2010/main" val="657978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a:t>class</a:t>
            </a:r>
            <a:r>
              <a:rPr lang="en-US" dirty="0"/>
              <a:t> B  </a:t>
            </a:r>
          </a:p>
          <a:p>
            <a:r>
              <a:rPr lang="en-US" dirty="0"/>
              <a:t>{  </a:t>
            </a:r>
          </a:p>
          <a:p>
            <a:r>
              <a:rPr lang="en-US" dirty="0"/>
              <a:t>    </a:t>
            </a:r>
            <a:r>
              <a:rPr lang="en-US" b="1" dirty="0"/>
              <a:t>protected</a:t>
            </a:r>
            <a:r>
              <a:rPr lang="en-US" dirty="0"/>
              <a:t>:  </a:t>
            </a:r>
          </a:p>
          <a:p>
            <a:r>
              <a:rPr lang="en-US" dirty="0"/>
              <a:t>    </a:t>
            </a:r>
            <a:r>
              <a:rPr lang="en-US" b="1" dirty="0" err="1"/>
              <a:t>int</a:t>
            </a:r>
            <a:r>
              <a:rPr lang="en-US" dirty="0"/>
              <a:t> b;  </a:t>
            </a:r>
          </a:p>
          <a:p>
            <a:r>
              <a:rPr lang="en-US" dirty="0"/>
              <a:t>    </a:t>
            </a:r>
            <a:r>
              <a:rPr lang="en-US" b="1" dirty="0"/>
              <a:t>public</a:t>
            </a:r>
            <a:r>
              <a:rPr lang="en-US" dirty="0"/>
              <a:t>:  </a:t>
            </a:r>
          </a:p>
          <a:p>
            <a:r>
              <a:rPr lang="en-US" dirty="0"/>
              <a:t>    </a:t>
            </a:r>
            <a:r>
              <a:rPr lang="en-US" b="1" dirty="0"/>
              <a:t>void</a:t>
            </a:r>
            <a:r>
              <a:rPr lang="en-US" dirty="0"/>
              <a:t> </a:t>
            </a:r>
            <a:r>
              <a:rPr lang="en-US" dirty="0" err="1"/>
              <a:t>get_b</a:t>
            </a:r>
            <a:r>
              <a:rPr lang="en-US" dirty="0"/>
              <a:t>(</a:t>
            </a:r>
            <a:r>
              <a:rPr lang="en-US" b="1" dirty="0" err="1"/>
              <a:t>int</a:t>
            </a:r>
            <a:r>
              <a:rPr lang="en-US" dirty="0"/>
              <a:t> n)  </a:t>
            </a:r>
          </a:p>
          <a:p>
            <a:r>
              <a:rPr lang="en-US" dirty="0"/>
              <a:t>    {  </a:t>
            </a:r>
          </a:p>
          <a:p>
            <a:r>
              <a:rPr lang="en-US" dirty="0"/>
              <a:t>        b = n;  </a:t>
            </a:r>
          </a:p>
          <a:p>
            <a:r>
              <a:rPr lang="en-US" dirty="0"/>
              <a:t>    }  </a:t>
            </a:r>
          </a:p>
          <a:p>
            <a:r>
              <a:rPr lang="en-US" dirty="0"/>
              <a:t>};  </a:t>
            </a:r>
          </a:p>
          <a:p>
            <a:endParaRPr lang="en-US" dirty="0"/>
          </a:p>
        </p:txBody>
      </p:sp>
    </p:spTree>
    <p:extLst>
      <p:ext uri="{BB962C8B-B14F-4D97-AF65-F5344CB8AC3E}">
        <p14:creationId xmlns:p14="http://schemas.microsoft.com/office/powerpoint/2010/main" val="1692038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a:t>class</a:t>
            </a:r>
            <a:r>
              <a:rPr lang="en-US" dirty="0"/>
              <a:t> C : </a:t>
            </a:r>
            <a:r>
              <a:rPr lang="en-US" b="1" dirty="0"/>
              <a:t>public</a:t>
            </a:r>
            <a:r>
              <a:rPr lang="en-US" dirty="0"/>
              <a:t> </a:t>
            </a:r>
            <a:r>
              <a:rPr lang="en-US" dirty="0" err="1"/>
              <a:t>A,</a:t>
            </a:r>
            <a:r>
              <a:rPr lang="en-US" b="1" dirty="0" err="1"/>
              <a:t>public</a:t>
            </a:r>
            <a:r>
              <a:rPr lang="en-US" dirty="0"/>
              <a:t> B  </a:t>
            </a:r>
          </a:p>
          <a:p>
            <a:r>
              <a:rPr lang="en-US" dirty="0"/>
              <a:t>{  </a:t>
            </a:r>
          </a:p>
          <a:p>
            <a:r>
              <a:rPr lang="en-US" dirty="0"/>
              <a:t>   </a:t>
            </a:r>
            <a:r>
              <a:rPr lang="en-US" b="1" dirty="0"/>
              <a:t>public</a:t>
            </a:r>
            <a:r>
              <a:rPr lang="en-US" dirty="0"/>
              <a:t>:  </a:t>
            </a:r>
          </a:p>
          <a:p>
            <a:r>
              <a:rPr lang="en-US" dirty="0"/>
              <a:t>    </a:t>
            </a:r>
            <a:r>
              <a:rPr lang="en-US" b="1" dirty="0"/>
              <a:t>void</a:t>
            </a:r>
            <a:r>
              <a:rPr lang="en-US" dirty="0"/>
              <a:t> display()  </a:t>
            </a:r>
          </a:p>
          <a:p>
            <a:r>
              <a:rPr lang="en-US" dirty="0"/>
              <a:t>    {  </a:t>
            </a:r>
          </a:p>
          <a:p>
            <a:r>
              <a:rPr lang="en-US" dirty="0"/>
              <a:t>        </a:t>
            </a:r>
            <a:r>
              <a:rPr lang="en-US" dirty="0" err="1"/>
              <a:t>std</a:t>
            </a:r>
            <a:r>
              <a:rPr lang="en-US" dirty="0"/>
              <a:t>::</a:t>
            </a:r>
            <a:r>
              <a:rPr lang="en-US" dirty="0" err="1"/>
              <a:t>cout</a:t>
            </a:r>
            <a:r>
              <a:rPr lang="en-US" dirty="0"/>
              <a:t> &lt;&lt; "The value of a is : " &lt;&lt;a&lt;&lt; </a:t>
            </a:r>
            <a:r>
              <a:rPr lang="en-US" dirty="0" err="1"/>
              <a:t>std</a:t>
            </a:r>
            <a:r>
              <a:rPr lang="en-US" dirty="0"/>
              <a:t>::</a:t>
            </a:r>
            <a:r>
              <a:rPr lang="en-US" dirty="0" err="1"/>
              <a:t>endl</a:t>
            </a:r>
            <a:r>
              <a:rPr lang="en-US" dirty="0"/>
              <a:t>;  </a:t>
            </a:r>
          </a:p>
          <a:p>
            <a:r>
              <a:rPr lang="en-US" dirty="0"/>
              <a:t>        </a:t>
            </a:r>
            <a:r>
              <a:rPr lang="en-US" dirty="0" err="1"/>
              <a:t>std</a:t>
            </a:r>
            <a:r>
              <a:rPr lang="en-US" dirty="0"/>
              <a:t>::</a:t>
            </a:r>
            <a:r>
              <a:rPr lang="en-US" dirty="0" err="1"/>
              <a:t>cout</a:t>
            </a:r>
            <a:r>
              <a:rPr lang="en-US" dirty="0"/>
              <a:t> &lt;&lt; "The value of b is : " &lt;&lt;b&lt;&lt; </a:t>
            </a:r>
            <a:r>
              <a:rPr lang="en-US" dirty="0" err="1"/>
              <a:t>std</a:t>
            </a:r>
            <a:r>
              <a:rPr lang="en-US" dirty="0"/>
              <a:t>::</a:t>
            </a:r>
            <a:r>
              <a:rPr lang="en-US" dirty="0" err="1"/>
              <a:t>endl</a:t>
            </a:r>
            <a:r>
              <a:rPr lang="en-US" dirty="0"/>
              <a:t>;  </a:t>
            </a:r>
          </a:p>
          <a:p>
            <a:r>
              <a:rPr lang="en-US" dirty="0"/>
              <a:t>        </a:t>
            </a:r>
            <a:r>
              <a:rPr lang="en-US" dirty="0" err="1"/>
              <a:t>cout</a:t>
            </a:r>
            <a:r>
              <a:rPr lang="en-US" dirty="0"/>
              <a:t>&lt;&lt;"Addition of a and b is : "&lt;&lt;</a:t>
            </a:r>
            <a:r>
              <a:rPr lang="en-US" dirty="0" err="1"/>
              <a:t>a+b</a:t>
            </a:r>
            <a:r>
              <a:rPr lang="en-US" dirty="0"/>
              <a:t>;  </a:t>
            </a:r>
          </a:p>
          <a:p>
            <a:r>
              <a:rPr lang="en-US" dirty="0"/>
              <a:t>    }  </a:t>
            </a:r>
          </a:p>
          <a:p>
            <a:r>
              <a:rPr lang="en-US" dirty="0"/>
              <a:t>};  </a:t>
            </a:r>
          </a:p>
          <a:p>
            <a:endParaRPr lang="en-US" dirty="0"/>
          </a:p>
        </p:txBody>
      </p:sp>
    </p:spTree>
    <p:extLst>
      <p:ext uri="{BB962C8B-B14F-4D97-AF65-F5344CB8AC3E}">
        <p14:creationId xmlns:p14="http://schemas.microsoft.com/office/powerpoint/2010/main" val="3924997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err="1"/>
              <a:t>int</a:t>
            </a:r>
            <a:r>
              <a:rPr lang="en-US" dirty="0"/>
              <a:t> main()  </a:t>
            </a:r>
          </a:p>
          <a:p>
            <a:r>
              <a:rPr lang="en-US" dirty="0"/>
              <a:t>{  </a:t>
            </a:r>
          </a:p>
          <a:p>
            <a:r>
              <a:rPr lang="en-US" dirty="0"/>
              <a:t>   C </a:t>
            </a:r>
            <a:r>
              <a:rPr lang="en-US" dirty="0" err="1"/>
              <a:t>c</a:t>
            </a:r>
            <a:r>
              <a:rPr lang="en-US" dirty="0"/>
              <a:t>;  </a:t>
            </a:r>
          </a:p>
          <a:p>
            <a:r>
              <a:rPr lang="en-US" dirty="0"/>
              <a:t>   </a:t>
            </a:r>
            <a:r>
              <a:rPr lang="en-US" dirty="0" err="1"/>
              <a:t>c.get_a</a:t>
            </a:r>
            <a:r>
              <a:rPr lang="en-US" dirty="0"/>
              <a:t>(10);  </a:t>
            </a:r>
          </a:p>
          <a:p>
            <a:r>
              <a:rPr lang="en-US" dirty="0"/>
              <a:t>   </a:t>
            </a:r>
            <a:r>
              <a:rPr lang="en-US" dirty="0" err="1"/>
              <a:t>c.get_b</a:t>
            </a:r>
            <a:r>
              <a:rPr lang="en-US" dirty="0"/>
              <a:t>(20);  </a:t>
            </a:r>
          </a:p>
          <a:p>
            <a:r>
              <a:rPr lang="en-US" dirty="0"/>
              <a:t>   </a:t>
            </a:r>
            <a:r>
              <a:rPr lang="en-US" dirty="0" err="1"/>
              <a:t>c.display</a:t>
            </a:r>
            <a:r>
              <a:rPr lang="en-US" dirty="0"/>
              <a:t>();  </a:t>
            </a:r>
          </a:p>
          <a:p>
            <a:r>
              <a:rPr lang="en-US" dirty="0"/>
              <a:t>  </a:t>
            </a:r>
          </a:p>
          <a:p>
            <a:r>
              <a:rPr lang="en-US" dirty="0"/>
              <a:t>    </a:t>
            </a:r>
            <a:r>
              <a:rPr lang="en-US" b="1" dirty="0"/>
              <a:t>return</a:t>
            </a:r>
            <a:r>
              <a:rPr lang="en-US" dirty="0"/>
              <a:t> 0;  </a:t>
            </a:r>
          </a:p>
          <a:p>
            <a:r>
              <a:rPr lang="en-US" dirty="0"/>
              <a:t>}  </a:t>
            </a:r>
          </a:p>
          <a:p>
            <a:endParaRPr lang="en-US" dirty="0"/>
          </a:p>
        </p:txBody>
      </p:sp>
    </p:spTree>
    <p:extLst>
      <p:ext uri="{BB962C8B-B14F-4D97-AF65-F5344CB8AC3E}">
        <p14:creationId xmlns:p14="http://schemas.microsoft.com/office/powerpoint/2010/main" val="2905967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r>
              <a:rPr lang="en-US" b="1" dirty="0"/>
              <a:t>class</a:t>
            </a:r>
            <a:r>
              <a:rPr lang="en-US" dirty="0"/>
              <a:t> A  </a:t>
            </a:r>
          </a:p>
          <a:p>
            <a:r>
              <a:rPr lang="en-US" dirty="0"/>
              <a:t>{  </a:t>
            </a:r>
          </a:p>
          <a:p>
            <a:r>
              <a:rPr lang="en-US" dirty="0"/>
              <a:t>   </a:t>
            </a:r>
            <a:r>
              <a:rPr lang="en-US" b="1" dirty="0"/>
              <a:t>public</a:t>
            </a:r>
            <a:r>
              <a:rPr lang="en-US" dirty="0"/>
              <a:t>:  </a:t>
            </a:r>
          </a:p>
          <a:p>
            <a:r>
              <a:rPr lang="en-US" b="1" dirty="0"/>
              <a:t>void</a:t>
            </a:r>
            <a:r>
              <a:rPr lang="en-US" dirty="0"/>
              <a:t> display()  </a:t>
            </a:r>
          </a:p>
          <a:p>
            <a:r>
              <a:rPr lang="en-US" dirty="0"/>
              <a:t>{  </a:t>
            </a:r>
          </a:p>
          <a:p>
            <a:r>
              <a:rPr lang="en-US" dirty="0"/>
              <a:t>   </a:t>
            </a:r>
            <a:r>
              <a:rPr lang="en-US" dirty="0" err="1"/>
              <a:t>cout</a:t>
            </a:r>
            <a:r>
              <a:rPr lang="en-US" dirty="0"/>
              <a:t>&lt;&lt;?Class A?;  </a:t>
            </a:r>
          </a:p>
          <a:p>
            <a:r>
              <a:rPr lang="en-US" dirty="0"/>
              <a:t>}   </a:t>
            </a:r>
          </a:p>
          <a:p>
            <a:r>
              <a:rPr lang="en-US" dirty="0"/>
              <a:t>} ;  </a:t>
            </a:r>
          </a:p>
          <a:p>
            <a:r>
              <a:rPr lang="en-US" b="1" dirty="0"/>
              <a:t>class</a:t>
            </a:r>
            <a:r>
              <a:rPr lang="en-US" dirty="0"/>
              <a:t> B  </a:t>
            </a:r>
          </a:p>
          <a:p>
            <a:r>
              <a:rPr lang="en-US" dirty="0"/>
              <a:t>{   </a:t>
            </a:r>
          </a:p>
          <a:p>
            <a:r>
              <a:rPr lang="en-US" dirty="0"/>
              <a:t>  </a:t>
            </a:r>
            <a:r>
              <a:rPr lang="en-US" b="1" dirty="0"/>
              <a:t>public</a:t>
            </a:r>
            <a:r>
              <a:rPr lang="en-US" dirty="0"/>
              <a:t>:  </a:t>
            </a:r>
          </a:p>
          <a:p>
            <a:r>
              <a:rPr lang="en-US" dirty="0"/>
              <a:t> </a:t>
            </a:r>
            <a:r>
              <a:rPr lang="en-US" b="1" dirty="0"/>
              <a:t>void</a:t>
            </a:r>
            <a:r>
              <a:rPr lang="en-US" dirty="0"/>
              <a:t> display()  </a:t>
            </a:r>
          </a:p>
          <a:p>
            <a:r>
              <a:rPr lang="en-US" dirty="0"/>
              <a:t>{  </a:t>
            </a:r>
          </a:p>
          <a:p>
            <a:r>
              <a:rPr lang="en-US" dirty="0"/>
              <a:t> </a:t>
            </a:r>
            <a:r>
              <a:rPr lang="en-US" dirty="0" err="1"/>
              <a:t>cout</a:t>
            </a:r>
            <a:r>
              <a:rPr lang="en-US" dirty="0"/>
              <a:t>&lt;&lt;?Class B?;  </a:t>
            </a:r>
          </a:p>
          <a:p>
            <a:r>
              <a:rPr lang="en-US" dirty="0"/>
              <a:t>}  </a:t>
            </a:r>
          </a:p>
          <a:p>
            <a:r>
              <a:rPr lang="en-US" dirty="0"/>
              <a:t>} ;  </a:t>
            </a:r>
          </a:p>
          <a:p>
            <a:r>
              <a:rPr lang="en-US" dirty="0" smtClean="0"/>
              <a:t/>
            </a:r>
            <a:br>
              <a:rPr lang="en-US" dirty="0" smtClean="0"/>
            </a:br>
            <a:endParaRPr lang="en-US" dirty="0"/>
          </a:p>
        </p:txBody>
      </p:sp>
    </p:spTree>
    <p:extLst>
      <p:ext uri="{BB962C8B-B14F-4D97-AF65-F5344CB8AC3E}">
        <p14:creationId xmlns:p14="http://schemas.microsoft.com/office/powerpoint/2010/main" val="3903009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err="1"/>
              <a:t>int</a:t>
            </a:r>
            <a:r>
              <a:rPr lang="en-US" dirty="0"/>
              <a:t> main()  </a:t>
            </a:r>
          </a:p>
          <a:p>
            <a:r>
              <a:rPr lang="en-US" dirty="0"/>
              <a:t>{  </a:t>
            </a:r>
          </a:p>
          <a:p>
            <a:r>
              <a:rPr lang="en-US" dirty="0"/>
              <a:t>    B </a:t>
            </a:r>
            <a:r>
              <a:rPr lang="en-US" dirty="0" err="1"/>
              <a:t>b</a:t>
            </a:r>
            <a:r>
              <a:rPr lang="en-US" dirty="0"/>
              <a:t>;  </a:t>
            </a:r>
          </a:p>
          <a:p>
            <a:r>
              <a:rPr lang="en-US" dirty="0"/>
              <a:t>   </a:t>
            </a:r>
            <a:r>
              <a:rPr lang="en-US" dirty="0" err="1"/>
              <a:t>b.display</a:t>
            </a:r>
            <a:r>
              <a:rPr lang="en-US" dirty="0"/>
              <a:t>();               // Calling the display() function of B class.  </a:t>
            </a:r>
          </a:p>
          <a:p>
            <a:r>
              <a:rPr lang="en-US" dirty="0"/>
              <a:t>   </a:t>
            </a:r>
            <a:r>
              <a:rPr lang="en-US" dirty="0" err="1"/>
              <a:t>b.B</a:t>
            </a:r>
            <a:r>
              <a:rPr lang="en-US" dirty="0"/>
              <a:t> :: display();       // Calling the display() function defined in B class.  </a:t>
            </a:r>
          </a:p>
          <a:p>
            <a:r>
              <a:rPr lang="en-US" dirty="0"/>
              <a:t>}   </a:t>
            </a:r>
          </a:p>
          <a:p>
            <a:endParaRPr lang="en-US" dirty="0"/>
          </a:p>
        </p:txBody>
      </p:sp>
    </p:spTree>
    <p:extLst>
      <p:ext uri="{BB962C8B-B14F-4D97-AF65-F5344CB8AC3E}">
        <p14:creationId xmlns:p14="http://schemas.microsoft.com/office/powerpoint/2010/main" val="2406714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Task</a:t>
            </a:r>
            <a:endParaRPr lang="en-US" dirty="0"/>
          </a:p>
        </p:txBody>
      </p:sp>
      <p:sp>
        <p:nvSpPr>
          <p:cNvPr id="3" name="Content Placeholder 2"/>
          <p:cNvSpPr>
            <a:spLocks noGrp="1"/>
          </p:cNvSpPr>
          <p:nvPr>
            <p:ph idx="1"/>
          </p:nvPr>
        </p:nvSpPr>
        <p:spPr/>
        <p:txBody>
          <a:bodyPr/>
          <a:lstStyle/>
          <a:p>
            <a:r>
              <a:rPr lang="en-US" dirty="0" smtClean="0"/>
              <a:t>Take a class virus (id, name , type), take a child class </a:t>
            </a:r>
            <a:r>
              <a:rPr lang="en-US" dirty="0" err="1" smtClean="0"/>
              <a:t>corona_virus</a:t>
            </a:r>
            <a:r>
              <a:rPr lang="en-US" dirty="0" smtClean="0"/>
              <a:t> that could reuse the properties of its parent class virus. In main () display all </a:t>
            </a:r>
            <a:r>
              <a:rPr lang="en-US" smtClean="0"/>
              <a:t>the values. </a:t>
            </a:r>
            <a:endParaRPr lang="en-US" dirty="0"/>
          </a:p>
        </p:txBody>
      </p:sp>
    </p:spTree>
    <p:extLst>
      <p:ext uri="{BB962C8B-B14F-4D97-AF65-F5344CB8AC3E}">
        <p14:creationId xmlns:p14="http://schemas.microsoft.com/office/powerpoint/2010/main" val="2616909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in 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2913" y="2042698"/>
            <a:ext cx="3844049" cy="2897791"/>
          </a:xfrm>
        </p:spPr>
      </p:pic>
    </p:spTree>
    <p:extLst>
      <p:ext uri="{BB962C8B-B14F-4D97-AF65-F5344CB8AC3E}">
        <p14:creationId xmlns:p14="http://schemas.microsoft.com/office/powerpoint/2010/main" val="4271957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of C++ </a:t>
            </a:r>
            <a:r>
              <a:rPr lang="en-US" dirty="0" smtClean="0"/>
              <a:t>Inheritance</a:t>
            </a:r>
            <a:endParaRPr lang="en-US" dirty="0"/>
          </a:p>
        </p:txBody>
      </p:sp>
      <p:sp>
        <p:nvSpPr>
          <p:cNvPr id="3" name="Content Placeholder 2"/>
          <p:cNvSpPr>
            <a:spLocks noGrp="1"/>
          </p:cNvSpPr>
          <p:nvPr>
            <p:ph idx="1"/>
          </p:nvPr>
        </p:nvSpPr>
        <p:spPr/>
        <p:txBody>
          <a:bodyPr/>
          <a:lstStyle/>
          <a:p>
            <a:r>
              <a:rPr lang="en-US" b="1" dirty="0"/>
              <a:t>Code reusability</a:t>
            </a:r>
            <a:r>
              <a:rPr lang="en-US" b="1" dirty="0" smtClean="0"/>
              <a:t>:</a:t>
            </a:r>
          </a:p>
          <a:p>
            <a:pPr lvl="1"/>
            <a:r>
              <a:rPr lang="en-US" dirty="0"/>
              <a:t> Now you can reuse the members of your parent class. So, there is no need to define the member again. So less code is required in the class.</a:t>
            </a:r>
          </a:p>
        </p:txBody>
      </p:sp>
    </p:spTree>
    <p:extLst>
      <p:ext uri="{BB962C8B-B14F-4D97-AF65-F5344CB8AC3E}">
        <p14:creationId xmlns:p14="http://schemas.microsoft.com/office/powerpoint/2010/main" val="2843144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t>
            </a:r>
            <a:r>
              <a:rPr lang="en-US" dirty="0" smtClean="0"/>
              <a:t>Inheritance</a:t>
            </a:r>
            <a:endParaRPr lang="en-US" dirty="0"/>
          </a:p>
        </p:txBody>
      </p:sp>
      <p:sp>
        <p:nvSpPr>
          <p:cNvPr id="3" name="Content Placeholder 2"/>
          <p:cNvSpPr>
            <a:spLocks noGrp="1"/>
          </p:cNvSpPr>
          <p:nvPr>
            <p:ph idx="1"/>
          </p:nvPr>
        </p:nvSpPr>
        <p:spPr/>
        <p:txBody>
          <a:bodyPr/>
          <a:lstStyle/>
          <a:p>
            <a:r>
              <a:rPr lang="en-US" b="1" dirty="0"/>
              <a:t>C++ supports five types of inheritance:</a:t>
            </a:r>
            <a:endParaRPr lang="en-US" dirty="0"/>
          </a:p>
          <a:p>
            <a:r>
              <a:rPr lang="en-US" dirty="0"/>
              <a:t>Single inheritance</a:t>
            </a:r>
          </a:p>
          <a:p>
            <a:r>
              <a:rPr lang="en-US" dirty="0"/>
              <a:t>Multiple inheritance</a:t>
            </a:r>
          </a:p>
          <a:p>
            <a:r>
              <a:rPr lang="en-US" dirty="0"/>
              <a:t>Hierarchical inheritance</a:t>
            </a:r>
          </a:p>
          <a:p>
            <a:r>
              <a:rPr lang="en-US" dirty="0"/>
              <a:t>Multilevel inheritance</a:t>
            </a:r>
          </a:p>
          <a:p>
            <a:r>
              <a:rPr lang="en-US" dirty="0"/>
              <a:t>Hybrid inheritance</a:t>
            </a:r>
          </a:p>
          <a:p>
            <a:endParaRPr lang="en-US" dirty="0"/>
          </a:p>
        </p:txBody>
      </p:sp>
    </p:spTree>
    <p:extLst>
      <p:ext uri="{BB962C8B-B14F-4D97-AF65-F5344CB8AC3E}">
        <p14:creationId xmlns:p14="http://schemas.microsoft.com/office/powerpoint/2010/main" val="775162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6743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Derived </a:t>
            </a:r>
            <a:r>
              <a:rPr lang="en-US" dirty="0" smtClean="0"/>
              <a:t>Classes</a:t>
            </a:r>
            <a:endParaRPr lang="en-US" dirty="0"/>
          </a:p>
        </p:txBody>
      </p:sp>
      <p:sp>
        <p:nvSpPr>
          <p:cNvPr id="3" name="Content Placeholder 2"/>
          <p:cNvSpPr>
            <a:spLocks noGrp="1"/>
          </p:cNvSpPr>
          <p:nvPr>
            <p:ph idx="1"/>
          </p:nvPr>
        </p:nvSpPr>
        <p:spPr/>
        <p:txBody>
          <a:bodyPr/>
          <a:lstStyle/>
          <a:p>
            <a:pPr marL="0" indent="0">
              <a:buNone/>
            </a:pPr>
            <a:r>
              <a:rPr lang="en-US" b="1" dirty="0"/>
              <a:t>class</a:t>
            </a:r>
            <a:r>
              <a:rPr lang="en-US" dirty="0">
                <a:solidFill>
                  <a:srgbClr val="FF0000"/>
                </a:solidFill>
              </a:rPr>
              <a:t> </a:t>
            </a:r>
            <a:r>
              <a:rPr lang="en-US" dirty="0" err="1">
                <a:solidFill>
                  <a:srgbClr val="FF0000"/>
                </a:solidFill>
              </a:rPr>
              <a:t>derived_class_name</a:t>
            </a:r>
            <a:r>
              <a:rPr lang="en-US" dirty="0"/>
              <a:t> :: </a:t>
            </a:r>
            <a:r>
              <a:rPr lang="en-US" dirty="0">
                <a:solidFill>
                  <a:schemeClr val="accent1"/>
                </a:solidFill>
              </a:rPr>
              <a:t>visibility-mode</a:t>
            </a:r>
            <a:r>
              <a:rPr lang="en-US" dirty="0"/>
              <a:t> </a:t>
            </a:r>
            <a:r>
              <a:rPr lang="en-US" dirty="0" err="1">
                <a:solidFill>
                  <a:srgbClr val="FF0000"/>
                </a:solidFill>
              </a:rPr>
              <a:t>base_class_name</a:t>
            </a:r>
            <a:r>
              <a:rPr lang="en-US" dirty="0"/>
              <a:t>  </a:t>
            </a:r>
          </a:p>
          <a:p>
            <a:pPr marL="0" indent="0">
              <a:buNone/>
            </a:pPr>
            <a:r>
              <a:rPr lang="en-US" dirty="0"/>
              <a:t>{  </a:t>
            </a:r>
          </a:p>
          <a:p>
            <a:pPr marL="0" indent="0">
              <a:buNone/>
            </a:pPr>
            <a:r>
              <a:rPr lang="en-US" dirty="0"/>
              <a:t>    // body of the derived class.  </a:t>
            </a:r>
          </a:p>
          <a:p>
            <a:pPr marL="0" indent="0">
              <a:buNone/>
            </a:pPr>
            <a:r>
              <a:rPr lang="en-US" dirty="0"/>
              <a:t>}  </a:t>
            </a:r>
          </a:p>
          <a:p>
            <a:endParaRPr lang="en-US" dirty="0"/>
          </a:p>
        </p:txBody>
      </p:sp>
    </p:spTree>
    <p:extLst>
      <p:ext uri="{BB962C8B-B14F-4D97-AF65-F5344CB8AC3E}">
        <p14:creationId xmlns:p14="http://schemas.microsoft.com/office/powerpoint/2010/main" val="1523777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Single </a:t>
            </a:r>
            <a:r>
              <a:rPr lang="en-US" dirty="0" smtClean="0"/>
              <a:t>Inheritance</a:t>
            </a:r>
            <a:endParaRPr lang="en-US" dirty="0"/>
          </a:p>
        </p:txBody>
      </p:sp>
      <p:sp>
        <p:nvSpPr>
          <p:cNvPr id="3" name="Content Placeholder 2"/>
          <p:cNvSpPr>
            <a:spLocks noGrp="1"/>
          </p:cNvSpPr>
          <p:nvPr>
            <p:ph idx="1"/>
          </p:nvPr>
        </p:nvSpPr>
        <p:spPr/>
        <p:txBody>
          <a:bodyPr/>
          <a:lstStyle/>
          <a:p>
            <a:r>
              <a:rPr lang="en-US" b="1" dirty="0"/>
              <a:t>Single inheritance</a:t>
            </a:r>
            <a:r>
              <a:rPr lang="en-US" dirty="0"/>
              <a:t> is defined as the inheritance in which a derived class is inherited from the only one base class</a:t>
            </a:r>
            <a:r>
              <a:rPr lang="en-US" dirty="0" smtClean="0"/>
              <a:t>.</a:t>
            </a:r>
          </a:p>
          <a:p>
            <a:endParaRPr lang="en-US" dirty="0"/>
          </a:p>
        </p:txBody>
      </p:sp>
      <p:pic>
        <p:nvPicPr>
          <p:cNvPr id="4" name="Picture 3"/>
          <p:cNvPicPr>
            <a:picLocks noChangeAspect="1"/>
          </p:cNvPicPr>
          <p:nvPr/>
        </p:nvPicPr>
        <p:blipFill rotWithShape="1">
          <a:blip r:embed="rId2"/>
          <a:srcRect l="16784" t="31297" r="75559" b="45009"/>
          <a:stretch/>
        </p:blipFill>
        <p:spPr>
          <a:xfrm>
            <a:off x="3903260" y="2866029"/>
            <a:ext cx="996287" cy="1733266"/>
          </a:xfrm>
          <a:prstGeom prst="rect">
            <a:avLst/>
          </a:prstGeom>
        </p:spPr>
      </p:pic>
    </p:spTree>
    <p:extLst>
      <p:ext uri="{BB962C8B-B14F-4D97-AF65-F5344CB8AC3E}">
        <p14:creationId xmlns:p14="http://schemas.microsoft.com/office/powerpoint/2010/main" val="2753475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 Single Level Inheritance Example: Inheriting </a:t>
            </a:r>
            <a:r>
              <a:rPr lang="en-US" dirty="0" smtClean="0"/>
              <a:t>Fields</a:t>
            </a:r>
            <a:endParaRPr lang="en-US" dirty="0"/>
          </a:p>
        </p:txBody>
      </p:sp>
      <p:sp>
        <p:nvSpPr>
          <p:cNvPr id="3" name="Content Placeholder 2"/>
          <p:cNvSpPr>
            <a:spLocks noGrp="1"/>
          </p:cNvSpPr>
          <p:nvPr>
            <p:ph idx="1"/>
          </p:nvPr>
        </p:nvSpPr>
        <p:spPr/>
        <p:txBody>
          <a:bodyPr>
            <a:normAutofit fontScale="47500" lnSpcReduction="20000"/>
          </a:bodyPr>
          <a:lstStyle/>
          <a:p>
            <a:r>
              <a:rPr lang="en-US" dirty="0"/>
              <a:t>#include &lt;</a:t>
            </a:r>
            <a:r>
              <a:rPr lang="en-US" dirty="0" err="1"/>
              <a:t>iostream</a:t>
            </a:r>
            <a:r>
              <a:rPr lang="en-US" dirty="0"/>
              <a:t>&gt;  </a:t>
            </a:r>
          </a:p>
          <a:p>
            <a:r>
              <a:rPr lang="en-US" b="1" dirty="0"/>
              <a:t>using</a:t>
            </a:r>
            <a:r>
              <a:rPr lang="en-US" dirty="0"/>
              <a:t> </a:t>
            </a:r>
            <a:r>
              <a:rPr lang="en-US" b="1" dirty="0"/>
              <a:t>namespace</a:t>
            </a:r>
            <a:r>
              <a:rPr lang="en-US" dirty="0"/>
              <a:t> </a:t>
            </a:r>
            <a:r>
              <a:rPr lang="en-US" dirty="0" err="1"/>
              <a:t>std</a:t>
            </a:r>
            <a:r>
              <a:rPr lang="en-US" dirty="0"/>
              <a:t>;  </a:t>
            </a:r>
          </a:p>
          <a:p>
            <a:r>
              <a:rPr lang="en-US" dirty="0"/>
              <a:t> </a:t>
            </a:r>
            <a:r>
              <a:rPr lang="en-US" b="1" dirty="0"/>
              <a:t>class</a:t>
            </a:r>
            <a:r>
              <a:rPr lang="en-US" dirty="0"/>
              <a:t> Account {  </a:t>
            </a:r>
          </a:p>
          <a:p>
            <a:r>
              <a:rPr lang="en-US" dirty="0"/>
              <a:t>   </a:t>
            </a:r>
            <a:r>
              <a:rPr lang="en-US" b="1" dirty="0"/>
              <a:t>public</a:t>
            </a:r>
            <a:r>
              <a:rPr lang="en-US" dirty="0"/>
              <a:t>:  </a:t>
            </a:r>
          </a:p>
          <a:p>
            <a:r>
              <a:rPr lang="en-US" dirty="0"/>
              <a:t>   </a:t>
            </a:r>
            <a:r>
              <a:rPr lang="en-US" b="1" dirty="0"/>
              <a:t>float</a:t>
            </a:r>
            <a:r>
              <a:rPr lang="en-US" dirty="0"/>
              <a:t> salary = 60000;   </a:t>
            </a:r>
          </a:p>
          <a:p>
            <a:r>
              <a:rPr lang="en-US" dirty="0"/>
              <a:t> };  </a:t>
            </a:r>
          </a:p>
          <a:p>
            <a:r>
              <a:rPr lang="en-US" dirty="0"/>
              <a:t>   </a:t>
            </a:r>
            <a:r>
              <a:rPr lang="en-US" b="1" dirty="0"/>
              <a:t>class</a:t>
            </a:r>
            <a:r>
              <a:rPr lang="en-US" dirty="0"/>
              <a:t> Programmer: </a:t>
            </a:r>
            <a:r>
              <a:rPr lang="en-US" b="1" dirty="0"/>
              <a:t>public</a:t>
            </a:r>
            <a:r>
              <a:rPr lang="en-US" dirty="0"/>
              <a:t> Account {  </a:t>
            </a:r>
          </a:p>
          <a:p>
            <a:r>
              <a:rPr lang="en-US" dirty="0"/>
              <a:t>   </a:t>
            </a:r>
            <a:r>
              <a:rPr lang="en-US" b="1" dirty="0"/>
              <a:t>public</a:t>
            </a:r>
            <a:r>
              <a:rPr lang="en-US" dirty="0"/>
              <a:t>:  </a:t>
            </a:r>
          </a:p>
          <a:p>
            <a:r>
              <a:rPr lang="en-US" dirty="0"/>
              <a:t>   </a:t>
            </a:r>
            <a:r>
              <a:rPr lang="en-US" b="1" dirty="0"/>
              <a:t>float</a:t>
            </a:r>
            <a:r>
              <a:rPr lang="en-US" dirty="0"/>
              <a:t> bonus = 5000;    </a:t>
            </a:r>
          </a:p>
          <a:p>
            <a:r>
              <a:rPr lang="en-US" dirty="0"/>
              <a:t>   };       </a:t>
            </a:r>
          </a:p>
          <a:p>
            <a:r>
              <a:rPr lang="en-US" b="1" dirty="0" err="1"/>
              <a:t>int</a:t>
            </a:r>
            <a:r>
              <a:rPr lang="en-US" dirty="0"/>
              <a:t> main(</a:t>
            </a:r>
            <a:r>
              <a:rPr lang="en-US" b="1" dirty="0"/>
              <a:t>void</a:t>
            </a:r>
            <a:r>
              <a:rPr lang="en-US" dirty="0"/>
              <a:t>) {  </a:t>
            </a:r>
          </a:p>
          <a:p>
            <a:r>
              <a:rPr lang="en-US" dirty="0"/>
              <a:t>     Programmer p1;  </a:t>
            </a:r>
          </a:p>
          <a:p>
            <a:r>
              <a:rPr lang="en-US" dirty="0"/>
              <a:t>     </a:t>
            </a:r>
            <a:r>
              <a:rPr lang="en-US" dirty="0" err="1"/>
              <a:t>cout</a:t>
            </a:r>
            <a:r>
              <a:rPr lang="en-US" dirty="0"/>
              <a:t>&lt;&lt;"Salary: "&lt;&lt;p1.salary&lt;&lt;</a:t>
            </a:r>
            <a:r>
              <a:rPr lang="en-US" dirty="0" err="1"/>
              <a:t>endl</a:t>
            </a:r>
            <a:r>
              <a:rPr lang="en-US" dirty="0"/>
              <a:t>;    </a:t>
            </a:r>
          </a:p>
          <a:p>
            <a:r>
              <a:rPr lang="en-US" dirty="0"/>
              <a:t>     </a:t>
            </a:r>
            <a:r>
              <a:rPr lang="en-US" dirty="0" err="1"/>
              <a:t>cout</a:t>
            </a:r>
            <a:r>
              <a:rPr lang="en-US" dirty="0"/>
              <a:t>&lt;&lt;"Bonus: "&lt;&lt;p1.bonus&lt;&lt;</a:t>
            </a:r>
            <a:r>
              <a:rPr lang="en-US" dirty="0" err="1"/>
              <a:t>endl</a:t>
            </a:r>
            <a:r>
              <a:rPr lang="en-US" dirty="0"/>
              <a:t>;    </a:t>
            </a:r>
          </a:p>
          <a:p>
            <a:r>
              <a:rPr lang="en-US" dirty="0"/>
              <a:t>    </a:t>
            </a:r>
            <a:r>
              <a:rPr lang="en-US" b="1" dirty="0"/>
              <a:t>return</a:t>
            </a:r>
            <a:r>
              <a:rPr lang="en-US" dirty="0"/>
              <a:t> 0;  </a:t>
            </a:r>
          </a:p>
          <a:p>
            <a:r>
              <a:rPr lang="en-US" dirty="0"/>
              <a:t>}  </a:t>
            </a:r>
          </a:p>
          <a:p>
            <a:endParaRPr lang="en-US" dirty="0"/>
          </a:p>
        </p:txBody>
      </p:sp>
    </p:spTree>
    <p:extLst>
      <p:ext uri="{BB962C8B-B14F-4D97-AF65-F5344CB8AC3E}">
        <p14:creationId xmlns:p14="http://schemas.microsoft.com/office/powerpoint/2010/main" val="740763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294</Words>
  <Application>Microsoft Office PowerPoint</Application>
  <PresentationFormat>Widescreen</PresentationFormat>
  <Paragraphs>175</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C++ Inheritance</vt:lpstr>
      <vt:lpstr>What is Inheritance?</vt:lpstr>
      <vt:lpstr>Inheritance in C++</vt:lpstr>
      <vt:lpstr>Advantage of C++ Inheritance</vt:lpstr>
      <vt:lpstr>Types Of Inheritance</vt:lpstr>
      <vt:lpstr>PowerPoint Presentation</vt:lpstr>
      <vt:lpstr>Derived Classes</vt:lpstr>
      <vt:lpstr>C++ Single Inheritance</vt:lpstr>
      <vt:lpstr>C++ Single Level Inheritance Example: Inheriting Fields</vt:lpstr>
      <vt:lpstr>C++ Single Level Inheritance Example: Inheriting Methods</vt:lpstr>
      <vt:lpstr>How to make a Private Member Inheritable</vt:lpstr>
      <vt:lpstr>Visibility modes can be classified into three categories:</vt:lpstr>
      <vt:lpstr>Visibility of Inherited Members</vt:lpstr>
      <vt:lpstr>C++ Multilevel Inheritance</vt:lpstr>
      <vt:lpstr>C++ Multi Level Inheritance Example</vt:lpstr>
      <vt:lpstr>Example Part 2</vt:lpstr>
      <vt:lpstr>C++ Multiple Inheritance</vt:lpstr>
      <vt:lpstr>C++ Multiple Inheritance</vt:lpstr>
      <vt:lpstr>Example</vt:lpstr>
      <vt:lpstr>PowerPoint Presentation</vt:lpstr>
      <vt:lpstr>PowerPoint Presentation</vt:lpstr>
      <vt:lpstr>PowerPoint Presentation</vt:lpstr>
      <vt:lpstr>PowerPoint Presentation</vt:lpstr>
      <vt:lpstr>PowerPoint Presentation</vt:lpstr>
      <vt:lpstr>Assignment Task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Inheritance</dc:title>
  <dc:creator>Ali</dc:creator>
  <cp:lastModifiedBy>Ali</cp:lastModifiedBy>
  <cp:revision>38</cp:revision>
  <dcterms:created xsi:type="dcterms:W3CDTF">2020-03-23T17:15:20Z</dcterms:created>
  <dcterms:modified xsi:type="dcterms:W3CDTF">2020-03-24T00:33:53Z</dcterms:modified>
</cp:coreProperties>
</file>