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5854" y="522478"/>
            <a:ext cx="43522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92D0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65760" cy="6855459"/>
          </a:xfrm>
          <a:custGeom>
            <a:avLst/>
            <a:gdLst/>
            <a:ahLst/>
            <a:cxnLst/>
            <a:rect l="l" t="t" r="r" b="b"/>
            <a:pathLst>
              <a:path w="365760" h="6855459">
                <a:moveTo>
                  <a:pt x="365760" y="0"/>
                </a:moveTo>
                <a:lnTo>
                  <a:pt x="0" y="0"/>
                </a:lnTo>
                <a:lnTo>
                  <a:pt x="0" y="6854952"/>
                </a:lnTo>
                <a:lnTo>
                  <a:pt x="365760" y="6854952"/>
                </a:lnTo>
                <a:lnTo>
                  <a:pt x="36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65760" cy="6855459"/>
          </a:xfrm>
          <a:custGeom>
            <a:avLst/>
            <a:gdLst/>
            <a:ahLst/>
            <a:cxnLst/>
            <a:rect l="l" t="t" r="r" b="b"/>
            <a:pathLst>
              <a:path w="365760" h="6855459">
                <a:moveTo>
                  <a:pt x="365760" y="0"/>
                </a:moveTo>
                <a:lnTo>
                  <a:pt x="0" y="0"/>
                </a:lnTo>
                <a:lnTo>
                  <a:pt x="0" y="6854952"/>
                </a:lnTo>
                <a:lnTo>
                  <a:pt x="365760" y="6854952"/>
                </a:lnTo>
                <a:lnTo>
                  <a:pt x="36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6031" y="5047488"/>
            <a:ext cx="73660" cy="1691639"/>
          </a:xfrm>
          <a:custGeom>
            <a:avLst/>
            <a:gdLst/>
            <a:ahLst/>
            <a:cxnLst/>
            <a:rect l="l" t="t" r="r" b="b"/>
            <a:pathLst>
              <a:path w="73660" h="1691640">
                <a:moveTo>
                  <a:pt x="73152" y="0"/>
                </a:moveTo>
                <a:lnTo>
                  <a:pt x="0" y="0"/>
                </a:lnTo>
                <a:lnTo>
                  <a:pt x="0" y="1691639"/>
                </a:lnTo>
                <a:lnTo>
                  <a:pt x="73152" y="1691639"/>
                </a:lnTo>
                <a:lnTo>
                  <a:pt x="73152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6031" y="4797552"/>
            <a:ext cx="73660" cy="228600"/>
          </a:xfrm>
          <a:custGeom>
            <a:avLst/>
            <a:gdLst/>
            <a:ahLst/>
            <a:cxnLst/>
            <a:rect l="l" t="t" r="r" b="b"/>
            <a:pathLst>
              <a:path w="73660" h="228600">
                <a:moveTo>
                  <a:pt x="73152" y="0"/>
                </a:moveTo>
                <a:lnTo>
                  <a:pt x="0" y="0"/>
                </a:lnTo>
                <a:lnTo>
                  <a:pt x="0" y="228600"/>
                </a:lnTo>
                <a:lnTo>
                  <a:pt x="73152" y="228600"/>
                </a:lnTo>
                <a:lnTo>
                  <a:pt x="73152" y="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56031" y="4637532"/>
            <a:ext cx="73660" cy="137160"/>
          </a:xfrm>
          <a:custGeom>
            <a:avLst/>
            <a:gdLst/>
            <a:ahLst/>
            <a:cxnLst/>
            <a:rect l="l" t="t" r="r" b="b"/>
            <a:pathLst>
              <a:path w="73660" h="137160">
                <a:moveTo>
                  <a:pt x="73152" y="0"/>
                </a:moveTo>
                <a:lnTo>
                  <a:pt x="0" y="0"/>
                </a:lnTo>
                <a:lnTo>
                  <a:pt x="0" y="137160"/>
                </a:lnTo>
                <a:lnTo>
                  <a:pt x="73152" y="137160"/>
                </a:lnTo>
                <a:lnTo>
                  <a:pt x="73152" y="0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56031" y="454304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2" y="0"/>
                </a:moveTo>
                <a:lnTo>
                  <a:pt x="0" y="0"/>
                </a:lnTo>
                <a:lnTo>
                  <a:pt x="0" y="73151"/>
                </a:lnTo>
                <a:lnTo>
                  <a:pt x="73152" y="73151"/>
                </a:lnTo>
                <a:lnTo>
                  <a:pt x="73152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2253" y="516381"/>
            <a:ext cx="661949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1ED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250" y="1898650"/>
            <a:ext cx="7867650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Relationship Id="rId39" Type="http://schemas.openxmlformats.org/officeDocument/2006/relationships/image" Target="../media/image57.png"/><Relationship Id="rId40" Type="http://schemas.openxmlformats.org/officeDocument/2006/relationships/image" Target="../media/image58.png"/><Relationship Id="rId41" Type="http://schemas.openxmlformats.org/officeDocument/2006/relationships/image" Target="../media/image59.png"/><Relationship Id="rId42" Type="http://schemas.openxmlformats.org/officeDocument/2006/relationships/image" Target="../media/image60.png"/><Relationship Id="rId43" Type="http://schemas.openxmlformats.org/officeDocument/2006/relationships/image" Target="../media/image61.png"/><Relationship Id="rId44" Type="http://schemas.openxmlformats.org/officeDocument/2006/relationships/image" Target="../media/image62.png"/><Relationship Id="rId45" Type="http://schemas.openxmlformats.org/officeDocument/2006/relationships/image" Target="../media/image63.png"/><Relationship Id="rId46" Type="http://schemas.openxmlformats.org/officeDocument/2006/relationships/image" Target="../media/image64.png"/><Relationship Id="rId47" Type="http://schemas.openxmlformats.org/officeDocument/2006/relationships/image" Target="../media/image65.png"/><Relationship Id="rId48" Type="http://schemas.openxmlformats.org/officeDocument/2006/relationships/image" Target="../media/image66.png"/><Relationship Id="rId49" Type="http://schemas.openxmlformats.org/officeDocument/2006/relationships/image" Target="../media/image67.png"/><Relationship Id="rId50" Type="http://schemas.openxmlformats.org/officeDocument/2006/relationships/image" Target="../media/image68.png"/><Relationship Id="rId51" Type="http://schemas.openxmlformats.org/officeDocument/2006/relationships/image" Target="../media/image69.png"/><Relationship Id="rId52" Type="http://schemas.openxmlformats.org/officeDocument/2006/relationships/image" Target="../media/image70.png"/><Relationship Id="rId53" Type="http://schemas.openxmlformats.org/officeDocument/2006/relationships/image" Target="../media/image71.png"/><Relationship Id="rId54" Type="http://schemas.openxmlformats.org/officeDocument/2006/relationships/image" Target="../media/image72.png"/><Relationship Id="rId55" Type="http://schemas.openxmlformats.org/officeDocument/2006/relationships/image" Target="../media/image73.png"/><Relationship Id="rId56" Type="http://schemas.openxmlformats.org/officeDocument/2006/relationships/image" Target="../media/image74.png"/><Relationship Id="rId57" Type="http://schemas.openxmlformats.org/officeDocument/2006/relationships/image" Target="../media/image75.png"/><Relationship Id="rId58" Type="http://schemas.openxmlformats.org/officeDocument/2006/relationships/image" Target="../media/image76.png"/><Relationship Id="rId59" Type="http://schemas.openxmlformats.org/officeDocument/2006/relationships/image" Target="../media/image77.png"/><Relationship Id="rId60" Type="http://schemas.openxmlformats.org/officeDocument/2006/relationships/image" Target="../media/image78.png"/><Relationship Id="rId61" Type="http://schemas.openxmlformats.org/officeDocument/2006/relationships/image" Target="../media/image79.png"/><Relationship Id="rId62" Type="http://schemas.openxmlformats.org/officeDocument/2006/relationships/image" Target="../media/image80.png"/><Relationship Id="rId63" Type="http://schemas.openxmlformats.org/officeDocument/2006/relationships/image" Target="../media/image81.png"/><Relationship Id="rId64" Type="http://schemas.openxmlformats.org/officeDocument/2006/relationships/image" Target="../media/image82.png"/><Relationship Id="rId65" Type="http://schemas.openxmlformats.org/officeDocument/2006/relationships/image" Target="../media/image83.png"/><Relationship Id="rId66" Type="http://schemas.openxmlformats.org/officeDocument/2006/relationships/image" Target="../media/image84.png"/><Relationship Id="rId67" Type="http://schemas.openxmlformats.org/officeDocument/2006/relationships/image" Target="../media/image85.png"/><Relationship Id="rId68" Type="http://schemas.openxmlformats.org/officeDocument/2006/relationships/image" Target="../media/image86.png"/><Relationship Id="rId69" Type="http://schemas.openxmlformats.org/officeDocument/2006/relationships/image" Target="../media/image87.png"/><Relationship Id="rId70" Type="http://schemas.openxmlformats.org/officeDocument/2006/relationships/image" Target="../media/image88.png"/><Relationship Id="rId71" Type="http://schemas.openxmlformats.org/officeDocument/2006/relationships/image" Target="../media/image89.png"/><Relationship Id="rId72" Type="http://schemas.openxmlformats.org/officeDocument/2006/relationships/image" Target="../media/image90.png"/><Relationship Id="rId73" Type="http://schemas.openxmlformats.org/officeDocument/2006/relationships/image" Target="../media/image91.png"/><Relationship Id="rId74" Type="http://schemas.openxmlformats.org/officeDocument/2006/relationships/image" Target="../media/image92.png"/><Relationship Id="rId75" Type="http://schemas.openxmlformats.org/officeDocument/2006/relationships/image" Target="../media/image93.png"/><Relationship Id="rId76" Type="http://schemas.openxmlformats.org/officeDocument/2006/relationships/image" Target="../media/image94.png"/><Relationship Id="rId77" Type="http://schemas.openxmlformats.org/officeDocument/2006/relationships/image" Target="../media/image95.png"/><Relationship Id="rId78" Type="http://schemas.openxmlformats.org/officeDocument/2006/relationships/image" Target="../media/image96.png"/><Relationship Id="rId79" Type="http://schemas.openxmlformats.org/officeDocument/2006/relationships/image" Target="../media/image97.png"/><Relationship Id="rId80" Type="http://schemas.openxmlformats.org/officeDocument/2006/relationships/image" Target="../media/image98.png"/><Relationship Id="rId81" Type="http://schemas.openxmlformats.org/officeDocument/2006/relationships/image" Target="../media/image99.png"/><Relationship Id="rId82" Type="http://schemas.openxmlformats.org/officeDocument/2006/relationships/image" Target="../media/image100.png"/><Relationship Id="rId83" Type="http://schemas.openxmlformats.org/officeDocument/2006/relationships/image" Target="../media/image101.png"/><Relationship Id="rId84" Type="http://schemas.openxmlformats.org/officeDocument/2006/relationships/image" Target="../media/image102.png"/><Relationship Id="rId85" Type="http://schemas.openxmlformats.org/officeDocument/2006/relationships/image" Target="../media/image103.png"/><Relationship Id="rId86" Type="http://schemas.openxmlformats.org/officeDocument/2006/relationships/image" Target="../media/image104.png"/><Relationship Id="rId87" Type="http://schemas.openxmlformats.org/officeDocument/2006/relationships/image" Target="../media/image105.png"/><Relationship Id="rId88" Type="http://schemas.openxmlformats.org/officeDocument/2006/relationships/image" Target="../media/image106.png"/><Relationship Id="rId89" Type="http://schemas.openxmlformats.org/officeDocument/2006/relationships/image" Target="../media/image107.png"/><Relationship Id="rId90" Type="http://schemas.openxmlformats.org/officeDocument/2006/relationships/image" Target="../media/image10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5" name="object 5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572" y="0"/>
            <a:ext cx="9145905" cy="6858000"/>
            <a:chOff x="4572" y="0"/>
            <a:chExt cx="9145905" cy="6858000"/>
          </a:xfrm>
        </p:grpSpPr>
        <p:sp>
          <p:nvSpPr>
            <p:cNvPr id="10" name="object 10"/>
            <p:cNvSpPr/>
            <p:nvPr/>
          </p:nvSpPr>
          <p:spPr>
            <a:xfrm>
              <a:off x="4572" y="4572"/>
              <a:ext cx="9139427" cy="1362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103" y="0"/>
              <a:ext cx="9079992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3564" y="156159"/>
            <a:ext cx="58953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79600" marR="5080" indent="-1867535">
              <a:lnSpc>
                <a:spcPct val="100000"/>
              </a:lnSpc>
              <a:spcBef>
                <a:spcPts val="95"/>
              </a:spcBef>
              <a:tabLst>
                <a:tab pos="2413635" algn="l"/>
              </a:tabLst>
            </a:pPr>
            <a:r>
              <a:rPr dirty="0" spc="-355"/>
              <a:t>Compoun</a:t>
            </a:r>
            <a:r>
              <a:rPr dirty="0" spc="-229"/>
              <a:t>d</a:t>
            </a:r>
            <a:r>
              <a:rPr dirty="0"/>
              <a:t>	</a:t>
            </a:r>
            <a:r>
              <a:rPr dirty="0" spc="295"/>
              <a:t>Propositions:  </a:t>
            </a:r>
            <a:r>
              <a:rPr dirty="0" spc="-100"/>
              <a:t>Examples</a:t>
            </a:r>
          </a:p>
        </p:txBody>
      </p:sp>
      <p:sp>
        <p:nvSpPr>
          <p:cNvPr id="13" name="object 13"/>
          <p:cNvSpPr/>
          <p:nvPr/>
        </p:nvSpPr>
        <p:spPr>
          <a:xfrm>
            <a:off x="533400" y="1783079"/>
            <a:ext cx="8534400" cy="4846320"/>
          </a:xfrm>
          <a:custGeom>
            <a:avLst/>
            <a:gdLst/>
            <a:ahLst/>
            <a:cxnLst/>
            <a:rect l="l" t="t" r="r" b="b"/>
            <a:pathLst>
              <a:path w="8534400" h="4846320">
                <a:moveTo>
                  <a:pt x="8534400" y="0"/>
                </a:moveTo>
                <a:lnTo>
                  <a:pt x="0" y="0"/>
                </a:lnTo>
                <a:lnTo>
                  <a:pt x="0" y="4846320"/>
                </a:lnTo>
                <a:lnTo>
                  <a:pt x="8534400" y="4846320"/>
                </a:lnTo>
                <a:lnTo>
                  <a:pt x="8534400" y="0"/>
                </a:lnTo>
                <a:close/>
              </a:path>
            </a:pathLst>
          </a:custGeom>
          <a:solidFill>
            <a:srgbClr val="5F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0719" y="1703632"/>
            <a:ext cx="8278495" cy="504634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3200" spc="-185" i="1">
                <a:latin typeface="Trebuchet MS"/>
                <a:cs typeface="Trebuchet MS"/>
              </a:rPr>
              <a:t>p</a:t>
            </a:r>
            <a:r>
              <a:rPr dirty="0" sz="3200" spc="-335" i="1">
                <a:latin typeface="Trebuchet MS"/>
                <a:cs typeface="Trebuchet MS"/>
              </a:rPr>
              <a:t> </a:t>
            </a:r>
            <a:r>
              <a:rPr dirty="0" sz="3200" spc="-40" i="1">
                <a:latin typeface="Trebuchet MS"/>
                <a:cs typeface="Trebuchet MS"/>
              </a:rPr>
              <a:t>=</a:t>
            </a:r>
            <a:r>
              <a:rPr dirty="0" sz="3200" spc="-330" i="1">
                <a:latin typeface="Trebuchet MS"/>
                <a:cs typeface="Trebuchet MS"/>
              </a:rPr>
              <a:t> </a:t>
            </a:r>
            <a:r>
              <a:rPr dirty="0" sz="3200" spc="-150">
                <a:latin typeface="Trebuchet MS"/>
                <a:cs typeface="Trebuchet MS"/>
              </a:rPr>
              <a:t>“Cruise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ships</a:t>
            </a:r>
            <a:r>
              <a:rPr dirty="0" sz="3200" spc="-34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only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go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r>
              <a:rPr dirty="0" sz="3200" spc="-345">
                <a:latin typeface="Trebuchet MS"/>
                <a:cs typeface="Trebuchet MS"/>
              </a:rPr>
              <a:t> </a:t>
            </a:r>
            <a:r>
              <a:rPr dirty="0" sz="3200" spc="-190">
                <a:latin typeface="Trebuchet MS"/>
                <a:cs typeface="Trebuchet MS"/>
              </a:rPr>
              <a:t>rivers.”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3200" spc="-200" i="1">
                <a:latin typeface="Trebuchet MS"/>
                <a:cs typeface="Trebuchet MS"/>
              </a:rPr>
              <a:t>q</a:t>
            </a:r>
            <a:r>
              <a:rPr dirty="0" sz="3200" spc="-330" i="1">
                <a:latin typeface="Trebuchet MS"/>
                <a:cs typeface="Trebuchet MS"/>
              </a:rPr>
              <a:t> </a:t>
            </a:r>
            <a:r>
              <a:rPr dirty="0" sz="3200" spc="-35" i="1">
                <a:latin typeface="Trebuchet MS"/>
                <a:cs typeface="Trebuchet MS"/>
              </a:rPr>
              <a:t>=</a:t>
            </a:r>
            <a:r>
              <a:rPr dirty="0" sz="3200" spc="-335" i="1">
                <a:latin typeface="Trebuchet MS"/>
                <a:cs typeface="Trebuchet MS"/>
              </a:rPr>
              <a:t> </a:t>
            </a:r>
            <a:r>
              <a:rPr dirty="0" sz="3200" spc="-150">
                <a:latin typeface="Trebuchet MS"/>
                <a:cs typeface="Trebuchet MS"/>
              </a:rPr>
              <a:t>“Cruise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ships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go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20">
                <a:latin typeface="Trebuchet MS"/>
                <a:cs typeface="Trebuchet MS"/>
              </a:rPr>
              <a:t>the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Hudson.”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3200" spc="-315" i="1">
                <a:latin typeface="Trebuchet MS"/>
                <a:cs typeface="Trebuchet MS"/>
              </a:rPr>
              <a:t>r</a:t>
            </a:r>
            <a:r>
              <a:rPr dirty="0" sz="3200" spc="-345" i="1">
                <a:latin typeface="Trebuchet MS"/>
                <a:cs typeface="Trebuchet MS"/>
              </a:rPr>
              <a:t> </a:t>
            </a:r>
            <a:r>
              <a:rPr dirty="0" sz="3200" spc="-40" i="1">
                <a:latin typeface="Trebuchet MS"/>
                <a:cs typeface="Trebuchet MS"/>
              </a:rPr>
              <a:t>=</a:t>
            </a:r>
            <a:r>
              <a:rPr dirty="0" sz="3200" spc="310" i="1">
                <a:latin typeface="Trebuchet MS"/>
                <a:cs typeface="Trebuchet MS"/>
              </a:rPr>
              <a:t> </a:t>
            </a:r>
            <a:r>
              <a:rPr dirty="0" sz="3200" spc="-180">
                <a:latin typeface="Trebuchet MS"/>
                <a:cs typeface="Trebuchet MS"/>
              </a:rPr>
              <a:t>“The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Hudson</a:t>
            </a:r>
            <a:r>
              <a:rPr dirty="0" sz="3200" spc="-31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is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a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245">
                <a:latin typeface="Trebuchet MS"/>
                <a:cs typeface="Trebuchet MS"/>
              </a:rPr>
              <a:t>river.”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3600" spc="-160">
                <a:latin typeface="Symbol"/>
                <a:cs typeface="Symbol"/>
              </a:rPr>
              <a:t></a:t>
            </a:r>
            <a:r>
              <a:rPr dirty="0" sz="3200" spc="-160" i="1">
                <a:latin typeface="Trebuchet MS"/>
                <a:cs typeface="Trebuchet MS"/>
              </a:rPr>
              <a:t>r</a:t>
            </a:r>
            <a:r>
              <a:rPr dirty="0" sz="3200" spc="-345" i="1">
                <a:latin typeface="Trebuchet MS"/>
                <a:cs typeface="Trebuchet MS"/>
              </a:rPr>
              <a:t> </a:t>
            </a:r>
            <a:r>
              <a:rPr dirty="0" sz="3200" spc="-40" i="1">
                <a:latin typeface="Trebuchet MS"/>
                <a:cs typeface="Trebuchet MS"/>
              </a:rPr>
              <a:t>=</a:t>
            </a:r>
            <a:r>
              <a:rPr dirty="0" sz="3200" spc="-330" i="1">
                <a:latin typeface="Trebuchet MS"/>
                <a:cs typeface="Trebuchet MS"/>
              </a:rPr>
              <a:t> </a:t>
            </a:r>
            <a:r>
              <a:rPr dirty="0" sz="3200" spc="-180">
                <a:latin typeface="Trebuchet MS"/>
                <a:cs typeface="Trebuchet MS"/>
              </a:rPr>
              <a:t>“The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Hudson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is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not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a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245">
                <a:latin typeface="Trebuchet MS"/>
                <a:cs typeface="Trebuchet MS"/>
              </a:rPr>
              <a:t>river.”</a:t>
            </a:r>
            <a:endParaRPr sz="3200">
              <a:latin typeface="Trebuchet MS"/>
              <a:cs typeface="Trebuchet MS"/>
            </a:endParaRPr>
          </a:p>
          <a:p>
            <a:pPr marL="355600" marR="396240" indent="-343535">
              <a:lnSpc>
                <a:spcPct val="87900"/>
              </a:lnSpc>
              <a:spcBef>
                <a:spcPts val="790"/>
              </a:spcBef>
            </a:pPr>
            <a:r>
              <a:rPr dirty="0" sz="3200" spc="-130" i="1">
                <a:latin typeface="Trebuchet MS"/>
                <a:cs typeface="Trebuchet MS"/>
              </a:rPr>
              <a:t>p</a:t>
            </a:r>
            <a:r>
              <a:rPr dirty="0" sz="3600" spc="-130">
                <a:latin typeface="Symbol"/>
                <a:cs typeface="Symbol"/>
              </a:rPr>
              <a:t></a:t>
            </a:r>
            <a:r>
              <a:rPr dirty="0" sz="3200" spc="-130" i="1">
                <a:latin typeface="Trebuchet MS"/>
                <a:cs typeface="Trebuchet MS"/>
              </a:rPr>
              <a:t>q</a:t>
            </a:r>
            <a:r>
              <a:rPr dirty="0" sz="3200" spc="-320" i="1">
                <a:latin typeface="Trebuchet MS"/>
                <a:cs typeface="Trebuchet MS"/>
              </a:rPr>
              <a:t> </a:t>
            </a:r>
            <a:r>
              <a:rPr dirty="0" sz="3200" spc="-35" i="1">
                <a:latin typeface="Trebuchet MS"/>
                <a:cs typeface="Trebuchet MS"/>
              </a:rPr>
              <a:t>=</a:t>
            </a:r>
            <a:r>
              <a:rPr dirty="0" sz="3200" spc="-330" i="1">
                <a:latin typeface="Trebuchet MS"/>
                <a:cs typeface="Trebuchet MS"/>
              </a:rPr>
              <a:t> </a:t>
            </a:r>
            <a:r>
              <a:rPr dirty="0" sz="3200" spc="-150">
                <a:latin typeface="Trebuchet MS"/>
                <a:cs typeface="Trebuchet MS"/>
              </a:rPr>
              <a:t>“Cruise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ships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only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go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r>
              <a:rPr dirty="0" sz="3200" spc="-345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rivers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and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go  </a:t>
            </a:r>
            <a:r>
              <a:rPr dirty="0" sz="3200" spc="-40">
                <a:latin typeface="Trebuchet MS"/>
                <a:cs typeface="Trebuchet MS"/>
              </a:rPr>
              <a:t>on </a:t>
            </a:r>
            <a:r>
              <a:rPr dirty="0" sz="3200" spc="-125">
                <a:latin typeface="Trebuchet MS"/>
                <a:cs typeface="Trebuchet MS"/>
              </a:rPr>
              <a:t>the</a:t>
            </a:r>
            <a:r>
              <a:rPr dirty="0" sz="3200" spc="-635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Hudson.”</a:t>
            </a:r>
            <a:endParaRPr sz="32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7900"/>
              </a:lnSpc>
              <a:spcBef>
                <a:spcPts val="880"/>
              </a:spcBef>
            </a:pPr>
            <a:r>
              <a:rPr dirty="0" sz="3200" spc="-130" i="1">
                <a:latin typeface="Trebuchet MS"/>
                <a:cs typeface="Trebuchet MS"/>
              </a:rPr>
              <a:t>p</a:t>
            </a:r>
            <a:r>
              <a:rPr dirty="0" sz="3600" spc="-130">
                <a:latin typeface="Symbol"/>
                <a:cs typeface="Symbol"/>
              </a:rPr>
              <a:t></a:t>
            </a:r>
            <a:r>
              <a:rPr dirty="0" sz="3200" spc="-130" i="1">
                <a:latin typeface="Trebuchet MS"/>
                <a:cs typeface="Trebuchet MS"/>
              </a:rPr>
              <a:t>q</a:t>
            </a:r>
            <a:r>
              <a:rPr dirty="0" sz="3200" spc="-320" i="1">
                <a:latin typeface="Trebuchet MS"/>
                <a:cs typeface="Trebuchet MS"/>
              </a:rPr>
              <a:t> </a:t>
            </a:r>
            <a:r>
              <a:rPr dirty="0" sz="3600" spc="-160">
                <a:latin typeface="Symbol"/>
                <a:cs typeface="Symbol"/>
              </a:rPr>
              <a:t></a:t>
            </a:r>
            <a:r>
              <a:rPr dirty="0" sz="3200" spc="-160" i="1">
                <a:latin typeface="Trebuchet MS"/>
                <a:cs typeface="Trebuchet MS"/>
              </a:rPr>
              <a:t>r</a:t>
            </a:r>
            <a:r>
              <a:rPr dirty="0" sz="3200" spc="-340" i="1">
                <a:latin typeface="Trebuchet MS"/>
                <a:cs typeface="Trebuchet MS"/>
              </a:rPr>
              <a:t> </a:t>
            </a:r>
            <a:r>
              <a:rPr dirty="0" sz="3200" spc="-40" i="1">
                <a:latin typeface="Trebuchet MS"/>
                <a:cs typeface="Trebuchet MS"/>
              </a:rPr>
              <a:t>=</a:t>
            </a:r>
            <a:r>
              <a:rPr dirty="0" sz="3200" spc="-330" i="1">
                <a:latin typeface="Trebuchet MS"/>
                <a:cs typeface="Trebuchet MS"/>
              </a:rPr>
              <a:t> </a:t>
            </a:r>
            <a:r>
              <a:rPr dirty="0" sz="3200" spc="-235">
                <a:latin typeface="Trebuchet MS"/>
                <a:cs typeface="Trebuchet MS"/>
              </a:rPr>
              <a:t>“If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135">
                <a:latin typeface="Trebuchet MS"/>
                <a:cs typeface="Trebuchet MS"/>
              </a:rPr>
              <a:t>cruise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ships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only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go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rivers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and  </a:t>
            </a:r>
            <a:r>
              <a:rPr dirty="0" sz="3200" spc="40">
                <a:latin typeface="Trebuchet MS"/>
                <a:cs typeface="Trebuchet MS"/>
              </a:rPr>
              <a:t>go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20">
                <a:latin typeface="Trebuchet MS"/>
                <a:cs typeface="Trebuchet MS"/>
              </a:rPr>
              <a:t>the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Hudson,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05">
                <a:latin typeface="Trebuchet MS"/>
                <a:cs typeface="Trebuchet MS"/>
              </a:rPr>
              <a:t>then</a:t>
            </a:r>
            <a:r>
              <a:rPr dirty="0" sz="3200" spc="-355">
                <a:latin typeface="Trebuchet MS"/>
                <a:cs typeface="Trebuchet MS"/>
              </a:rPr>
              <a:t> </a:t>
            </a:r>
            <a:r>
              <a:rPr dirty="0" sz="3200" spc="-120">
                <a:latin typeface="Trebuchet MS"/>
                <a:cs typeface="Trebuchet MS"/>
              </a:rPr>
              <a:t>the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Hudson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is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a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big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ts val="3460"/>
              </a:lnSpc>
            </a:pPr>
            <a:r>
              <a:rPr dirty="0" sz="3200" spc="-245">
                <a:latin typeface="Trebuchet MS"/>
                <a:cs typeface="Trebuchet MS"/>
              </a:rPr>
              <a:t>river.”</a:t>
            </a:r>
            <a:endParaRPr sz="3200">
              <a:latin typeface="Trebuchet MS"/>
              <a:cs typeface="Trebuchet MS"/>
            </a:endParaRPr>
          </a:p>
          <a:p>
            <a:pPr algn="r" marR="101600">
              <a:lnSpc>
                <a:spcPct val="100000"/>
              </a:lnSpc>
              <a:spcBef>
                <a:spcPts val="1675"/>
              </a:spcBef>
            </a:pPr>
            <a:r>
              <a:rPr dirty="0" sz="1050" spc="-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9787" y="232917"/>
            <a:ext cx="562800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47035" algn="l"/>
                <a:tab pos="3747135" algn="l"/>
              </a:tabLst>
            </a:pPr>
            <a:r>
              <a:rPr dirty="0" spc="-40"/>
              <a:t>Precedenc</a:t>
            </a:r>
            <a:r>
              <a:rPr dirty="0" spc="60"/>
              <a:t>e</a:t>
            </a:r>
            <a:r>
              <a:rPr dirty="0"/>
              <a:t>	</a:t>
            </a:r>
            <a:r>
              <a:rPr dirty="0" spc="605"/>
              <a:t>o</a:t>
            </a:r>
            <a:r>
              <a:rPr dirty="0" spc="350"/>
              <a:t>f</a:t>
            </a:r>
            <a:r>
              <a:rPr dirty="0"/>
              <a:t>	</a:t>
            </a:r>
            <a:r>
              <a:rPr dirty="0" spc="250"/>
              <a:t>Logical  </a:t>
            </a:r>
            <a:r>
              <a:rPr dirty="0" spc="204"/>
              <a:t>Operators: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36294" y="1637982"/>
            <a:ext cx="5163820" cy="46266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45"/>
              </a:spcBef>
            </a:pPr>
            <a:r>
              <a:rPr dirty="0" sz="4300" spc="-140">
                <a:solidFill>
                  <a:srgbClr val="EA1579"/>
                </a:solidFill>
                <a:latin typeface="Trebuchet MS"/>
                <a:cs typeface="Trebuchet MS"/>
              </a:rPr>
              <a:t>1.</a:t>
            </a:r>
            <a:r>
              <a:rPr dirty="0" sz="4800" spc="-140">
                <a:solidFill>
                  <a:srgbClr val="00AF50"/>
                </a:solidFill>
                <a:latin typeface="Trebuchet MS"/>
                <a:cs typeface="Trebuchet MS"/>
              </a:rPr>
              <a:t>Negation </a:t>
            </a:r>
            <a:r>
              <a:rPr dirty="0" sz="4800" spc="-220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dirty="0" sz="4800" spc="-220">
                <a:solidFill>
                  <a:srgbClr val="C00000"/>
                </a:solidFill>
                <a:latin typeface="Symbol"/>
                <a:cs typeface="Symbol"/>
              </a:rPr>
              <a:t></a:t>
            </a:r>
            <a:r>
              <a:rPr dirty="0" sz="4800" spc="-220">
                <a:solidFill>
                  <a:srgbClr val="00AF50"/>
                </a:solidFill>
                <a:latin typeface="Trebuchet MS"/>
                <a:cs typeface="Trebuchet MS"/>
              </a:rPr>
              <a:t>) </a:t>
            </a:r>
            <a:r>
              <a:rPr dirty="0" sz="4800" spc="-220">
                <a:solidFill>
                  <a:srgbClr val="EA1579"/>
                </a:solidFill>
                <a:latin typeface="Trebuchet MS"/>
                <a:cs typeface="Trebuchet MS"/>
              </a:rPr>
              <a:t> </a:t>
            </a:r>
            <a:r>
              <a:rPr dirty="0" sz="4300" spc="-185">
                <a:solidFill>
                  <a:srgbClr val="EA1579"/>
                </a:solidFill>
                <a:latin typeface="Trebuchet MS"/>
                <a:cs typeface="Trebuchet MS"/>
              </a:rPr>
              <a:t>2.</a:t>
            </a:r>
            <a:r>
              <a:rPr dirty="0" sz="4800" spc="-185">
                <a:solidFill>
                  <a:srgbClr val="00AF50"/>
                </a:solidFill>
                <a:latin typeface="Trebuchet MS"/>
                <a:cs typeface="Trebuchet MS"/>
              </a:rPr>
              <a:t>Conjunction </a:t>
            </a:r>
            <a:r>
              <a:rPr dirty="0" sz="4800" spc="-210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dirty="0" sz="4800" spc="-210">
                <a:solidFill>
                  <a:srgbClr val="C00000"/>
                </a:solidFill>
                <a:latin typeface="Symbol"/>
                <a:cs typeface="Symbol"/>
              </a:rPr>
              <a:t></a:t>
            </a:r>
            <a:r>
              <a:rPr dirty="0" sz="4800" spc="-210">
                <a:solidFill>
                  <a:srgbClr val="00AF50"/>
                </a:solidFill>
                <a:latin typeface="Trebuchet MS"/>
                <a:cs typeface="Trebuchet MS"/>
              </a:rPr>
              <a:t>) </a:t>
            </a:r>
            <a:r>
              <a:rPr dirty="0" sz="4800" spc="-210">
                <a:solidFill>
                  <a:srgbClr val="EA1579"/>
                </a:solidFill>
                <a:latin typeface="Trebuchet MS"/>
                <a:cs typeface="Trebuchet MS"/>
              </a:rPr>
              <a:t> </a:t>
            </a:r>
            <a:r>
              <a:rPr dirty="0" sz="4300" spc="-190">
                <a:solidFill>
                  <a:srgbClr val="EA1579"/>
                </a:solidFill>
                <a:latin typeface="Trebuchet MS"/>
                <a:cs typeface="Trebuchet MS"/>
              </a:rPr>
              <a:t>3.</a:t>
            </a:r>
            <a:r>
              <a:rPr dirty="0" sz="4800" spc="-190">
                <a:solidFill>
                  <a:srgbClr val="00AF50"/>
                </a:solidFill>
                <a:latin typeface="Trebuchet MS"/>
                <a:cs typeface="Trebuchet MS"/>
              </a:rPr>
              <a:t>Disjunction </a:t>
            </a:r>
            <a:r>
              <a:rPr dirty="0" sz="4800" spc="-220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dirty="0" sz="4800" spc="-220">
                <a:solidFill>
                  <a:srgbClr val="C00000"/>
                </a:solidFill>
                <a:latin typeface="Symbol"/>
                <a:cs typeface="Symbol"/>
              </a:rPr>
              <a:t></a:t>
            </a:r>
            <a:r>
              <a:rPr dirty="0" sz="4800" spc="-220">
                <a:solidFill>
                  <a:srgbClr val="00AF50"/>
                </a:solidFill>
                <a:latin typeface="Trebuchet MS"/>
                <a:cs typeface="Trebuchet MS"/>
              </a:rPr>
              <a:t>) </a:t>
            </a:r>
            <a:r>
              <a:rPr dirty="0" sz="4800" spc="-220">
                <a:solidFill>
                  <a:srgbClr val="EA1579"/>
                </a:solidFill>
                <a:latin typeface="Trebuchet MS"/>
                <a:cs typeface="Trebuchet MS"/>
              </a:rPr>
              <a:t> </a:t>
            </a:r>
            <a:r>
              <a:rPr dirty="0" sz="4300" spc="-185">
                <a:solidFill>
                  <a:srgbClr val="EA1579"/>
                </a:solidFill>
                <a:latin typeface="Trebuchet MS"/>
                <a:cs typeface="Trebuchet MS"/>
              </a:rPr>
              <a:t>4.</a:t>
            </a:r>
            <a:r>
              <a:rPr dirty="0" sz="4800" spc="-185">
                <a:solidFill>
                  <a:srgbClr val="00AF50"/>
                </a:solidFill>
                <a:latin typeface="Trebuchet MS"/>
                <a:cs typeface="Trebuchet MS"/>
              </a:rPr>
              <a:t>Implication </a:t>
            </a:r>
            <a:r>
              <a:rPr dirty="0" sz="4800" spc="-215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dirty="0" sz="4800" spc="-215">
                <a:solidFill>
                  <a:srgbClr val="C00000"/>
                </a:solidFill>
                <a:latin typeface="Symbol"/>
                <a:cs typeface="Symbol"/>
              </a:rPr>
              <a:t></a:t>
            </a:r>
            <a:r>
              <a:rPr dirty="0" sz="4800" spc="-215">
                <a:solidFill>
                  <a:srgbClr val="00AF50"/>
                </a:solidFill>
                <a:latin typeface="Trebuchet MS"/>
                <a:cs typeface="Trebuchet MS"/>
              </a:rPr>
              <a:t>) </a:t>
            </a:r>
            <a:r>
              <a:rPr dirty="0" sz="4800" spc="-215">
                <a:solidFill>
                  <a:srgbClr val="EA1579"/>
                </a:solidFill>
                <a:latin typeface="Trebuchet MS"/>
                <a:cs typeface="Trebuchet MS"/>
              </a:rPr>
              <a:t> </a:t>
            </a:r>
            <a:r>
              <a:rPr dirty="0" sz="4300" spc="-175">
                <a:solidFill>
                  <a:srgbClr val="EA1579"/>
                </a:solidFill>
                <a:latin typeface="Trebuchet MS"/>
                <a:cs typeface="Trebuchet MS"/>
              </a:rPr>
              <a:t>5.</a:t>
            </a:r>
            <a:r>
              <a:rPr dirty="0" sz="4800" spc="-175">
                <a:solidFill>
                  <a:srgbClr val="00AF50"/>
                </a:solidFill>
                <a:latin typeface="Trebuchet MS"/>
                <a:cs typeface="Trebuchet MS"/>
              </a:rPr>
              <a:t>Biconditional</a:t>
            </a:r>
            <a:r>
              <a:rPr dirty="0" sz="4800" spc="-31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6000" spc="-270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dirty="0" sz="6000" spc="-270">
                <a:solidFill>
                  <a:srgbClr val="C00000"/>
                </a:solidFill>
                <a:latin typeface="Symbol"/>
                <a:cs typeface="Symbol"/>
              </a:rPr>
              <a:t></a:t>
            </a:r>
            <a:r>
              <a:rPr dirty="0" sz="6000" spc="-270">
                <a:solidFill>
                  <a:srgbClr val="00AF50"/>
                </a:solidFill>
                <a:latin typeface="Trebuchet MS"/>
                <a:cs typeface="Trebuchet MS"/>
              </a:rPr>
              <a:t>)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4" y="681227"/>
            <a:ext cx="132715" cy="365760"/>
          </a:xfrm>
          <a:custGeom>
            <a:avLst/>
            <a:gdLst/>
            <a:ahLst/>
            <a:cxnLst/>
            <a:rect l="l" t="t" r="r" b="b"/>
            <a:pathLst>
              <a:path w="132715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132715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132715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  <a:path w="132715" h="365759">
                <a:moveTo>
                  <a:pt x="132588" y="0"/>
                </a:moveTo>
                <a:lnTo>
                  <a:pt x="86868" y="0"/>
                </a:lnTo>
                <a:lnTo>
                  <a:pt x="86868" y="365760"/>
                </a:lnTo>
                <a:lnTo>
                  <a:pt x="132588" y="365760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288" y="0"/>
            <a:ext cx="9126220" cy="6858000"/>
            <a:chOff x="18288" y="0"/>
            <a:chExt cx="9126220" cy="6858000"/>
          </a:xfrm>
        </p:grpSpPr>
        <p:sp>
          <p:nvSpPr>
            <p:cNvPr id="4" name="object 4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88" y="0"/>
              <a:ext cx="9125711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507236" y="0"/>
            <a:ext cx="7637145" cy="1952625"/>
            <a:chOff x="1507236" y="0"/>
            <a:chExt cx="7637145" cy="1952625"/>
          </a:xfrm>
        </p:grpSpPr>
        <p:sp>
          <p:nvSpPr>
            <p:cNvPr id="13" name="object 13"/>
            <p:cNvSpPr/>
            <p:nvPr/>
          </p:nvSpPr>
          <p:spPr>
            <a:xfrm>
              <a:off x="1507236" y="0"/>
              <a:ext cx="7636763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23744" y="611123"/>
              <a:ext cx="4475987" cy="134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91664" y="26670"/>
            <a:ext cx="638746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9335" marR="5080" indent="-1017269">
              <a:lnSpc>
                <a:spcPct val="100000"/>
              </a:lnSpc>
              <a:spcBef>
                <a:spcPts val="100"/>
              </a:spcBef>
              <a:tabLst>
                <a:tab pos="2692400" algn="l"/>
                <a:tab pos="3708400" algn="l"/>
              </a:tabLst>
            </a:pPr>
            <a:r>
              <a:rPr dirty="0" sz="4800" spc="-35">
                <a:solidFill>
                  <a:srgbClr val="7ED13A"/>
                </a:solidFill>
              </a:rPr>
              <a:t>L</a:t>
            </a:r>
            <a:r>
              <a:rPr dirty="0" sz="4800" spc="-60">
                <a:solidFill>
                  <a:srgbClr val="7ED13A"/>
                </a:solidFill>
              </a:rPr>
              <a:t>o</a:t>
            </a:r>
            <a:r>
              <a:rPr dirty="0" sz="4800" spc="660">
                <a:solidFill>
                  <a:srgbClr val="7ED13A"/>
                </a:solidFill>
              </a:rPr>
              <a:t>gical</a:t>
            </a:r>
            <a:r>
              <a:rPr dirty="0" sz="4800">
                <a:solidFill>
                  <a:srgbClr val="7ED13A"/>
                </a:solidFill>
              </a:rPr>
              <a:t>	</a:t>
            </a:r>
            <a:r>
              <a:rPr dirty="0" sz="4800" spc="-484">
                <a:solidFill>
                  <a:srgbClr val="7ED13A"/>
                </a:solidFill>
              </a:rPr>
              <a:t>C</a:t>
            </a:r>
            <a:r>
              <a:rPr dirty="0" sz="4800" spc="-400">
                <a:solidFill>
                  <a:srgbClr val="7ED13A"/>
                </a:solidFill>
              </a:rPr>
              <a:t>o</a:t>
            </a:r>
            <a:r>
              <a:rPr dirty="0" sz="4800" spc="390">
                <a:solidFill>
                  <a:srgbClr val="7ED13A"/>
                </a:solidFill>
              </a:rPr>
              <a:t>nnectiv</a:t>
            </a:r>
            <a:r>
              <a:rPr dirty="0" sz="4800" spc="455">
                <a:solidFill>
                  <a:srgbClr val="7ED13A"/>
                </a:solidFill>
              </a:rPr>
              <a:t>e</a:t>
            </a:r>
            <a:r>
              <a:rPr dirty="0" sz="4800" spc="1305">
                <a:solidFill>
                  <a:srgbClr val="7ED13A"/>
                </a:solidFill>
              </a:rPr>
              <a:t>:  </a:t>
            </a:r>
            <a:r>
              <a:rPr dirty="0" sz="4800" spc="459">
                <a:solidFill>
                  <a:srgbClr val="7ED13A"/>
                </a:solidFill>
              </a:rPr>
              <a:t>Logical	</a:t>
            </a:r>
            <a:r>
              <a:rPr dirty="0" sz="4800" spc="-210">
                <a:solidFill>
                  <a:srgbClr val="7ED13A"/>
                </a:solidFill>
              </a:rPr>
              <a:t>And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528319" y="1906650"/>
            <a:ext cx="8536305" cy="3729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dirty="0" sz="4000" spc="-125">
                <a:solidFill>
                  <a:srgbClr val="5FE8D5"/>
                </a:solidFill>
                <a:latin typeface="Trebuchet MS"/>
                <a:cs typeface="Trebuchet MS"/>
              </a:rPr>
              <a:t>The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45">
                <a:solidFill>
                  <a:srgbClr val="5FE8D5"/>
                </a:solidFill>
                <a:latin typeface="Trebuchet MS"/>
                <a:cs typeface="Trebuchet MS"/>
              </a:rPr>
              <a:t>logical</a:t>
            </a:r>
            <a:r>
              <a:rPr dirty="0" sz="4000" spc="-41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55">
                <a:solidFill>
                  <a:srgbClr val="5FE8D5"/>
                </a:solidFill>
                <a:latin typeface="Trebuchet MS"/>
                <a:cs typeface="Trebuchet MS"/>
              </a:rPr>
              <a:t>connective</a:t>
            </a:r>
            <a:r>
              <a:rPr dirty="0" sz="4000" spc="-59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5">
                <a:solidFill>
                  <a:srgbClr val="5FE8D5"/>
                </a:solidFill>
                <a:latin typeface="Trebuchet MS"/>
                <a:cs typeface="Trebuchet MS"/>
              </a:rPr>
              <a:t>And</a:t>
            </a:r>
            <a:r>
              <a:rPr dirty="0" sz="4000" spc="-409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10">
                <a:solidFill>
                  <a:srgbClr val="5FE8D5"/>
                </a:solidFill>
                <a:latin typeface="Trebuchet MS"/>
                <a:cs typeface="Trebuchet MS"/>
              </a:rPr>
              <a:t>is</a:t>
            </a:r>
            <a:r>
              <a:rPr dirty="0" sz="4000" spc="-409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80">
                <a:solidFill>
                  <a:srgbClr val="5FE8D5"/>
                </a:solidFill>
                <a:latin typeface="Trebuchet MS"/>
                <a:cs typeface="Trebuchet MS"/>
              </a:rPr>
              <a:t>true</a:t>
            </a:r>
            <a:r>
              <a:rPr dirty="0" sz="4000" spc="-41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05">
                <a:solidFill>
                  <a:srgbClr val="5FE8D5"/>
                </a:solidFill>
                <a:latin typeface="Trebuchet MS"/>
                <a:cs typeface="Trebuchet MS"/>
              </a:rPr>
              <a:t>only  </a:t>
            </a:r>
            <a:r>
              <a:rPr dirty="0" sz="4000" spc="-120">
                <a:solidFill>
                  <a:srgbClr val="5FE8D5"/>
                </a:solidFill>
                <a:latin typeface="Trebuchet MS"/>
                <a:cs typeface="Trebuchet MS"/>
              </a:rPr>
              <a:t>when</a:t>
            </a:r>
            <a:r>
              <a:rPr dirty="0" sz="4000" spc="-40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95">
                <a:solidFill>
                  <a:srgbClr val="5FE8D5"/>
                </a:solidFill>
                <a:latin typeface="Trebuchet MS"/>
                <a:cs typeface="Trebuchet MS"/>
              </a:rPr>
              <a:t>both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14">
                <a:solidFill>
                  <a:srgbClr val="5FE8D5"/>
                </a:solidFill>
                <a:latin typeface="Trebuchet MS"/>
                <a:cs typeface="Trebuchet MS"/>
              </a:rPr>
              <a:t>of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50">
                <a:solidFill>
                  <a:srgbClr val="5FE8D5"/>
                </a:solidFill>
                <a:latin typeface="Trebuchet MS"/>
                <a:cs typeface="Trebuchet MS"/>
              </a:rPr>
              <a:t>the</a:t>
            </a:r>
            <a:r>
              <a:rPr dirty="0" sz="4000" spc="-409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00">
                <a:solidFill>
                  <a:srgbClr val="5FE8D5"/>
                </a:solidFill>
                <a:latin typeface="Trebuchet MS"/>
                <a:cs typeface="Trebuchet MS"/>
              </a:rPr>
              <a:t>propositions</a:t>
            </a:r>
            <a:r>
              <a:rPr dirty="0" sz="4000" spc="-42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85">
                <a:solidFill>
                  <a:srgbClr val="5FE8D5"/>
                </a:solidFill>
                <a:latin typeface="Trebuchet MS"/>
                <a:cs typeface="Trebuchet MS"/>
              </a:rPr>
              <a:t>are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235">
                <a:solidFill>
                  <a:srgbClr val="5FE8D5"/>
                </a:solidFill>
                <a:latin typeface="Trebuchet MS"/>
                <a:cs typeface="Trebuchet MS"/>
              </a:rPr>
              <a:t>true.  </a:t>
            </a:r>
            <a:r>
              <a:rPr dirty="0" sz="4000" spc="-165">
                <a:solidFill>
                  <a:srgbClr val="5FE8D5"/>
                </a:solidFill>
                <a:latin typeface="Trebuchet MS"/>
                <a:cs typeface="Trebuchet MS"/>
              </a:rPr>
              <a:t>It</a:t>
            </a:r>
            <a:r>
              <a:rPr dirty="0" sz="4000" spc="-40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10">
                <a:solidFill>
                  <a:srgbClr val="5FE8D5"/>
                </a:solidFill>
                <a:latin typeface="Trebuchet MS"/>
                <a:cs typeface="Trebuchet MS"/>
              </a:rPr>
              <a:t>is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05">
                <a:solidFill>
                  <a:srgbClr val="5FE8D5"/>
                </a:solidFill>
                <a:latin typeface="Trebuchet MS"/>
                <a:cs typeface="Trebuchet MS"/>
              </a:rPr>
              <a:t>also</a:t>
            </a:r>
            <a:r>
              <a:rPr dirty="0" sz="4000" spc="-40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200">
                <a:solidFill>
                  <a:srgbClr val="5FE8D5"/>
                </a:solidFill>
                <a:latin typeface="Trebuchet MS"/>
                <a:cs typeface="Trebuchet MS"/>
              </a:rPr>
              <a:t>called</a:t>
            </a:r>
            <a:r>
              <a:rPr dirty="0" sz="4000" spc="-409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4000" spc="-145">
                <a:solidFill>
                  <a:srgbClr val="5FE8D5"/>
                </a:solidFill>
                <a:latin typeface="Trebuchet MS"/>
                <a:cs typeface="Trebuchet MS"/>
              </a:rPr>
              <a:t>a</a:t>
            </a:r>
            <a:r>
              <a:rPr dirty="0" sz="4000" spc="-409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u="heavy" sz="4000" spc="-165">
                <a:solidFill>
                  <a:srgbClr val="5FE8D5"/>
                </a:solidFill>
                <a:uFill>
                  <a:solidFill>
                    <a:srgbClr val="5FE8D5"/>
                  </a:solidFill>
                </a:uFill>
                <a:latin typeface="Trebuchet MS"/>
                <a:cs typeface="Trebuchet MS"/>
              </a:rPr>
              <a:t>conjunction</a:t>
            </a:r>
            <a:endParaRPr sz="4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dirty="0" sz="4000" spc="-105">
                <a:solidFill>
                  <a:srgbClr val="5FE8D5"/>
                </a:solidFill>
                <a:latin typeface="Trebuchet MS"/>
                <a:cs typeface="Trebuchet MS"/>
              </a:rPr>
              <a:t>Examples</a:t>
            </a:r>
            <a:endParaRPr sz="4000">
              <a:latin typeface="Trebuchet MS"/>
              <a:cs typeface="Trebuchet MS"/>
            </a:endParaRPr>
          </a:p>
          <a:p>
            <a:pPr lvl="1" marL="684530" indent="-287020">
              <a:lnSpc>
                <a:spcPct val="100000"/>
              </a:lnSpc>
              <a:spcBef>
                <a:spcPts val="819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35">
                <a:solidFill>
                  <a:srgbClr val="5FE8D5"/>
                </a:solidFill>
                <a:latin typeface="Trebuchet MS"/>
                <a:cs typeface="Trebuchet MS"/>
              </a:rPr>
              <a:t>It</a:t>
            </a:r>
            <a:r>
              <a:rPr dirty="0" sz="3200" spc="-33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5FE8D5"/>
                </a:solidFill>
                <a:latin typeface="Trebuchet MS"/>
                <a:cs typeface="Trebuchet MS"/>
              </a:rPr>
              <a:t>is</a:t>
            </a:r>
            <a:r>
              <a:rPr dirty="0" sz="3200" spc="-34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95">
                <a:solidFill>
                  <a:srgbClr val="5FE8D5"/>
                </a:solidFill>
                <a:latin typeface="Trebuchet MS"/>
                <a:cs typeface="Trebuchet MS"/>
              </a:rPr>
              <a:t>raining</a:t>
            </a:r>
            <a:r>
              <a:rPr dirty="0" sz="3200" spc="-35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5FE8D5"/>
                </a:solidFill>
                <a:latin typeface="Trebuchet MS"/>
                <a:cs typeface="Trebuchet MS"/>
              </a:rPr>
              <a:t>and</a:t>
            </a:r>
            <a:r>
              <a:rPr dirty="0" sz="3200" spc="-33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165">
                <a:solidFill>
                  <a:srgbClr val="5FE8D5"/>
                </a:solidFill>
                <a:latin typeface="Trebuchet MS"/>
                <a:cs typeface="Trebuchet MS"/>
              </a:rPr>
              <a:t>it</a:t>
            </a:r>
            <a:r>
              <a:rPr dirty="0" sz="3200" spc="-34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5FE8D5"/>
                </a:solidFill>
                <a:latin typeface="Trebuchet MS"/>
                <a:cs typeface="Trebuchet MS"/>
              </a:rPr>
              <a:t>is</a:t>
            </a:r>
            <a:r>
              <a:rPr dirty="0" sz="3200" spc="-330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100">
                <a:solidFill>
                  <a:srgbClr val="5FE8D5"/>
                </a:solidFill>
                <a:latin typeface="Trebuchet MS"/>
                <a:cs typeface="Trebuchet MS"/>
              </a:rPr>
              <a:t>warm</a:t>
            </a:r>
            <a:endParaRPr sz="3200">
              <a:latin typeface="Trebuchet MS"/>
              <a:cs typeface="Trebuchet MS"/>
            </a:endParaRPr>
          </a:p>
          <a:p>
            <a:pPr lvl="1" marL="684530" indent="-287020">
              <a:lnSpc>
                <a:spcPct val="100000"/>
              </a:lnSpc>
              <a:spcBef>
                <a:spcPts val="775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30">
                <a:solidFill>
                  <a:srgbClr val="5FE8D5"/>
                </a:solidFill>
                <a:latin typeface="Trebuchet MS"/>
                <a:cs typeface="Trebuchet MS"/>
              </a:rPr>
              <a:t>(2+3=5) </a:t>
            </a:r>
            <a:r>
              <a:rPr dirty="0" sz="3200" spc="-80">
                <a:solidFill>
                  <a:srgbClr val="5FE8D5"/>
                </a:solidFill>
                <a:latin typeface="Trebuchet MS"/>
                <a:cs typeface="Trebuchet MS"/>
              </a:rPr>
              <a:t>and</a:t>
            </a:r>
            <a:r>
              <a:rPr dirty="0" sz="3200" spc="-545">
                <a:solidFill>
                  <a:srgbClr val="5FE8D5"/>
                </a:solidFill>
                <a:latin typeface="Trebuchet MS"/>
                <a:cs typeface="Trebuchet MS"/>
              </a:rPr>
              <a:t> </a:t>
            </a:r>
            <a:r>
              <a:rPr dirty="0" sz="3200" spc="-155">
                <a:solidFill>
                  <a:srgbClr val="5FE8D5"/>
                </a:solidFill>
                <a:latin typeface="Trebuchet MS"/>
                <a:cs typeface="Trebuchet MS"/>
              </a:rPr>
              <a:t>(1&lt;2)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172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2624" y="3047"/>
            <a:ext cx="7490459" cy="2072639"/>
            <a:chOff x="1182624" y="3047"/>
            <a:chExt cx="7490459" cy="2072639"/>
          </a:xfrm>
        </p:grpSpPr>
        <p:sp>
          <p:nvSpPr>
            <p:cNvPr id="4" name="object 4"/>
            <p:cNvSpPr/>
            <p:nvPr/>
          </p:nvSpPr>
          <p:spPr>
            <a:xfrm>
              <a:off x="1182624" y="3047"/>
              <a:ext cx="7490459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23744" y="734567"/>
              <a:ext cx="4475987" cy="1341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7052" y="150621"/>
            <a:ext cx="639127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3820" marR="5080" indent="-1341755">
              <a:lnSpc>
                <a:spcPct val="100000"/>
              </a:lnSpc>
              <a:spcBef>
                <a:spcPts val="100"/>
              </a:spcBef>
              <a:tabLst>
                <a:tab pos="2692400" algn="l"/>
                <a:tab pos="4034154" algn="l"/>
              </a:tabLst>
            </a:pPr>
            <a:r>
              <a:rPr dirty="0" sz="4800" spc="465">
                <a:solidFill>
                  <a:srgbClr val="7ED13A"/>
                </a:solidFill>
              </a:rPr>
              <a:t>Logical</a:t>
            </a:r>
            <a:r>
              <a:rPr dirty="0" sz="4800" spc="465">
                <a:solidFill>
                  <a:srgbClr val="7ED13A"/>
                </a:solidFill>
              </a:rPr>
              <a:t>	</a:t>
            </a:r>
            <a:r>
              <a:rPr dirty="0" sz="4800" spc="290">
                <a:solidFill>
                  <a:srgbClr val="7ED13A"/>
                </a:solidFill>
              </a:rPr>
              <a:t>Connect</a:t>
            </a:r>
            <a:r>
              <a:rPr dirty="0" sz="4800" spc="95">
                <a:solidFill>
                  <a:srgbClr val="7ED13A"/>
                </a:solidFill>
              </a:rPr>
              <a:t>i</a:t>
            </a:r>
            <a:r>
              <a:rPr dirty="0" sz="4800" spc="425">
                <a:solidFill>
                  <a:srgbClr val="7ED13A"/>
                </a:solidFill>
              </a:rPr>
              <a:t>ve:  </a:t>
            </a:r>
            <a:r>
              <a:rPr dirty="0" sz="4800" spc="465">
                <a:solidFill>
                  <a:srgbClr val="7ED13A"/>
                </a:solidFill>
              </a:rPr>
              <a:t>Logical	</a:t>
            </a:r>
            <a:r>
              <a:rPr dirty="0" sz="4800" spc="-210">
                <a:solidFill>
                  <a:srgbClr val="7ED13A"/>
                </a:solidFill>
              </a:rPr>
              <a:t>And</a:t>
            </a:r>
            <a:endParaRPr sz="4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23912" y="3120834"/>
          <a:ext cx="7663180" cy="331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540000"/>
                <a:gridCol w="2540000"/>
              </a:tblGrid>
              <a:tr h="767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200" spc="-55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 </a:t>
                      </a: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dirty="0" sz="2700" spc="1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5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51371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200150" marR="1183640" indent="-7620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7ED13A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DB809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192530" marR="1183640" indent="7620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7ED13A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DB809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200785" marR="1191895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7ED13A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DB809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205608" y="2175129"/>
            <a:ext cx="4704969" cy="529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97152" y="413004"/>
            <a:ext cx="6199632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804329" y="2251887"/>
            <a:ext cx="171450" cy="170180"/>
            <a:chOff x="804329" y="2251887"/>
            <a:chExt cx="171450" cy="170180"/>
          </a:xfrm>
        </p:grpSpPr>
        <p:sp>
          <p:nvSpPr>
            <p:cNvPr id="14" name="object 14"/>
            <p:cNvSpPr/>
            <p:nvPr/>
          </p:nvSpPr>
          <p:spPr>
            <a:xfrm>
              <a:off x="819912" y="2267711"/>
              <a:ext cx="155447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0425" y="225798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649" y="0"/>
                  </a:moveTo>
                  <a:lnTo>
                    <a:pt x="0" y="0"/>
                  </a:lnTo>
                  <a:lnTo>
                    <a:pt x="0" y="139649"/>
                  </a:lnTo>
                  <a:lnTo>
                    <a:pt x="139649" y="139649"/>
                  </a:lnTo>
                  <a:lnTo>
                    <a:pt x="139649" y="0"/>
                  </a:lnTo>
                  <a:close/>
                </a:path>
              </a:pathLst>
            </a:custGeom>
            <a:solidFill>
              <a:srgbClr val="D5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0425" y="225798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139649"/>
                  </a:moveTo>
                  <a:lnTo>
                    <a:pt x="139649" y="139649"/>
                  </a:lnTo>
                  <a:lnTo>
                    <a:pt x="139649" y="0"/>
                  </a:lnTo>
                  <a:lnTo>
                    <a:pt x="0" y="0"/>
                  </a:lnTo>
                  <a:lnTo>
                    <a:pt x="0" y="139649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13853" y="2137536"/>
            <a:ext cx="2356485" cy="511175"/>
            <a:chOff x="1113853" y="2137536"/>
            <a:chExt cx="2356485" cy="511175"/>
          </a:xfrm>
        </p:grpSpPr>
        <p:sp>
          <p:nvSpPr>
            <p:cNvPr id="18" name="object 18"/>
            <p:cNvSpPr/>
            <p:nvPr/>
          </p:nvSpPr>
          <p:spPr>
            <a:xfrm>
              <a:off x="1129284" y="2153411"/>
              <a:ext cx="2340864" cy="495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19949" y="2143632"/>
              <a:ext cx="2324798" cy="4801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65348" y="2388742"/>
              <a:ext cx="100202" cy="79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55266" y="2298318"/>
              <a:ext cx="132079" cy="1682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35682" y="2298064"/>
              <a:ext cx="119761" cy="1697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61998" y="2296032"/>
              <a:ext cx="106552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19949" y="2143632"/>
              <a:ext cx="2325370" cy="480695"/>
            </a:xfrm>
            <a:custGeom>
              <a:avLst/>
              <a:gdLst/>
              <a:ahLst/>
              <a:cxnLst/>
              <a:rect l="l" t="t" r="r" b="b"/>
              <a:pathLst>
                <a:path w="2325370" h="480694">
                  <a:moveTo>
                    <a:pt x="1653857" y="118617"/>
                  </a:moveTo>
                  <a:lnTo>
                    <a:pt x="1712658" y="118617"/>
                  </a:lnTo>
                  <a:lnTo>
                    <a:pt x="1712658" y="358775"/>
                  </a:lnTo>
                  <a:lnTo>
                    <a:pt x="1653857" y="358775"/>
                  </a:lnTo>
                  <a:lnTo>
                    <a:pt x="1653857" y="118617"/>
                  </a:lnTo>
                  <a:close/>
                </a:path>
                <a:path w="2325370" h="480694">
                  <a:moveTo>
                    <a:pt x="2092896" y="112649"/>
                  </a:moveTo>
                  <a:lnTo>
                    <a:pt x="2138870" y="119125"/>
                  </a:lnTo>
                  <a:lnTo>
                    <a:pt x="2178002" y="142785"/>
                  </a:lnTo>
                  <a:lnTo>
                    <a:pt x="2196544" y="179546"/>
                  </a:lnTo>
                  <a:lnTo>
                    <a:pt x="2198179" y="196976"/>
                  </a:lnTo>
                  <a:lnTo>
                    <a:pt x="2198179" y="287400"/>
                  </a:lnTo>
                  <a:lnTo>
                    <a:pt x="2198205" y="298880"/>
                  </a:lnTo>
                  <a:lnTo>
                    <a:pt x="2198290" y="309514"/>
                  </a:lnTo>
                  <a:lnTo>
                    <a:pt x="2198447" y="319315"/>
                  </a:lnTo>
                  <a:lnTo>
                    <a:pt x="2198687" y="328294"/>
                  </a:lnTo>
                  <a:lnTo>
                    <a:pt x="2198953" y="336629"/>
                  </a:lnTo>
                  <a:lnTo>
                    <a:pt x="2199195" y="344487"/>
                  </a:lnTo>
                  <a:lnTo>
                    <a:pt x="2199437" y="351869"/>
                  </a:lnTo>
                  <a:lnTo>
                    <a:pt x="2199703" y="358775"/>
                  </a:lnTo>
                  <a:lnTo>
                    <a:pt x="2146617" y="358775"/>
                  </a:lnTo>
                  <a:lnTo>
                    <a:pt x="2144204" y="333247"/>
                  </a:lnTo>
                  <a:lnTo>
                    <a:pt x="2143188" y="333247"/>
                  </a:lnTo>
                  <a:lnTo>
                    <a:pt x="2139886" y="336676"/>
                  </a:lnTo>
                  <a:lnTo>
                    <a:pt x="2135949" y="340232"/>
                  </a:lnTo>
                  <a:lnTo>
                    <a:pt x="2131250" y="343915"/>
                  </a:lnTo>
                  <a:lnTo>
                    <a:pt x="2126678" y="347599"/>
                  </a:lnTo>
                  <a:lnTo>
                    <a:pt x="2121344" y="351027"/>
                  </a:lnTo>
                  <a:lnTo>
                    <a:pt x="2115375" y="354202"/>
                  </a:lnTo>
                  <a:lnTo>
                    <a:pt x="2109533" y="357377"/>
                  </a:lnTo>
                  <a:lnTo>
                    <a:pt x="2102929" y="360044"/>
                  </a:lnTo>
                  <a:lnTo>
                    <a:pt x="2095563" y="361950"/>
                  </a:lnTo>
                  <a:lnTo>
                    <a:pt x="2088324" y="363981"/>
                  </a:lnTo>
                  <a:lnTo>
                    <a:pt x="2080450" y="364997"/>
                  </a:lnTo>
                  <a:lnTo>
                    <a:pt x="2072068" y="364997"/>
                  </a:lnTo>
                  <a:lnTo>
                    <a:pt x="2063638" y="364664"/>
                  </a:lnTo>
                  <a:lnTo>
                    <a:pt x="2026253" y="353171"/>
                  </a:lnTo>
                  <a:lnTo>
                    <a:pt x="1997900" y="320039"/>
                  </a:lnTo>
                  <a:lnTo>
                    <a:pt x="1991804" y="288163"/>
                  </a:lnTo>
                  <a:lnTo>
                    <a:pt x="1992235" y="278709"/>
                  </a:lnTo>
                  <a:lnTo>
                    <a:pt x="2007314" y="239283"/>
                  </a:lnTo>
                  <a:lnTo>
                    <a:pt x="2040300" y="214294"/>
                  </a:lnTo>
                  <a:lnTo>
                    <a:pt x="2087689" y="205612"/>
                  </a:lnTo>
                  <a:lnTo>
                    <a:pt x="2095335" y="205734"/>
                  </a:lnTo>
                  <a:lnTo>
                    <a:pt x="2139505" y="212343"/>
                  </a:lnTo>
                  <a:lnTo>
                    <a:pt x="2139505" y="202691"/>
                  </a:lnTo>
                  <a:lnTo>
                    <a:pt x="2139505" y="197103"/>
                  </a:lnTo>
                  <a:lnTo>
                    <a:pt x="2138489" y="191642"/>
                  </a:lnTo>
                  <a:lnTo>
                    <a:pt x="2136584" y="186436"/>
                  </a:lnTo>
                  <a:lnTo>
                    <a:pt x="2134679" y="181228"/>
                  </a:lnTo>
                  <a:lnTo>
                    <a:pt x="2131631" y="176656"/>
                  </a:lnTo>
                  <a:lnTo>
                    <a:pt x="2127440" y="172592"/>
                  </a:lnTo>
                  <a:lnTo>
                    <a:pt x="2123249" y="168528"/>
                  </a:lnTo>
                  <a:lnTo>
                    <a:pt x="2117788" y="165226"/>
                  </a:lnTo>
                  <a:lnTo>
                    <a:pt x="2110930" y="162940"/>
                  </a:lnTo>
                  <a:lnTo>
                    <a:pt x="2104199" y="160527"/>
                  </a:lnTo>
                  <a:lnTo>
                    <a:pt x="2095944" y="159257"/>
                  </a:lnTo>
                  <a:lnTo>
                    <a:pt x="2086165" y="159257"/>
                  </a:lnTo>
                  <a:lnTo>
                    <a:pt x="2041409" y="165506"/>
                  </a:lnTo>
                  <a:lnTo>
                    <a:pt x="2011870" y="175132"/>
                  </a:lnTo>
                  <a:lnTo>
                    <a:pt x="2011870" y="129286"/>
                  </a:lnTo>
                  <a:lnTo>
                    <a:pt x="2050224" y="117220"/>
                  </a:lnTo>
                  <a:lnTo>
                    <a:pt x="2081871" y="113059"/>
                  </a:lnTo>
                  <a:lnTo>
                    <a:pt x="2092896" y="112649"/>
                  </a:lnTo>
                  <a:close/>
                </a:path>
                <a:path w="2325370" h="480694">
                  <a:moveTo>
                    <a:pt x="1890204" y="112649"/>
                  </a:moveTo>
                  <a:lnTo>
                    <a:pt x="1928453" y="117119"/>
                  </a:lnTo>
                  <a:lnTo>
                    <a:pt x="1948116" y="123316"/>
                  </a:lnTo>
                  <a:lnTo>
                    <a:pt x="1948116" y="171195"/>
                  </a:lnTo>
                  <a:lnTo>
                    <a:pt x="1940877" y="168020"/>
                  </a:lnTo>
                  <a:lnTo>
                    <a:pt x="1933130" y="165480"/>
                  </a:lnTo>
                  <a:lnTo>
                    <a:pt x="1898586" y="160781"/>
                  </a:lnTo>
                  <a:lnTo>
                    <a:pt x="1891609" y="161045"/>
                  </a:lnTo>
                  <a:lnTo>
                    <a:pt x="1853944" y="174458"/>
                  </a:lnTo>
                  <a:lnTo>
                    <a:pt x="1830480" y="211953"/>
                  </a:lnTo>
                  <a:lnTo>
                    <a:pt x="1827212" y="241045"/>
                  </a:lnTo>
                  <a:lnTo>
                    <a:pt x="1827496" y="248852"/>
                  </a:lnTo>
                  <a:lnTo>
                    <a:pt x="1840712" y="289679"/>
                  </a:lnTo>
                  <a:lnTo>
                    <a:pt x="1873410" y="313435"/>
                  </a:lnTo>
                  <a:lnTo>
                    <a:pt x="1897824" y="316864"/>
                  </a:lnTo>
                  <a:lnTo>
                    <a:pt x="1905728" y="316672"/>
                  </a:lnTo>
                  <a:lnTo>
                    <a:pt x="1945947" y="307975"/>
                  </a:lnTo>
                  <a:lnTo>
                    <a:pt x="1951926" y="305688"/>
                  </a:lnTo>
                  <a:lnTo>
                    <a:pt x="1951926" y="353567"/>
                  </a:lnTo>
                  <a:lnTo>
                    <a:pt x="1908048" y="364140"/>
                  </a:lnTo>
                  <a:lnTo>
                    <a:pt x="1890712" y="364997"/>
                  </a:lnTo>
                  <a:lnTo>
                    <a:pt x="1877897" y="364523"/>
                  </a:lnTo>
                  <a:lnTo>
                    <a:pt x="1831169" y="353313"/>
                  </a:lnTo>
                  <a:lnTo>
                    <a:pt x="1794750" y="326925"/>
                  </a:lnTo>
                  <a:lnTo>
                    <a:pt x="1771917" y="284628"/>
                  </a:lnTo>
                  <a:lnTo>
                    <a:pt x="1766506" y="242569"/>
                  </a:lnTo>
                  <a:lnTo>
                    <a:pt x="1767199" y="225853"/>
                  </a:lnTo>
                  <a:lnTo>
                    <a:pt x="1777682" y="183133"/>
                  </a:lnTo>
                  <a:lnTo>
                    <a:pt x="1806511" y="142875"/>
                  </a:lnTo>
                  <a:lnTo>
                    <a:pt x="1846389" y="120014"/>
                  </a:lnTo>
                  <a:lnTo>
                    <a:pt x="1879393" y="113121"/>
                  </a:lnTo>
                  <a:lnTo>
                    <a:pt x="1890204" y="112649"/>
                  </a:lnTo>
                  <a:close/>
                </a:path>
                <a:path w="2325370" h="480694">
                  <a:moveTo>
                    <a:pt x="1465897" y="112649"/>
                  </a:moveTo>
                  <a:lnTo>
                    <a:pt x="1505140" y="122046"/>
                  </a:lnTo>
                  <a:lnTo>
                    <a:pt x="1533080" y="145668"/>
                  </a:lnTo>
                  <a:lnTo>
                    <a:pt x="1534096" y="145668"/>
                  </a:lnTo>
                  <a:lnTo>
                    <a:pt x="1536636" y="118617"/>
                  </a:lnTo>
                  <a:lnTo>
                    <a:pt x="1588071" y="118617"/>
                  </a:lnTo>
                  <a:lnTo>
                    <a:pt x="1588071" y="363219"/>
                  </a:lnTo>
                  <a:lnTo>
                    <a:pt x="1587857" y="373411"/>
                  </a:lnTo>
                  <a:lnTo>
                    <a:pt x="1580372" y="413670"/>
                  </a:lnTo>
                  <a:lnTo>
                    <a:pt x="1554289" y="449961"/>
                  </a:lnTo>
                  <a:lnTo>
                    <a:pt x="1518253" y="469973"/>
                  </a:lnTo>
                  <a:lnTo>
                    <a:pt x="1472358" y="479345"/>
                  </a:lnTo>
                  <a:lnTo>
                    <a:pt x="1451800" y="480187"/>
                  </a:lnTo>
                  <a:lnTo>
                    <a:pt x="1443926" y="480187"/>
                  </a:lnTo>
                  <a:lnTo>
                    <a:pt x="1436179" y="479932"/>
                  </a:lnTo>
                  <a:lnTo>
                    <a:pt x="1428559" y="479297"/>
                  </a:lnTo>
                  <a:lnTo>
                    <a:pt x="1420939" y="478789"/>
                  </a:lnTo>
                  <a:lnTo>
                    <a:pt x="1388808" y="473075"/>
                  </a:lnTo>
                  <a:lnTo>
                    <a:pt x="1383220" y="471677"/>
                  </a:lnTo>
                  <a:lnTo>
                    <a:pt x="1378521" y="470280"/>
                  </a:lnTo>
                  <a:lnTo>
                    <a:pt x="1374711" y="468756"/>
                  </a:lnTo>
                  <a:lnTo>
                    <a:pt x="1374711" y="421004"/>
                  </a:lnTo>
                  <a:lnTo>
                    <a:pt x="1383000" y="423527"/>
                  </a:lnTo>
                  <a:lnTo>
                    <a:pt x="1391491" y="425751"/>
                  </a:lnTo>
                  <a:lnTo>
                    <a:pt x="1437060" y="431992"/>
                  </a:lnTo>
                  <a:lnTo>
                    <a:pt x="1446847" y="432180"/>
                  </a:lnTo>
                  <a:lnTo>
                    <a:pt x="1465445" y="431228"/>
                  </a:lnTo>
                  <a:lnTo>
                    <a:pt x="1507807" y="416940"/>
                  </a:lnTo>
                  <a:lnTo>
                    <a:pt x="1529397" y="370713"/>
                  </a:lnTo>
                  <a:lnTo>
                    <a:pt x="1529397" y="364997"/>
                  </a:lnTo>
                  <a:lnTo>
                    <a:pt x="1529397" y="361695"/>
                  </a:lnTo>
                  <a:lnTo>
                    <a:pt x="1529397" y="357631"/>
                  </a:lnTo>
                  <a:lnTo>
                    <a:pt x="1529524" y="352678"/>
                  </a:lnTo>
                  <a:lnTo>
                    <a:pt x="1529651" y="347852"/>
                  </a:lnTo>
                  <a:lnTo>
                    <a:pt x="1529778" y="343788"/>
                  </a:lnTo>
                  <a:lnTo>
                    <a:pt x="1530159" y="340487"/>
                  </a:lnTo>
                  <a:lnTo>
                    <a:pt x="1529651" y="340487"/>
                  </a:lnTo>
                  <a:lnTo>
                    <a:pt x="1501584" y="357124"/>
                  </a:lnTo>
                  <a:lnTo>
                    <a:pt x="1495996" y="359537"/>
                  </a:lnTo>
                  <a:lnTo>
                    <a:pt x="1489773" y="361441"/>
                  </a:lnTo>
                  <a:lnTo>
                    <a:pt x="1483042" y="362838"/>
                  </a:lnTo>
                  <a:lnTo>
                    <a:pt x="1476311" y="364236"/>
                  </a:lnTo>
                  <a:lnTo>
                    <a:pt x="1469326" y="364997"/>
                  </a:lnTo>
                  <a:lnTo>
                    <a:pt x="1462214" y="364997"/>
                  </a:lnTo>
                  <a:lnTo>
                    <a:pt x="1416121" y="354230"/>
                  </a:lnTo>
                  <a:lnTo>
                    <a:pt x="1385903" y="328691"/>
                  </a:lnTo>
                  <a:lnTo>
                    <a:pt x="1365998" y="286712"/>
                  </a:lnTo>
                  <a:lnTo>
                    <a:pt x="1361122" y="243331"/>
                  </a:lnTo>
                  <a:lnTo>
                    <a:pt x="1361670" y="227566"/>
                  </a:lnTo>
                  <a:lnTo>
                    <a:pt x="1369885" y="186436"/>
                  </a:lnTo>
                  <a:lnTo>
                    <a:pt x="1393380" y="145668"/>
                  </a:lnTo>
                  <a:lnTo>
                    <a:pt x="1426908" y="121030"/>
                  </a:lnTo>
                  <a:lnTo>
                    <a:pt x="1455965" y="113172"/>
                  </a:lnTo>
                  <a:lnTo>
                    <a:pt x="1465897" y="112649"/>
                  </a:lnTo>
                  <a:close/>
                </a:path>
                <a:path w="2325370" h="480694">
                  <a:moveTo>
                    <a:pt x="1201102" y="112649"/>
                  </a:moveTo>
                  <a:lnTo>
                    <a:pt x="1240250" y="117792"/>
                  </a:lnTo>
                  <a:lnTo>
                    <a:pt x="1281636" y="139563"/>
                  </a:lnTo>
                  <a:lnTo>
                    <a:pt x="1309181" y="176111"/>
                  </a:lnTo>
                  <a:lnTo>
                    <a:pt x="1321609" y="225026"/>
                  </a:lnTo>
                  <a:lnTo>
                    <a:pt x="1322133" y="238887"/>
                  </a:lnTo>
                  <a:lnTo>
                    <a:pt x="1321589" y="252674"/>
                  </a:lnTo>
                  <a:lnTo>
                    <a:pt x="1313624" y="290321"/>
                  </a:lnTo>
                  <a:lnTo>
                    <a:pt x="1289494" y="330326"/>
                  </a:lnTo>
                  <a:lnTo>
                    <a:pt x="1251394" y="355980"/>
                  </a:lnTo>
                  <a:lnTo>
                    <a:pt x="1201610" y="364997"/>
                  </a:lnTo>
                  <a:lnTo>
                    <a:pt x="1187870" y="364428"/>
                  </a:lnTo>
                  <a:lnTo>
                    <a:pt x="1140200" y="350954"/>
                  </a:lnTo>
                  <a:lnTo>
                    <a:pt x="1105606" y="321558"/>
                  </a:lnTo>
                  <a:lnTo>
                    <a:pt x="1085367" y="278391"/>
                  </a:lnTo>
                  <a:lnTo>
                    <a:pt x="1080706" y="238887"/>
                  </a:lnTo>
                  <a:lnTo>
                    <a:pt x="1081230" y="225026"/>
                  </a:lnTo>
                  <a:lnTo>
                    <a:pt x="1089088" y="187325"/>
                  </a:lnTo>
                  <a:lnTo>
                    <a:pt x="1113345" y="147446"/>
                  </a:lnTo>
                  <a:lnTo>
                    <a:pt x="1151318" y="121792"/>
                  </a:lnTo>
                  <a:lnTo>
                    <a:pt x="1201102" y="112649"/>
                  </a:lnTo>
                  <a:close/>
                </a:path>
                <a:path w="2325370" h="480694">
                  <a:moveTo>
                    <a:pt x="698690" y="112649"/>
                  </a:moveTo>
                  <a:lnTo>
                    <a:pt x="740727" y="119633"/>
                  </a:lnTo>
                  <a:lnTo>
                    <a:pt x="773874" y="141477"/>
                  </a:lnTo>
                  <a:lnTo>
                    <a:pt x="795718" y="179704"/>
                  </a:lnTo>
                  <a:lnTo>
                    <a:pt x="802987" y="219674"/>
                  </a:lnTo>
                  <a:lnTo>
                    <a:pt x="803465" y="235076"/>
                  </a:lnTo>
                  <a:lnTo>
                    <a:pt x="803338" y="243331"/>
                  </a:lnTo>
                  <a:lnTo>
                    <a:pt x="803084" y="250443"/>
                  </a:lnTo>
                  <a:lnTo>
                    <a:pt x="802703" y="256158"/>
                  </a:lnTo>
                  <a:lnTo>
                    <a:pt x="645350" y="256158"/>
                  </a:lnTo>
                  <a:lnTo>
                    <a:pt x="646306" y="264158"/>
                  </a:lnTo>
                  <a:lnTo>
                    <a:pt x="669099" y="303656"/>
                  </a:lnTo>
                  <a:lnTo>
                    <a:pt x="706374" y="316785"/>
                  </a:lnTo>
                  <a:lnTo>
                    <a:pt x="721423" y="317626"/>
                  </a:lnTo>
                  <a:lnTo>
                    <a:pt x="730089" y="317412"/>
                  </a:lnTo>
                  <a:lnTo>
                    <a:pt x="775874" y="310006"/>
                  </a:lnTo>
                  <a:lnTo>
                    <a:pt x="794829" y="304291"/>
                  </a:lnTo>
                  <a:lnTo>
                    <a:pt x="794829" y="351154"/>
                  </a:lnTo>
                  <a:lnTo>
                    <a:pt x="747996" y="362479"/>
                  </a:lnTo>
                  <a:lnTo>
                    <a:pt x="711009" y="364997"/>
                  </a:lnTo>
                  <a:lnTo>
                    <a:pt x="698412" y="364591"/>
                  </a:lnTo>
                  <a:lnTo>
                    <a:pt x="651549" y="354633"/>
                  </a:lnTo>
                  <a:lnTo>
                    <a:pt x="614495" y="329378"/>
                  </a:lnTo>
                  <a:lnTo>
                    <a:pt x="591032" y="287025"/>
                  </a:lnTo>
                  <a:lnTo>
                    <a:pt x="585406" y="242824"/>
                  </a:lnTo>
                  <a:lnTo>
                    <a:pt x="585999" y="226962"/>
                  </a:lnTo>
                  <a:lnTo>
                    <a:pt x="594804" y="185546"/>
                  </a:lnTo>
                  <a:lnTo>
                    <a:pt x="620077" y="144906"/>
                  </a:lnTo>
                  <a:lnTo>
                    <a:pt x="656399" y="120776"/>
                  </a:lnTo>
                  <a:lnTo>
                    <a:pt x="687832" y="113168"/>
                  </a:lnTo>
                  <a:lnTo>
                    <a:pt x="698690" y="112649"/>
                  </a:lnTo>
                  <a:close/>
                </a:path>
                <a:path w="2325370" h="480694">
                  <a:moveTo>
                    <a:pt x="0" y="27177"/>
                  </a:moveTo>
                  <a:lnTo>
                    <a:pt x="274510" y="27177"/>
                  </a:lnTo>
                  <a:lnTo>
                    <a:pt x="274510" y="77977"/>
                  </a:lnTo>
                  <a:lnTo>
                    <a:pt x="167703" y="77977"/>
                  </a:lnTo>
                  <a:lnTo>
                    <a:pt x="167703" y="358775"/>
                  </a:lnTo>
                  <a:lnTo>
                    <a:pt x="107048" y="358775"/>
                  </a:lnTo>
                  <a:lnTo>
                    <a:pt x="107048" y="77977"/>
                  </a:lnTo>
                  <a:lnTo>
                    <a:pt x="0" y="77977"/>
                  </a:lnTo>
                  <a:lnTo>
                    <a:pt x="0" y="27177"/>
                  </a:lnTo>
                  <a:close/>
                </a:path>
                <a:path w="2325370" h="480694">
                  <a:moveTo>
                    <a:pt x="2265997" y="0"/>
                  </a:moveTo>
                  <a:lnTo>
                    <a:pt x="2324798" y="0"/>
                  </a:lnTo>
                  <a:lnTo>
                    <a:pt x="2324798" y="358775"/>
                  </a:lnTo>
                  <a:lnTo>
                    <a:pt x="2265997" y="358775"/>
                  </a:lnTo>
                  <a:lnTo>
                    <a:pt x="2265997" y="0"/>
                  </a:lnTo>
                  <a:close/>
                </a:path>
                <a:path w="2325370" h="480694">
                  <a:moveTo>
                    <a:pt x="1652460" y="0"/>
                  </a:moveTo>
                  <a:lnTo>
                    <a:pt x="1714055" y="0"/>
                  </a:lnTo>
                  <a:lnTo>
                    <a:pt x="1714055" y="63626"/>
                  </a:lnTo>
                  <a:lnTo>
                    <a:pt x="1652460" y="63626"/>
                  </a:lnTo>
                  <a:lnTo>
                    <a:pt x="1652460" y="0"/>
                  </a:lnTo>
                  <a:close/>
                </a:path>
                <a:path w="2325370" h="480694">
                  <a:moveTo>
                    <a:pt x="967549" y="0"/>
                  </a:moveTo>
                  <a:lnTo>
                    <a:pt x="1026350" y="0"/>
                  </a:lnTo>
                  <a:lnTo>
                    <a:pt x="1026350" y="358775"/>
                  </a:lnTo>
                  <a:lnTo>
                    <a:pt x="967549" y="358775"/>
                  </a:lnTo>
                  <a:lnTo>
                    <a:pt x="967549" y="0"/>
                  </a:lnTo>
                  <a:close/>
                </a:path>
                <a:path w="2325370" h="480694">
                  <a:moveTo>
                    <a:pt x="316801" y="0"/>
                  </a:moveTo>
                  <a:lnTo>
                    <a:pt x="375602" y="0"/>
                  </a:lnTo>
                  <a:lnTo>
                    <a:pt x="375602" y="97789"/>
                  </a:lnTo>
                  <a:lnTo>
                    <a:pt x="374459" y="136397"/>
                  </a:lnTo>
                  <a:lnTo>
                    <a:pt x="372808" y="150113"/>
                  </a:lnTo>
                  <a:lnTo>
                    <a:pt x="373824" y="150113"/>
                  </a:lnTo>
                  <a:lnTo>
                    <a:pt x="377253" y="145541"/>
                  </a:lnTo>
                  <a:lnTo>
                    <a:pt x="381571" y="140842"/>
                  </a:lnTo>
                  <a:lnTo>
                    <a:pt x="386524" y="136270"/>
                  </a:lnTo>
                  <a:lnTo>
                    <a:pt x="391604" y="131571"/>
                  </a:lnTo>
                  <a:lnTo>
                    <a:pt x="429668" y="114524"/>
                  </a:lnTo>
                  <a:lnTo>
                    <a:pt x="449135" y="112649"/>
                  </a:lnTo>
                  <a:lnTo>
                    <a:pt x="457136" y="112649"/>
                  </a:lnTo>
                  <a:lnTo>
                    <a:pt x="493331" y="122427"/>
                  </a:lnTo>
                  <a:lnTo>
                    <a:pt x="499935" y="125729"/>
                  </a:lnTo>
                  <a:lnTo>
                    <a:pt x="505904" y="129920"/>
                  </a:lnTo>
                  <a:lnTo>
                    <a:pt x="511238" y="135254"/>
                  </a:lnTo>
                  <a:lnTo>
                    <a:pt x="516572" y="140588"/>
                  </a:lnTo>
                  <a:lnTo>
                    <a:pt x="521144" y="146812"/>
                  </a:lnTo>
                  <a:lnTo>
                    <a:pt x="524700" y="154050"/>
                  </a:lnTo>
                  <a:lnTo>
                    <a:pt x="527875" y="160400"/>
                  </a:lnTo>
                  <a:lnTo>
                    <a:pt x="533844" y="204342"/>
                  </a:lnTo>
                  <a:lnTo>
                    <a:pt x="533844" y="358775"/>
                  </a:lnTo>
                  <a:lnTo>
                    <a:pt x="475170" y="358775"/>
                  </a:lnTo>
                  <a:lnTo>
                    <a:pt x="475170" y="212343"/>
                  </a:lnTo>
                  <a:lnTo>
                    <a:pt x="475170" y="204850"/>
                  </a:lnTo>
                  <a:lnTo>
                    <a:pt x="470725" y="181863"/>
                  </a:lnTo>
                  <a:lnTo>
                    <a:pt x="467296" y="174625"/>
                  </a:lnTo>
                  <a:lnTo>
                    <a:pt x="462343" y="169417"/>
                  </a:lnTo>
                  <a:lnTo>
                    <a:pt x="455866" y="166496"/>
                  </a:lnTo>
                  <a:lnTo>
                    <a:pt x="449389" y="163449"/>
                  </a:lnTo>
                  <a:lnTo>
                    <a:pt x="442023" y="162051"/>
                  </a:lnTo>
                  <a:lnTo>
                    <a:pt x="433768" y="162051"/>
                  </a:lnTo>
                  <a:lnTo>
                    <a:pt x="395051" y="174634"/>
                  </a:lnTo>
                  <a:lnTo>
                    <a:pt x="375602" y="193547"/>
                  </a:lnTo>
                  <a:lnTo>
                    <a:pt x="375602" y="358775"/>
                  </a:lnTo>
                  <a:lnTo>
                    <a:pt x="316801" y="358775"/>
                  </a:lnTo>
                  <a:lnTo>
                    <a:pt x="316801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581400" y="2137536"/>
            <a:ext cx="4676140" cy="511175"/>
            <a:chOff x="3581400" y="2137536"/>
            <a:chExt cx="4676140" cy="511175"/>
          </a:xfrm>
        </p:grpSpPr>
        <p:sp>
          <p:nvSpPr>
            <p:cNvPr id="26" name="object 26"/>
            <p:cNvSpPr/>
            <p:nvPr/>
          </p:nvSpPr>
          <p:spPr>
            <a:xfrm>
              <a:off x="3616451" y="2153411"/>
              <a:ext cx="2383536" cy="495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07307" y="2143632"/>
              <a:ext cx="2367661" cy="480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19673" y="2298318"/>
              <a:ext cx="132080" cy="1682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61918" y="2297048"/>
              <a:ext cx="119761" cy="1708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07307" y="2143632"/>
              <a:ext cx="2367915" cy="480695"/>
            </a:xfrm>
            <a:custGeom>
              <a:avLst/>
              <a:gdLst/>
              <a:ahLst/>
              <a:cxnLst/>
              <a:rect l="l" t="t" r="r" b="b"/>
              <a:pathLst>
                <a:path w="2367915" h="480694">
                  <a:moveTo>
                    <a:pt x="1745106" y="118617"/>
                  </a:moveTo>
                  <a:lnTo>
                    <a:pt x="1803907" y="118617"/>
                  </a:lnTo>
                  <a:lnTo>
                    <a:pt x="1803907" y="358775"/>
                  </a:lnTo>
                  <a:lnTo>
                    <a:pt x="1745106" y="358775"/>
                  </a:lnTo>
                  <a:lnTo>
                    <a:pt x="1745106" y="118617"/>
                  </a:lnTo>
                  <a:close/>
                </a:path>
                <a:path w="2367915" h="480694">
                  <a:moveTo>
                    <a:pt x="767333" y="118617"/>
                  </a:moveTo>
                  <a:lnTo>
                    <a:pt x="826134" y="118617"/>
                  </a:lnTo>
                  <a:lnTo>
                    <a:pt x="826134" y="259206"/>
                  </a:lnTo>
                  <a:lnTo>
                    <a:pt x="826134" y="267207"/>
                  </a:lnTo>
                  <a:lnTo>
                    <a:pt x="832992" y="295275"/>
                  </a:lnTo>
                  <a:lnTo>
                    <a:pt x="836929" y="302640"/>
                  </a:lnTo>
                  <a:lnTo>
                    <a:pt x="875918" y="316864"/>
                  </a:lnTo>
                  <a:lnTo>
                    <a:pt x="883538" y="316503"/>
                  </a:lnTo>
                  <a:lnTo>
                    <a:pt x="919988" y="292862"/>
                  </a:lnTo>
                  <a:lnTo>
                    <a:pt x="925702" y="260350"/>
                  </a:lnTo>
                  <a:lnTo>
                    <a:pt x="925702" y="118617"/>
                  </a:lnTo>
                  <a:lnTo>
                    <a:pt x="984376" y="118617"/>
                  </a:lnTo>
                  <a:lnTo>
                    <a:pt x="984376" y="265302"/>
                  </a:lnTo>
                  <a:lnTo>
                    <a:pt x="983753" y="279380"/>
                  </a:lnTo>
                  <a:lnTo>
                    <a:pt x="971165" y="320280"/>
                  </a:lnTo>
                  <a:lnTo>
                    <a:pt x="944125" y="347729"/>
                  </a:lnTo>
                  <a:lnTo>
                    <a:pt x="902511" y="362908"/>
                  </a:lnTo>
                  <a:lnTo>
                    <a:pt x="875918" y="364997"/>
                  </a:lnTo>
                  <a:lnTo>
                    <a:pt x="858587" y="364234"/>
                  </a:lnTo>
                  <a:lnTo>
                    <a:pt x="815975" y="352678"/>
                  </a:lnTo>
                  <a:lnTo>
                    <a:pt x="780033" y="319658"/>
                  </a:lnTo>
                  <a:lnTo>
                    <a:pt x="768111" y="280939"/>
                  </a:lnTo>
                  <a:lnTo>
                    <a:pt x="767333" y="265302"/>
                  </a:lnTo>
                  <a:lnTo>
                    <a:pt x="767333" y="118617"/>
                  </a:lnTo>
                  <a:close/>
                </a:path>
                <a:path w="2367915" h="480694">
                  <a:moveTo>
                    <a:pt x="645921" y="118617"/>
                  </a:moveTo>
                  <a:lnTo>
                    <a:pt x="704595" y="118617"/>
                  </a:lnTo>
                  <a:lnTo>
                    <a:pt x="704595" y="390270"/>
                  </a:lnTo>
                  <a:lnTo>
                    <a:pt x="698595" y="432169"/>
                  </a:lnTo>
                  <a:lnTo>
                    <a:pt x="671407" y="465629"/>
                  </a:lnTo>
                  <a:lnTo>
                    <a:pt x="624498" y="479613"/>
                  </a:lnTo>
                  <a:lnTo>
                    <a:pt x="610234" y="480187"/>
                  </a:lnTo>
                  <a:lnTo>
                    <a:pt x="601471" y="480187"/>
                  </a:lnTo>
                  <a:lnTo>
                    <a:pt x="593597" y="479678"/>
                  </a:lnTo>
                  <a:lnTo>
                    <a:pt x="586613" y="478663"/>
                  </a:lnTo>
                  <a:lnTo>
                    <a:pt x="579501" y="477774"/>
                  </a:lnTo>
                  <a:lnTo>
                    <a:pt x="572896" y="476376"/>
                  </a:lnTo>
                  <a:lnTo>
                    <a:pt x="566674" y="474471"/>
                  </a:lnTo>
                  <a:lnTo>
                    <a:pt x="566674" y="426465"/>
                  </a:lnTo>
                  <a:lnTo>
                    <a:pt x="571880" y="427863"/>
                  </a:lnTo>
                  <a:lnTo>
                    <a:pt x="577850" y="429259"/>
                  </a:lnTo>
                  <a:lnTo>
                    <a:pt x="584326" y="430402"/>
                  </a:lnTo>
                  <a:lnTo>
                    <a:pt x="590803" y="431545"/>
                  </a:lnTo>
                  <a:lnTo>
                    <a:pt x="597153" y="432180"/>
                  </a:lnTo>
                  <a:lnTo>
                    <a:pt x="602995" y="432180"/>
                  </a:lnTo>
                  <a:lnTo>
                    <a:pt x="610996" y="432180"/>
                  </a:lnTo>
                  <a:lnTo>
                    <a:pt x="638175" y="419988"/>
                  </a:lnTo>
                  <a:lnTo>
                    <a:pt x="641095" y="416687"/>
                  </a:lnTo>
                  <a:lnTo>
                    <a:pt x="643001" y="412114"/>
                  </a:lnTo>
                  <a:lnTo>
                    <a:pt x="644143" y="406400"/>
                  </a:lnTo>
                  <a:lnTo>
                    <a:pt x="645287" y="400557"/>
                  </a:lnTo>
                  <a:lnTo>
                    <a:pt x="645921" y="393572"/>
                  </a:lnTo>
                  <a:lnTo>
                    <a:pt x="645921" y="385571"/>
                  </a:lnTo>
                  <a:lnTo>
                    <a:pt x="645921" y="118617"/>
                  </a:lnTo>
                  <a:close/>
                </a:path>
                <a:path w="2367915" h="480694">
                  <a:moveTo>
                    <a:pt x="297306" y="118617"/>
                  </a:moveTo>
                  <a:lnTo>
                    <a:pt x="356107" y="118617"/>
                  </a:lnTo>
                  <a:lnTo>
                    <a:pt x="356107" y="358775"/>
                  </a:lnTo>
                  <a:lnTo>
                    <a:pt x="297306" y="358775"/>
                  </a:lnTo>
                  <a:lnTo>
                    <a:pt x="297306" y="118617"/>
                  </a:lnTo>
                  <a:close/>
                </a:path>
                <a:path w="2367915" h="480694">
                  <a:moveTo>
                    <a:pt x="2285365" y="112649"/>
                  </a:moveTo>
                  <a:lnTo>
                    <a:pt x="2326386" y="120776"/>
                  </a:lnTo>
                  <a:lnTo>
                    <a:pt x="2354843" y="146617"/>
                  </a:lnTo>
                  <a:lnTo>
                    <a:pt x="2366771" y="181990"/>
                  </a:lnTo>
                  <a:lnTo>
                    <a:pt x="2367406" y="187959"/>
                  </a:lnTo>
                  <a:lnTo>
                    <a:pt x="2367661" y="194944"/>
                  </a:lnTo>
                  <a:lnTo>
                    <a:pt x="2367661" y="202945"/>
                  </a:lnTo>
                  <a:lnTo>
                    <a:pt x="2367661" y="358775"/>
                  </a:lnTo>
                  <a:lnTo>
                    <a:pt x="2308859" y="358775"/>
                  </a:lnTo>
                  <a:lnTo>
                    <a:pt x="2308859" y="212089"/>
                  </a:lnTo>
                  <a:lnTo>
                    <a:pt x="2308859" y="205612"/>
                  </a:lnTo>
                  <a:lnTo>
                    <a:pt x="2305430" y="183387"/>
                  </a:lnTo>
                  <a:lnTo>
                    <a:pt x="2302509" y="175767"/>
                  </a:lnTo>
                  <a:lnTo>
                    <a:pt x="2297938" y="170306"/>
                  </a:lnTo>
                  <a:lnTo>
                    <a:pt x="2291968" y="167004"/>
                  </a:lnTo>
                  <a:lnTo>
                    <a:pt x="2285872" y="163702"/>
                  </a:lnTo>
                  <a:lnTo>
                    <a:pt x="2278633" y="162051"/>
                  </a:lnTo>
                  <a:lnTo>
                    <a:pt x="2269997" y="162051"/>
                  </a:lnTo>
                  <a:lnTo>
                    <a:pt x="2229562" y="174527"/>
                  </a:lnTo>
                  <a:lnTo>
                    <a:pt x="2209291" y="193547"/>
                  </a:lnTo>
                  <a:lnTo>
                    <a:pt x="2209291" y="358775"/>
                  </a:lnTo>
                  <a:lnTo>
                    <a:pt x="2150617" y="358775"/>
                  </a:lnTo>
                  <a:lnTo>
                    <a:pt x="2150617" y="118617"/>
                  </a:lnTo>
                  <a:lnTo>
                    <a:pt x="2199131" y="118617"/>
                  </a:lnTo>
                  <a:lnTo>
                    <a:pt x="2204592" y="152145"/>
                  </a:lnTo>
                  <a:lnTo>
                    <a:pt x="2205608" y="152145"/>
                  </a:lnTo>
                  <a:lnTo>
                    <a:pt x="2209038" y="147192"/>
                  </a:lnTo>
                  <a:lnTo>
                    <a:pt x="2213482" y="142239"/>
                  </a:lnTo>
                  <a:lnTo>
                    <a:pt x="2218690" y="137540"/>
                  </a:lnTo>
                  <a:lnTo>
                    <a:pt x="2224024" y="132714"/>
                  </a:lnTo>
                  <a:lnTo>
                    <a:pt x="2229992" y="128524"/>
                  </a:lnTo>
                  <a:lnTo>
                    <a:pt x="2236851" y="124840"/>
                  </a:lnTo>
                  <a:lnTo>
                    <a:pt x="2243581" y="121157"/>
                  </a:lnTo>
                  <a:lnTo>
                    <a:pt x="2278526" y="112863"/>
                  </a:lnTo>
                  <a:lnTo>
                    <a:pt x="2285365" y="112649"/>
                  </a:lnTo>
                  <a:close/>
                </a:path>
                <a:path w="2367915" h="480694">
                  <a:moveTo>
                    <a:pt x="1978152" y="112649"/>
                  </a:moveTo>
                  <a:lnTo>
                    <a:pt x="2017299" y="117792"/>
                  </a:lnTo>
                  <a:lnTo>
                    <a:pt x="2058685" y="139563"/>
                  </a:lnTo>
                  <a:lnTo>
                    <a:pt x="2086230" y="176111"/>
                  </a:lnTo>
                  <a:lnTo>
                    <a:pt x="2098659" y="225026"/>
                  </a:lnTo>
                  <a:lnTo>
                    <a:pt x="2099182" y="238887"/>
                  </a:lnTo>
                  <a:lnTo>
                    <a:pt x="2098639" y="252674"/>
                  </a:lnTo>
                  <a:lnTo>
                    <a:pt x="2090674" y="290321"/>
                  </a:lnTo>
                  <a:lnTo>
                    <a:pt x="2066543" y="330326"/>
                  </a:lnTo>
                  <a:lnTo>
                    <a:pt x="2028443" y="355980"/>
                  </a:lnTo>
                  <a:lnTo>
                    <a:pt x="1978659" y="364997"/>
                  </a:lnTo>
                  <a:lnTo>
                    <a:pt x="1964920" y="364428"/>
                  </a:lnTo>
                  <a:lnTo>
                    <a:pt x="1917249" y="350954"/>
                  </a:lnTo>
                  <a:lnTo>
                    <a:pt x="1882655" y="321558"/>
                  </a:lnTo>
                  <a:lnTo>
                    <a:pt x="1862417" y="278391"/>
                  </a:lnTo>
                  <a:lnTo>
                    <a:pt x="1857755" y="238887"/>
                  </a:lnTo>
                  <a:lnTo>
                    <a:pt x="1858279" y="225026"/>
                  </a:lnTo>
                  <a:lnTo>
                    <a:pt x="1866138" y="187325"/>
                  </a:lnTo>
                  <a:lnTo>
                    <a:pt x="1890394" y="147446"/>
                  </a:lnTo>
                  <a:lnTo>
                    <a:pt x="1928367" y="121792"/>
                  </a:lnTo>
                  <a:lnTo>
                    <a:pt x="1978152" y="112649"/>
                  </a:lnTo>
                  <a:close/>
                </a:path>
                <a:path w="2367915" h="480694">
                  <a:moveTo>
                    <a:pt x="1438909" y="112649"/>
                  </a:moveTo>
                  <a:lnTo>
                    <a:pt x="1477158" y="117119"/>
                  </a:lnTo>
                  <a:lnTo>
                    <a:pt x="1496821" y="123316"/>
                  </a:lnTo>
                  <a:lnTo>
                    <a:pt x="1496821" y="171195"/>
                  </a:lnTo>
                  <a:lnTo>
                    <a:pt x="1489582" y="168020"/>
                  </a:lnTo>
                  <a:lnTo>
                    <a:pt x="1481836" y="165480"/>
                  </a:lnTo>
                  <a:lnTo>
                    <a:pt x="1447291" y="160781"/>
                  </a:lnTo>
                  <a:lnTo>
                    <a:pt x="1440314" y="161045"/>
                  </a:lnTo>
                  <a:lnTo>
                    <a:pt x="1402649" y="174458"/>
                  </a:lnTo>
                  <a:lnTo>
                    <a:pt x="1379186" y="211953"/>
                  </a:lnTo>
                  <a:lnTo>
                    <a:pt x="1375917" y="241045"/>
                  </a:lnTo>
                  <a:lnTo>
                    <a:pt x="1376201" y="248852"/>
                  </a:lnTo>
                  <a:lnTo>
                    <a:pt x="1389417" y="289679"/>
                  </a:lnTo>
                  <a:lnTo>
                    <a:pt x="1422116" y="313435"/>
                  </a:lnTo>
                  <a:lnTo>
                    <a:pt x="1446529" y="316864"/>
                  </a:lnTo>
                  <a:lnTo>
                    <a:pt x="1454433" y="316672"/>
                  </a:lnTo>
                  <a:lnTo>
                    <a:pt x="1494653" y="307975"/>
                  </a:lnTo>
                  <a:lnTo>
                    <a:pt x="1500631" y="305688"/>
                  </a:lnTo>
                  <a:lnTo>
                    <a:pt x="1500631" y="353567"/>
                  </a:lnTo>
                  <a:lnTo>
                    <a:pt x="1456753" y="364140"/>
                  </a:lnTo>
                  <a:lnTo>
                    <a:pt x="1439417" y="364997"/>
                  </a:lnTo>
                  <a:lnTo>
                    <a:pt x="1426602" y="364523"/>
                  </a:lnTo>
                  <a:lnTo>
                    <a:pt x="1379874" y="353313"/>
                  </a:lnTo>
                  <a:lnTo>
                    <a:pt x="1343455" y="326925"/>
                  </a:lnTo>
                  <a:lnTo>
                    <a:pt x="1320623" y="284628"/>
                  </a:lnTo>
                  <a:lnTo>
                    <a:pt x="1315212" y="242569"/>
                  </a:lnTo>
                  <a:lnTo>
                    <a:pt x="1315904" y="225853"/>
                  </a:lnTo>
                  <a:lnTo>
                    <a:pt x="1326388" y="183133"/>
                  </a:lnTo>
                  <a:lnTo>
                    <a:pt x="1355216" y="142875"/>
                  </a:lnTo>
                  <a:lnTo>
                    <a:pt x="1395094" y="120014"/>
                  </a:lnTo>
                  <a:lnTo>
                    <a:pt x="1428099" y="113121"/>
                  </a:lnTo>
                  <a:lnTo>
                    <a:pt x="1438909" y="112649"/>
                  </a:lnTo>
                  <a:close/>
                </a:path>
                <a:path w="2367915" h="480694">
                  <a:moveTo>
                    <a:pt x="1180464" y="112649"/>
                  </a:moveTo>
                  <a:lnTo>
                    <a:pt x="1221486" y="120776"/>
                  </a:lnTo>
                  <a:lnTo>
                    <a:pt x="1249943" y="146617"/>
                  </a:lnTo>
                  <a:lnTo>
                    <a:pt x="1261871" y="181990"/>
                  </a:lnTo>
                  <a:lnTo>
                    <a:pt x="1262506" y="187959"/>
                  </a:lnTo>
                  <a:lnTo>
                    <a:pt x="1262761" y="194944"/>
                  </a:lnTo>
                  <a:lnTo>
                    <a:pt x="1262761" y="202945"/>
                  </a:lnTo>
                  <a:lnTo>
                    <a:pt x="1262761" y="358775"/>
                  </a:lnTo>
                  <a:lnTo>
                    <a:pt x="1203959" y="358775"/>
                  </a:lnTo>
                  <a:lnTo>
                    <a:pt x="1203959" y="212089"/>
                  </a:lnTo>
                  <a:lnTo>
                    <a:pt x="1203959" y="205612"/>
                  </a:lnTo>
                  <a:lnTo>
                    <a:pt x="1200530" y="183387"/>
                  </a:lnTo>
                  <a:lnTo>
                    <a:pt x="1197609" y="175767"/>
                  </a:lnTo>
                  <a:lnTo>
                    <a:pt x="1193038" y="170306"/>
                  </a:lnTo>
                  <a:lnTo>
                    <a:pt x="1187068" y="167004"/>
                  </a:lnTo>
                  <a:lnTo>
                    <a:pt x="1180972" y="163702"/>
                  </a:lnTo>
                  <a:lnTo>
                    <a:pt x="1173733" y="162051"/>
                  </a:lnTo>
                  <a:lnTo>
                    <a:pt x="1165097" y="162051"/>
                  </a:lnTo>
                  <a:lnTo>
                    <a:pt x="1124662" y="174527"/>
                  </a:lnTo>
                  <a:lnTo>
                    <a:pt x="1104391" y="193547"/>
                  </a:lnTo>
                  <a:lnTo>
                    <a:pt x="1104391" y="358775"/>
                  </a:lnTo>
                  <a:lnTo>
                    <a:pt x="1045717" y="358775"/>
                  </a:lnTo>
                  <a:lnTo>
                    <a:pt x="1045717" y="118617"/>
                  </a:lnTo>
                  <a:lnTo>
                    <a:pt x="1094231" y="118617"/>
                  </a:lnTo>
                  <a:lnTo>
                    <a:pt x="1099692" y="152145"/>
                  </a:lnTo>
                  <a:lnTo>
                    <a:pt x="1100708" y="152145"/>
                  </a:lnTo>
                  <a:lnTo>
                    <a:pt x="1104138" y="147192"/>
                  </a:lnTo>
                  <a:lnTo>
                    <a:pt x="1108582" y="142239"/>
                  </a:lnTo>
                  <a:lnTo>
                    <a:pt x="1113789" y="137540"/>
                  </a:lnTo>
                  <a:lnTo>
                    <a:pt x="1119124" y="132714"/>
                  </a:lnTo>
                  <a:lnTo>
                    <a:pt x="1125092" y="128524"/>
                  </a:lnTo>
                  <a:lnTo>
                    <a:pt x="1131951" y="124840"/>
                  </a:lnTo>
                  <a:lnTo>
                    <a:pt x="1138681" y="121157"/>
                  </a:lnTo>
                  <a:lnTo>
                    <a:pt x="1173626" y="112863"/>
                  </a:lnTo>
                  <a:lnTo>
                    <a:pt x="1180464" y="112649"/>
                  </a:lnTo>
                  <a:close/>
                </a:path>
                <a:path w="2367915" h="480694">
                  <a:moveTo>
                    <a:pt x="500888" y="112649"/>
                  </a:moveTo>
                  <a:lnTo>
                    <a:pt x="542289" y="116331"/>
                  </a:lnTo>
                  <a:lnTo>
                    <a:pt x="577214" y="125602"/>
                  </a:lnTo>
                  <a:lnTo>
                    <a:pt x="577214" y="173481"/>
                  </a:lnTo>
                  <a:lnTo>
                    <a:pt x="571753" y="171576"/>
                  </a:lnTo>
                  <a:lnTo>
                    <a:pt x="566038" y="169925"/>
                  </a:lnTo>
                  <a:lnTo>
                    <a:pt x="560069" y="168401"/>
                  </a:lnTo>
                  <a:lnTo>
                    <a:pt x="553974" y="166750"/>
                  </a:lnTo>
                  <a:lnTo>
                    <a:pt x="547877" y="165353"/>
                  </a:lnTo>
                  <a:lnTo>
                    <a:pt x="541654" y="164211"/>
                  </a:lnTo>
                  <a:lnTo>
                    <a:pt x="535431" y="163067"/>
                  </a:lnTo>
                  <a:lnTo>
                    <a:pt x="529336" y="162178"/>
                  </a:lnTo>
                  <a:lnTo>
                    <a:pt x="523239" y="161416"/>
                  </a:lnTo>
                  <a:lnTo>
                    <a:pt x="517143" y="160654"/>
                  </a:lnTo>
                  <a:lnTo>
                    <a:pt x="511301" y="160274"/>
                  </a:lnTo>
                  <a:lnTo>
                    <a:pt x="505840" y="160274"/>
                  </a:lnTo>
                  <a:lnTo>
                    <a:pt x="498982" y="160274"/>
                  </a:lnTo>
                  <a:lnTo>
                    <a:pt x="493013" y="160908"/>
                  </a:lnTo>
                  <a:lnTo>
                    <a:pt x="488314" y="162305"/>
                  </a:lnTo>
                  <a:lnTo>
                    <a:pt x="483488" y="163575"/>
                  </a:lnTo>
                  <a:lnTo>
                    <a:pt x="479551" y="165353"/>
                  </a:lnTo>
                  <a:lnTo>
                    <a:pt x="476630" y="167639"/>
                  </a:lnTo>
                  <a:lnTo>
                    <a:pt x="473709" y="169799"/>
                  </a:lnTo>
                  <a:lnTo>
                    <a:pt x="471550" y="172338"/>
                  </a:lnTo>
                  <a:lnTo>
                    <a:pt x="470153" y="175259"/>
                  </a:lnTo>
                  <a:lnTo>
                    <a:pt x="468883" y="178180"/>
                  </a:lnTo>
                  <a:lnTo>
                    <a:pt x="468249" y="181228"/>
                  </a:lnTo>
                  <a:lnTo>
                    <a:pt x="468249" y="184276"/>
                  </a:lnTo>
                  <a:lnTo>
                    <a:pt x="468249" y="189737"/>
                  </a:lnTo>
                  <a:lnTo>
                    <a:pt x="500633" y="211454"/>
                  </a:lnTo>
                  <a:lnTo>
                    <a:pt x="506221" y="212851"/>
                  </a:lnTo>
                  <a:lnTo>
                    <a:pt x="511682" y="214249"/>
                  </a:lnTo>
                  <a:lnTo>
                    <a:pt x="517016" y="215518"/>
                  </a:lnTo>
                  <a:lnTo>
                    <a:pt x="523208" y="217114"/>
                  </a:lnTo>
                  <a:lnTo>
                    <a:pt x="564133" y="234441"/>
                  </a:lnTo>
                  <a:lnTo>
                    <a:pt x="585073" y="267763"/>
                  </a:lnTo>
                  <a:lnTo>
                    <a:pt x="586613" y="284733"/>
                  </a:lnTo>
                  <a:lnTo>
                    <a:pt x="586136" y="294520"/>
                  </a:lnTo>
                  <a:lnTo>
                    <a:pt x="569737" y="333978"/>
                  </a:lnTo>
                  <a:lnTo>
                    <a:pt x="533848" y="357385"/>
                  </a:lnTo>
                  <a:lnTo>
                    <a:pt x="493633" y="364690"/>
                  </a:lnTo>
                  <a:lnTo>
                    <a:pt x="482345" y="364997"/>
                  </a:lnTo>
                  <a:lnTo>
                    <a:pt x="471221" y="364761"/>
                  </a:lnTo>
                  <a:lnTo>
                    <a:pt x="432585" y="359459"/>
                  </a:lnTo>
                  <a:lnTo>
                    <a:pt x="411225" y="352297"/>
                  </a:lnTo>
                  <a:lnTo>
                    <a:pt x="411225" y="305053"/>
                  </a:lnTo>
                  <a:lnTo>
                    <a:pt x="420677" y="308314"/>
                  </a:lnTo>
                  <a:lnTo>
                    <a:pt x="429783" y="311038"/>
                  </a:lnTo>
                  <a:lnTo>
                    <a:pt x="470201" y="317208"/>
                  </a:lnTo>
                  <a:lnTo>
                    <a:pt x="477392" y="317372"/>
                  </a:lnTo>
                  <a:lnTo>
                    <a:pt x="484631" y="317372"/>
                  </a:lnTo>
                  <a:lnTo>
                    <a:pt x="491363" y="316864"/>
                  </a:lnTo>
                  <a:lnTo>
                    <a:pt x="497713" y="315721"/>
                  </a:lnTo>
                  <a:lnTo>
                    <a:pt x="503936" y="314705"/>
                  </a:lnTo>
                  <a:lnTo>
                    <a:pt x="509396" y="313054"/>
                  </a:lnTo>
                  <a:lnTo>
                    <a:pt x="513968" y="310641"/>
                  </a:lnTo>
                  <a:lnTo>
                    <a:pt x="518413" y="308355"/>
                  </a:lnTo>
                  <a:lnTo>
                    <a:pt x="522096" y="305434"/>
                  </a:lnTo>
                  <a:lnTo>
                    <a:pt x="524637" y="301878"/>
                  </a:lnTo>
                  <a:lnTo>
                    <a:pt x="527303" y="298322"/>
                  </a:lnTo>
                  <a:lnTo>
                    <a:pt x="528701" y="294131"/>
                  </a:lnTo>
                  <a:lnTo>
                    <a:pt x="528701" y="289178"/>
                  </a:lnTo>
                  <a:lnTo>
                    <a:pt x="528701" y="283971"/>
                  </a:lnTo>
                  <a:lnTo>
                    <a:pt x="512825" y="268224"/>
                  </a:lnTo>
                  <a:lnTo>
                    <a:pt x="508000" y="265938"/>
                  </a:lnTo>
                  <a:lnTo>
                    <a:pt x="502538" y="264032"/>
                  </a:lnTo>
                  <a:lnTo>
                    <a:pt x="496315" y="262381"/>
                  </a:lnTo>
                  <a:lnTo>
                    <a:pt x="490092" y="260730"/>
                  </a:lnTo>
                  <a:lnTo>
                    <a:pt x="483615" y="259079"/>
                  </a:lnTo>
                  <a:lnTo>
                    <a:pt x="476884" y="257428"/>
                  </a:lnTo>
                  <a:lnTo>
                    <a:pt x="470479" y="255643"/>
                  </a:lnTo>
                  <a:lnTo>
                    <a:pt x="431164" y="237362"/>
                  </a:lnTo>
                  <a:lnTo>
                    <a:pt x="425068" y="232409"/>
                  </a:lnTo>
                  <a:lnTo>
                    <a:pt x="411479" y="191007"/>
                  </a:lnTo>
                  <a:lnTo>
                    <a:pt x="411930" y="181320"/>
                  </a:lnTo>
                  <a:lnTo>
                    <a:pt x="427085" y="142732"/>
                  </a:lnTo>
                  <a:lnTo>
                    <a:pt x="458741" y="120092"/>
                  </a:lnTo>
                  <a:lnTo>
                    <a:pt x="491958" y="112956"/>
                  </a:lnTo>
                  <a:lnTo>
                    <a:pt x="500888" y="112649"/>
                  </a:lnTo>
                  <a:close/>
                </a:path>
                <a:path w="2367915" h="480694">
                  <a:moveTo>
                    <a:pt x="1566799" y="51562"/>
                  </a:moveTo>
                  <a:lnTo>
                    <a:pt x="1625472" y="51562"/>
                  </a:lnTo>
                  <a:lnTo>
                    <a:pt x="1625472" y="118617"/>
                  </a:lnTo>
                  <a:lnTo>
                    <a:pt x="1694814" y="118617"/>
                  </a:lnTo>
                  <a:lnTo>
                    <a:pt x="1694814" y="167004"/>
                  </a:lnTo>
                  <a:lnTo>
                    <a:pt x="1625472" y="167004"/>
                  </a:lnTo>
                  <a:lnTo>
                    <a:pt x="1625472" y="283717"/>
                  </a:lnTo>
                  <a:lnTo>
                    <a:pt x="1625472" y="292988"/>
                  </a:lnTo>
                  <a:lnTo>
                    <a:pt x="1626869" y="299846"/>
                  </a:lnTo>
                  <a:lnTo>
                    <a:pt x="1659127" y="315594"/>
                  </a:lnTo>
                  <a:lnTo>
                    <a:pt x="1665986" y="315594"/>
                  </a:lnTo>
                  <a:lnTo>
                    <a:pt x="1698370" y="310006"/>
                  </a:lnTo>
                  <a:lnTo>
                    <a:pt x="1698370" y="358520"/>
                  </a:lnTo>
                  <a:lnTo>
                    <a:pt x="1655065" y="364880"/>
                  </a:lnTo>
                  <a:lnTo>
                    <a:pt x="1648967" y="364997"/>
                  </a:lnTo>
                  <a:lnTo>
                    <a:pt x="1634587" y="364380"/>
                  </a:lnTo>
                  <a:lnTo>
                    <a:pt x="1590659" y="349759"/>
                  </a:lnTo>
                  <a:lnTo>
                    <a:pt x="1568227" y="311562"/>
                  </a:lnTo>
                  <a:lnTo>
                    <a:pt x="1566799" y="291338"/>
                  </a:lnTo>
                  <a:lnTo>
                    <a:pt x="1566799" y="167004"/>
                  </a:lnTo>
                  <a:lnTo>
                    <a:pt x="1521967" y="167004"/>
                  </a:lnTo>
                  <a:lnTo>
                    <a:pt x="1521967" y="118617"/>
                  </a:lnTo>
                  <a:lnTo>
                    <a:pt x="1566799" y="118617"/>
                  </a:lnTo>
                  <a:lnTo>
                    <a:pt x="1566799" y="51562"/>
                  </a:lnTo>
                  <a:close/>
                </a:path>
                <a:path w="2367915" h="480694">
                  <a:moveTo>
                    <a:pt x="1743709" y="0"/>
                  </a:moveTo>
                  <a:lnTo>
                    <a:pt x="1805304" y="0"/>
                  </a:lnTo>
                  <a:lnTo>
                    <a:pt x="1805304" y="63626"/>
                  </a:lnTo>
                  <a:lnTo>
                    <a:pt x="1743709" y="63626"/>
                  </a:lnTo>
                  <a:lnTo>
                    <a:pt x="1743709" y="0"/>
                  </a:lnTo>
                  <a:close/>
                </a:path>
                <a:path w="2367915" h="480694">
                  <a:moveTo>
                    <a:pt x="644397" y="0"/>
                  </a:moveTo>
                  <a:lnTo>
                    <a:pt x="706119" y="0"/>
                  </a:lnTo>
                  <a:lnTo>
                    <a:pt x="706119" y="63626"/>
                  </a:lnTo>
                  <a:lnTo>
                    <a:pt x="644397" y="63626"/>
                  </a:lnTo>
                  <a:lnTo>
                    <a:pt x="644397" y="0"/>
                  </a:lnTo>
                  <a:close/>
                </a:path>
                <a:path w="2367915" h="480694">
                  <a:moveTo>
                    <a:pt x="295909" y="0"/>
                  </a:moveTo>
                  <a:lnTo>
                    <a:pt x="357504" y="0"/>
                  </a:lnTo>
                  <a:lnTo>
                    <a:pt x="357504" y="63626"/>
                  </a:lnTo>
                  <a:lnTo>
                    <a:pt x="295909" y="63626"/>
                  </a:lnTo>
                  <a:lnTo>
                    <a:pt x="295909" y="0"/>
                  </a:lnTo>
                  <a:close/>
                </a:path>
                <a:path w="2367915" h="480694">
                  <a:moveTo>
                    <a:pt x="168275" y="0"/>
                  </a:moveTo>
                  <a:lnTo>
                    <a:pt x="226949" y="0"/>
                  </a:lnTo>
                  <a:lnTo>
                    <a:pt x="226949" y="287400"/>
                  </a:lnTo>
                  <a:lnTo>
                    <a:pt x="226992" y="298880"/>
                  </a:lnTo>
                  <a:lnTo>
                    <a:pt x="227107" y="309514"/>
                  </a:lnTo>
                  <a:lnTo>
                    <a:pt x="227270" y="319315"/>
                  </a:lnTo>
                  <a:lnTo>
                    <a:pt x="227456" y="328294"/>
                  </a:lnTo>
                  <a:lnTo>
                    <a:pt x="227722" y="336629"/>
                  </a:lnTo>
                  <a:lnTo>
                    <a:pt x="227964" y="344487"/>
                  </a:lnTo>
                  <a:lnTo>
                    <a:pt x="228207" y="351869"/>
                  </a:lnTo>
                  <a:lnTo>
                    <a:pt x="228472" y="358775"/>
                  </a:lnTo>
                  <a:lnTo>
                    <a:pt x="175513" y="358775"/>
                  </a:lnTo>
                  <a:lnTo>
                    <a:pt x="172974" y="333247"/>
                  </a:lnTo>
                  <a:lnTo>
                    <a:pt x="171957" y="333247"/>
                  </a:lnTo>
                  <a:lnTo>
                    <a:pt x="168528" y="337438"/>
                  </a:lnTo>
                  <a:lnTo>
                    <a:pt x="164337" y="341375"/>
                  </a:lnTo>
                  <a:lnTo>
                    <a:pt x="131063" y="360806"/>
                  </a:lnTo>
                  <a:lnTo>
                    <a:pt x="109346" y="364997"/>
                  </a:lnTo>
                  <a:lnTo>
                    <a:pt x="101091" y="364997"/>
                  </a:lnTo>
                  <a:lnTo>
                    <a:pt x="63626" y="358013"/>
                  </a:lnTo>
                  <a:lnTo>
                    <a:pt x="31368" y="336550"/>
                  </a:lnTo>
                  <a:lnTo>
                    <a:pt x="8508" y="298703"/>
                  </a:lnTo>
                  <a:lnTo>
                    <a:pt x="543" y="258895"/>
                  </a:lnTo>
                  <a:lnTo>
                    <a:pt x="0" y="243586"/>
                  </a:lnTo>
                  <a:lnTo>
                    <a:pt x="545" y="228278"/>
                  </a:lnTo>
                  <a:lnTo>
                    <a:pt x="8636" y="187451"/>
                  </a:lnTo>
                  <a:lnTo>
                    <a:pt x="32384" y="146050"/>
                  </a:lnTo>
                  <a:lnTo>
                    <a:pt x="66675" y="121030"/>
                  </a:lnTo>
                  <a:lnTo>
                    <a:pt x="106806" y="112649"/>
                  </a:lnTo>
                  <a:lnTo>
                    <a:pt x="113283" y="112649"/>
                  </a:lnTo>
                  <a:lnTo>
                    <a:pt x="119379" y="113283"/>
                  </a:lnTo>
                  <a:lnTo>
                    <a:pt x="125094" y="114426"/>
                  </a:lnTo>
                  <a:lnTo>
                    <a:pt x="130937" y="115569"/>
                  </a:lnTo>
                  <a:lnTo>
                    <a:pt x="155828" y="125856"/>
                  </a:lnTo>
                  <a:lnTo>
                    <a:pt x="160274" y="128269"/>
                  </a:lnTo>
                  <a:lnTo>
                    <a:pt x="164464" y="130937"/>
                  </a:lnTo>
                  <a:lnTo>
                    <a:pt x="168275" y="133476"/>
                  </a:lnTo>
                  <a:lnTo>
                    <a:pt x="168782" y="133476"/>
                  </a:lnTo>
                  <a:lnTo>
                    <a:pt x="168655" y="130175"/>
                  </a:lnTo>
                  <a:lnTo>
                    <a:pt x="168528" y="125602"/>
                  </a:lnTo>
                  <a:lnTo>
                    <a:pt x="168401" y="119506"/>
                  </a:lnTo>
                  <a:lnTo>
                    <a:pt x="168275" y="113537"/>
                  </a:lnTo>
                  <a:lnTo>
                    <a:pt x="168275" y="106933"/>
                  </a:lnTo>
                  <a:lnTo>
                    <a:pt x="168275" y="99821"/>
                  </a:lnTo>
                  <a:lnTo>
                    <a:pt x="168275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6640" y="2561843"/>
              <a:ext cx="2435352" cy="411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87495" y="2552699"/>
              <a:ext cx="2420112" cy="259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87495" y="2552699"/>
              <a:ext cx="2420620" cy="26034"/>
            </a:xfrm>
            <a:custGeom>
              <a:avLst/>
              <a:gdLst/>
              <a:ahLst/>
              <a:cxnLst/>
              <a:rect l="l" t="t" r="r" b="b"/>
              <a:pathLst>
                <a:path w="2420620" h="26035">
                  <a:moveTo>
                    <a:pt x="0" y="0"/>
                  </a:moveTo>
                  <a:lnTo>
                    <a:pt x="1210055" y="0"/>
                  </a:lnTo>
                  <a:lnTo>
                    <a:pt x="2420112" y="0"/>
                  </a:lnTo>
                  <a:lnTo>
                    <a:pt x="2420112" y="25908"/>
                  </a:lnTo>
                  <a:lnTo>
                    <a:pt x="1210055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19800" y="2153411"/>
              <a:ext cx="2237231" cy="495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10148" y="2143632"/>
              <a:ext cx="2221483" cy="4801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10148" y="2436240"/>
              <a:ext cx="116205" cy="168275"/>
            </a:xfrm>
            <a:custGeom>
              <a:avLst/>
              <a:gdLst/>
              <a:ahLst/>
              <a:cxnLst/>
              <a:rect l="l" t="t" r="r" b="b"/>
              <a:pathLst>
                <a:path w="116204" h="168275">
                  <a:moveTo>
                    <a:pt x="47498" y="0"/>
                  </a:moveTo>
                  <a:lnTo>
                    <a:pt x="116204" y="0"/>
                  </a:lnTo>
                  <a:lnTo>
                    <a:pt x="62611" y="168021"/>
                  </a:lnTo>
                  <a:lnTo>
                    <a:pt x="0" y="168021"/>
                  </a:lnTo>
                  <a:lnTo>
                    <a:pt x="4749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52232" y="2388742"/>
              <a:ext cx="100203" cy="79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42150" y="2298318"/>
              <a:ext cx="132079" cy="1682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51777" y="2298318"/>
              <a:ext cx="132080" cy="1682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322565" y="2298064"/>
              <a:ext cx="119761" cy="1697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297167" y="2143632"/>
              <a:ext cx="1934845" cy="480695"/>
            </a:xfrm>
            <a:custGeom>
              <a:avLst/>
              <a:gdLst/>
              <a:ahLst/>
              <a:cxnLst/>
              <a:rect l="l" t="t" r="r" b="b"/>
              <a:pathLst>
                <a:path w="1934845" h="480694">
                  <a:moveTo>
                    <a:pt x="1263523" y="118617"/>
                  </a:moveTo>
                  <a:lnTo>
                    <a:pt x="1322324" y="118617"/>
                  </a:lnTo>
                  <a:lnTo>
                    <a:pt x="1322324" y="358775"/>
                  </a:lnTo>
                  <a:lnTo>
                    <a:pt x="1263523" y="358775"/>
                  </a:lnTo>
                  <a:lnTo>
                    <a:pt x="1263523" y="118617"/>
                  </a:lnTo>
                  <a:close/>
                </a:path>
                <a:path w="1934845" h="480694">
                  <a:moveTo>
                    <a:pt x="1702562" y="112649"/>
                  </a:moveTo>
                  <a:lnTo>
                    <a:pt x="1748536" y="119125"/>
                  </a:lnTo>
                  <a:lnTo>
                    <a:pt x="1787667" y="142785"/>
                  </a:lnTo>
                  <a:lnTo>
                    <a:pt x="1806209" y="179546"/>
                  </a:lnTo>
                  <a:lnTo>
                    <a:pt x="1807845" y="196976"/>
                  </a:lnTo>
                  <a:lnTo>
                    <a:pt x="1807845" y="287400"/>
                  </a:lnTo>
                  <a:lnTo>
                    <a:pt x="1807870" y="298880"/>
                  </a:lnTo>
                  <a:lnTo>
                    <a:pt x="1807956" y="309514"/>
                  </a:lnTo>
                  <a:lnTo>
                    <a:pt x="1808112" y="319315"/>
                  </a:lnTo>
                  <a:lnTo>
                    <a:pt x="1808353" y="328294"/>
                  </a:lnTo>
                  <a:lnTo>
                    <a:pt x="1808618" y="336629"/>
                  </a:lnTo>
                  <a:lnTo>
                    <a:pt x="1808861" y="344487"/>
                  </a:lnTo>
                  <a:lnTo>
                    <a:pt x="1809103" y="351869"/>
                  </a:lnTo>
                  <a:lnTo>
                    <a:pt x="1809368" y="358775"/>
                  </a:lnTo>
                  <a:lnTo>
                    <a:pt x="1756283" y="358775"/>
                  </a:lnTo>
                  <a:lnTo>
                    <a:pt x="1753870" y="333247"/>
                  </a:lnTo>
                  <a:lnTo>
                    <a:pt x="1752854" y="333247"/>
                  </a:lnTo>
                  <a:lnTo>
                    <a:pt x="1749552" y="336676"/>
                  </a:lnTo>
                  <a:lnTo>
                    <a:pt x="1745614" y="340232"/>
                  </a:lnTo>
                  <a:lnTo>
                    <a:pt x="1740915" y="343915"/>
                  </a:lnTo>
                  <a:lnTo>
                    <a:pt x="1736343" y="347599"/>
                  </a:lnTo>
                  <a:lnTo>
                    <a:pt x="1731010" y="351027"/>
                  </a:lnTo>
                  <a:lnTo>
                    <a:pt x="1725040" y="354202"/>
                  </a:lnTo>
                  <a:lnTo>
                    <a:pt x="1719199" y="357377"/>
                  </a:lnTo>
                  <a:lnTo>
                    <a:pt x="1712595" y="360044"/>
                  </a:lnTo>
                  <a:lnTo>
                    <a:pt x="1705229" y="361950"/>
                  </a:lnTo>
                  <a:lnTo>
                    <a:pt x="1697989" y="363981"/>
                  </a:lnTo>
                  <a:lnTo>
                    <a:pt x="1690115" y="364997"/>
                  </a:lnTo>
                  <a:lnTo>
                    <a:pt x="1681734" y="364997"/>
                  </a:lnTo>
                  <a:lnTo>
                    <a:pt x="1673304" y="364664"/>
                  </a:lnTo>
                  <a:lnTo>
                    <a:pt x="1635918" y="353171"/>
                  </a:lnTo>
                  <a:lnTo>
                    <a:pt x="1607565" y="320039"/>
                  </a:lnTo>
                  <a:lnTo>
                    <a:pt x="1601470" y="288163"/>
                  </a:lnTo>
                  <a:lnTo>
                    <a:pt x="1601900" y="278709"/>
                  </a:lnTo>
                  <a:lnTo>
                    <a:pt x="1616979" y="239283"/>
                  </a:lnTo>
                  <a:lnTo>
                    <a:pt x="1649966" y="214294"/>
                  </a:lnTo>
                  <a:lnTo>
                    <a:pt x="1697355" y="205612"/>
                  </a:lnTo>
                  <a:lnTo>
                    <a:pt x="1705000" y="205734"/>
                  </a:lnTo>
                  <a:lnTo>
                    <a:pt x="1749171" y="212343"/>
                  </a:lnTo>
                  <a:lnTo>
                    <a:pt x="1749171" y="202691"/>
                  </a:lnTo>
                  <a:lnTo>
                    <a:pt x="1749171" y="197103"/>
                  </a:lnTo>
                  <a:lnTo>
                    <a:pt x="1748155" y="191642"/>
                  </a:lnTo>
                  <a:lnTo>
                    <a:pt x="1746250" y="186436"/>
                  </a:lnTo>
                  <a:lnTo>
                    <a:pt x="1744345" y="181228"/>
                  </a:lnTo>
                  <a:lnTo>
                    <a:pt x="1741297" y="176656"/>
                  </a:lnTo>
                  <a:lnTo>
                    <a:pt x="1737106" y="172592"/>
                  </a:lnTo>
                  <a:lnTo>
                    <a:pt x="1732914" y="168528"/>
                  </a:lnTo>
                  <a:lnTo>
                    <a:pt x="1727454" y="165226"/>
                  </a:lnTo>
                  <a:lnTo>
                    <a:pt x="1720596" y="162940"/>
                  </a:lnTo>
                  <a:lnTo>
                    <a:pt x="1713864" y="160527"/>
                  </a:lnTo>
                  <a:lnTo>
                    <a:pt x="1705610" y="159257"/>
                  </a:lnTo>
                  <a:lnTo>
                    <a:pt x="1695831" y="159257"/>
                  </a:lnTo>
                  <a:lnTo>
                    <a:pt x="1651075" y="165506"/>
                  </a:lnTo>
                  <a:lnTo>
                    <a:pt x="1621536" y="175132"/>
                  </a:lnTo>
                  <a:lnTo>
                    <a:pt x="1621536" y="129286"/>
                  </a:lnTo>
                  <a:lnTo>
                    <a:pt x="1659889" y="117220"/>
                  </a:lnTo>
                  <a:lnTo>
                    <a:pt x="1691536" y="113059"/>
                  </a:lnTo>
                  <a:lnTo>
                    <a:pt x="1702562" y="112649"/>
                  </a:lnTo>
                  <a:close/>
                </a:path>
                <a:path w="1934845" h="480694">
                  <a:moveTo>
                    <a:pt x="1499870" y="112649"/>
                  </a:moveTo>
                  <a:lnTo>
                    <a:pt x="1538118" y="117119"/>
                  </a:lnTo>
                  <a:lnTo>
                    <a:pt x="1557782" y="123316"/>
                  </a:lnTo>
                  <a:lnTo>
                    <a:pt x="1557782" y="171195"/>
                  </a:lnTo>
                  <a:lnTo>
                    <a:pt x="1550542" y="168020"/>
                  </a:lnTo>
                  <a:lnTo>
                    <a:pt x="1542796" y="165480"/>
                  </a:lnTo>
                  <a:lnTo>
                    <a:pt x="1508252" y="160781"/>
                  </a:lnTo>
                  <a:lnTo>
                    <a:pt x="1501274" y="161045"/>
                  </a:lnTo>
                  <a:lnTo>
                    <a:pt x="1463609" y="174458"/>
                  </a:lnTo>
                  <a:lnTo>
                    <a:pt x="1440146" y="211953"/>
                  </a:lnTo>
                  <a:lnTo>
                    <a:pt x="1436878" y="241045"/>
                  </a:lnTo>
                  <a:lnTo>
                    <a:pt x="1437161" y="248852"/>
                  </a:lnTo>
                  <a:lnTo>
                    <a:pt x="1450377" y="289679"/>
                  </a:lnTo>
                  <a:lnTo>
                    <a:pt x="1483076" y="313435"/>
                  </a:lnTo>
                  <a:lnTo>
                    <a:pt x="1507489" y="316864"/>
                  </a:lnTo>
                  <a:lnTo>
                    <a:pt x="1515393" y="316672"/>
                  </a:lnTo>
                  <a:lnTo>
                    <a:pt x="1555613" y="307975"/>
                  </a:lnTo>
                  <a:lnTo>
                    <a:pt x="1561591" y="305688"/>
                  </a:lnTo>
                  <a:lnTo>
                    <a:pt x="1561591" y="353567"/>
                  </a:lnTo>
                  <a:lnTo>
                    <a:pt x="1517713" y="364140"/>
                  </a:lnTo>
                  <a:lnTo>
                    <a:pt x="1500378" y="364997"/>
                  </a:lnTo>
                  <a:lnTo>
                    <a:pt x="1487562" y="364523"/>
                  </a:lnTo>
                  <a:lnTo>
                    <a:pt x="1440834" y="353313"/>
                  </a:lnTo>
                  <a:lnTo>
                    <a:pt x="1404415" y="326925"/>
                  </a:lnTo>
                  <a:lnTo>
                    <a:pt x="1381583" y="284628"/>
                  </a:lnTo>
                  <a:lnTo>
                    <a:pt x="1376172" y="242569"/>
                  </a:lnTo>
                  <a:lnTo>
                    <a:pt x="1376864" y="225853"/>
                  </a:lnTo>
                  <a:lnTo>
                    <a:pt x="1387348" y="183133"/>
                  </a:lnTo>
                  <a:lnTo>
                    <a:pt x="1416177" y="142875"/>
                  </a:lnTo>
                  <a:lnTo>
                    <a:pt x="1456055" y="120014"/>
                  </a:lnTo>
                  <a:lnTo>
                    <a:pt x="1489059" y="113121"/>
                  </a:lnTo>
                  <a:lnTo>
                    <a:pt x="1499870" y="112649"/>
                  </a:lnTo>
                  <a:close/>
                </a:path>
                <a:path w="1934845" h="480694">
                  <a:moveTo>
                    <a:pt x="1075563" y="112649"/>
                  </a:moveTo>
                  <a:lnTo>
                    <a:pt x="1114806" y="122046"/>
                  </a:lnTo>
                  <a:lnTo>
                    <a:pt x="1142746" y="145668"/>
                  </a:lnTo>
                  <a:lnTo>
                    <a:pt x="1143762" y="145668"/>
                  </a:lnTo>
                  <a:lnTo>
                    <a:pt x="1146302" y="118617"/>
                  </a:lnTo>
                  <a:lnTo>
                    <a:pt x="1197737" y="118617"/>
                  </a:lnTo>
                  <a:lnTo>
                    <a:pt x="1197737" y="363219"/>
                  </a:lnTo>
                  <a:lnTo>
                    <a:pt x="1197522" y="373411"/>
                  </a:lnTo>
                  <a:lnTo>
                    <a:pt x="1190037" y="413670"/>
                  </a:lnTo>
                  <a:lnTo>
                    <a:pt x="1163955" y="449961"/>
                  </a:lnTo>
                  <a:lnTo>
                    <a:pt x="1127918" y="469973"/>
                  </a:lnTo>
                  <a:lnTo>
                    <a:pt x="1081976" y="479345"/>
                  </a:lnTo>
                  <a:lnTo>
                    <a:pt x="1061465" y="480187"/>
                  </a:lnTo>
                  <a:lnTo>
                    <a:pt x="1053591" y="480187"/>
                  </a:lnTo>
                  <a:lnTo>
                    <a:pt x="1045845" y="479932"/>
                  </a:lnTo>
                  <a:lnTo>
                    <a:pt x="1038225" y="479297"/>
                  </a:lnTo>
                  <a:lnTo>
                    <a:pt x="1030605" y="478789"/>
                  </a:lnTo>
                  <a:lnTo>
                    <a:pt x="998474" y="473075"/>
                  </a:lnTo>
                  <a:lnTo>
                    <a:pt x="992886" y="471677"/>
                  </a:lnTo>
                  <a:lnTo>
                    <a:pt x="988187" y="470280"/>
                  </a:lnTo>
                  <a:lnTo>
                    <a:pt x="984377" y="468756"/>
                  </a:lnTo>
                  <a:lnTo>
                    <a:pt x="984377" y="421004"/>
                  </a:lnTo>
                  <a:lnTo>
                    <a:pt x="992665" y="423527"/>
                  </a:lnTo>
                  <a:lnTo>
                    <a:pt x="1001156" y="425751"/>
                  </a:lnTo>
                  <a:lnTo>
                    <a:pt x="1046726" y="431992"/>
                  </a:lnTo>
                  <a:lnTo>
                    <a:pt x="1056513" y="432180"/>
                  </a:lnTo>
                  <a:lnTo>
                    <a:pt x="1075110" y="431228"/>
                  </a:lnTo>
                  <a:lnTo>
                    <a:pt x="1117473" y="416940"/>
                  </a:lnTo>
                  <a:lnTo>
                    <a:pt x="1139063" y="370713"/>
                  </a:lnTo>
                  <a:lnTo>
                    <a:pt x="1139063" y="364997"/>
                  </a:lnTo>
                  <a:lnTo>
                    <a:pt x="1139063" y="361695"/>
                  </a:lnTo>
                  <a:lnTo>
                    <a:pt x="1139063" y="357631"/>
                  </a:lnTo>
                  <a:lnTo>
                    <a:pt x="1139189" y="352678"/>
                  </a:lnTo>
                  <a:lnTo>
                    <a:pt x="1139316" y="347852"/>
                  </a:lnTo>
                  <a:lnTo>
                    <a:pt x="1139443" y="343788"/>
                  </a:lnTo>
                  <a:lnTo>
                    <a:pt x="1139825" y="340487"/>
                  </a:lnTo>
                  <a:lnTo>
                    <a:pt x="1139316" y="340487"/>
                  </a:lnTo>
                  <a:lnTo>
                    <a:pt x="1135634" y="343407"/>
                  </a:lnTo>
                  <a:lnTo>
                    <a:pt x="1131442" y="346328"/>
                  </a:lnTo>
                  <a:lnTo>
                    <a:pt x="1126743" y="349250"/>
                  </a:lnTo>
                  <a:lnTo>
                    <a:pt x="1122045" y="352170"/>
                  </a:lnTo>
                  <a:lnTo>
                    <a:pt x="1116964" y="354711"/>
                  </a:lnTo>
                  <a:lnTo>
                    <a:pt x="1111250" y="357124"/>
                  </a:lnTo>
                  <a:lnTo>
                    <a:pt x="1105662" y="359537"/>
                  </a:lnTo>
                  <a:lnTo>
                    <a:pt x="1099439" y="361441"/>
                  </a:lnTo>
                  <a:lnTo>
                    <a:pt x="1092708" y="362838"/>
                  </a:lnTo>
                  <a:lnTo>
                    <a:pt x="1085977" y="364236"/>
                  </a:lnTo>
                  <a:lnTo>
                    <a:pt x="1078991" y="364997"/>
                  </a:lnTo>
                  <a:lnTo>
                    <a:pt x="1071880" y="364997"/>
                  </a:lnTo>
                  <a:lnTo>
                    <a:pt x="1025786" y="354230"/>
                  </a:lnTo>
                  <a:lnTo>
                    <a:pt x="995568" y="328691"/>
                  </a:lnTo>
                  <a:lnTo>
                    <a:pt x="975663" y="286712"/>
                  </a:lnTo>
                  <a:lnTo>
                    <a:pt x="970788" y="243331"/>
                  </a:lnTo>
                  <a:lnTo>
                    <a:pt x="971335" y="227566"/>
                  </a:lnTo>
                  <a:lnTo>
                    <a:pt x="979551" y="186436"/>
                  </a:lnTo>
                  <a:lnTo>
                    <a:pt x="1003046" y="145668"/>
                  </a:lnTo>
                  <a:lnTo>
                    <a:pt x="1036574" y="121030"/>
                  </a:lnTo>
                  <a:lnTo>
                    <a:pt x="1065631" y="113172"/>
                  </a:lnTo>
                  <a:lnTo>
                    <a:pt x="1075563" y="112649"/>
                  </a:lnTo>
                  <a:close/>
                </a:path>
                <a:path w="1934845" h="480694">
                  <a:moveTo>
                    <a:pt x="810767" y="112649"/>
                  </a:moveTo>
                  <a:lnTo>
                    <a:pt x="849915" y="117792"/>
                  </a:lnTo>
                  <a:lnTo>
                    <a:pt x="891301" y="139563"/>
                  </a:lnTo>
                  <a:lnTo>
                    <a:pt x="918846" y="176111"/>
                  </a:lnTo>
                  <a:lnTo>
                    <a:pt x="931275" y="225026"/>
                  </a:lnTo>
                  <a:lnTo>
                    <a:pt x="931799" y="238887"/>
                  </a:lnTo>
                  <a:lnTo>
                    <a:pt x="931255" y="252674"/>
                  </a:lnTo>
                  <a:lnTo>
                    <a:pt x="923289" y="290321"/>
                  </a:lnTo>
                  <a:lnTo>
                    <a:pt x="899160" y="330326"/>
                  </a:lnTo>
                  <a:lnTo>
                    <a:pt x="861060" y="355980"/>
                  </a:lnTo>
                  <a:lnTo>
                    <a:pt x="811276" y="364997"/>
                  </a:lnTo>
                  <a:lnTo>
                    <a:pt x="797536" y="364428"/>
                  </a:lnTo>
                  <a:lnTo>
                    <a:pt x="749865" y="350954"/>
                  </a:lnTo>
                  <a:lnTo>
                    <a:pt x="715271" y="321558"/>
                  </a:lnTo>
                  <a:lnTo>
                    <a:pt x="695033" y="278391"/>
                  </a:lnTo>
                  <a:lnTo>
                    <a:pt x="690372" y="238887"/>
                  </a:lnTo>
                  <a:lnTo>
                    <a:pt x="690895" y="225026"/>
                  </a:lnTo>
                  <a:lnTo>
                    <a:pt x="698754" y="187325"/>
                  </a:lnTo>
                  <a:lnTo>
                    <a:pt x="723011" y="147446"/>
                  </a:lnTo>
                  <a:lnTo>
                    <a:pt x="760984" y="121792"/>
                  </a:lnTo>
                  <a:lnTo>
                    <a:pt x="810767" y="112649"/>
                  </a:lnTo>
                  <a:close/>
                </a:path>
                <a:path w="1934845" h="480694">
                  <a:moveTo>
                    <a:pt x="420242" y="112649"/>
                  </a:moveTo>
                  <a:lnTo>
                    <a:pt x="426085" y="112649"/>
                  </a:lnTo>
                  <a:lnTo>
                    <a:pt x="431291" y="113029"/>
                  </a:lnTo>
                  <a:lnTo>
                    <a:pt x="435610" y="113664"/>
                  </a:lnTo>
                  <a:lnTo>
                    <a:pt x="435610" y="165226"/>
                  </a:lnTo>
                  <a:lnTo>
                    <a:pt x="430657" y="165226"/>
                  </a:lnTo>
                  <a:lnTo>
                    <a:pt x="417538" y="165729"/>
                  </a:lnTo>
                  <a:lnTo>
                    <a:pt x="373538" y="177901"/>
                  </a:lnTo>
                  <a:lnTo>
                    <a:pt x="351536" y="197992"/>
                  </a:lnTo>
                  <a:lnTo>
                    <a:pt x="351536" y="358775"/>
                  </a:lnTo>
                  <a:lnTo>
                    <a:pt x="292862" y="358775"/>
                  </a:lnTo>
                  <a:lnTo>
                    <a:pt x="292862" y="118617"/>
                  </a:lnTo>
                  <a:lnTo>
                    <a:pt x="341376" y="118617"/>
                  </a:lnTo>
                  <a:lnTo>
                    <a:pt x="346837" y="152145"/>
                  </a:lnTo>
                  <a:lnTo>
                    <a:pt x="347853" y="152145"/>
                  </a:lnTo>
                  <a:lnTo>
                    <a:pt x="376428" y="123189"/>
                  </a:lnTo>
                  <a:lnTo>
                    <a:pt x="407931" y="113313"/>
                  </a:lnTo>
                  <a:lnTo>
                    <a:pt x="420242" y="112649"/>
                  </a:lnTo>
                  <a:close/>
                </a:path>
                <a:path w="1934845" h="480694">
                  <a:moveTo>
                    <a:pt x="120396" y="112649"/>
                  </a:moveTo>
                  <a:lnTo>
                    <a:pt x="159543" y="117792"/>
                  </a:lnTo>
                  <a:lnTo>
                    <a:pt x="200929" y="139563"/>
                  </a:lnTo>
                  <a:lnTo>
                    <a:pt x="228474" y="176111"/>
                  </a:lnTo>
                  <a:lnTo>
                    <a:pt x="240903" y="225026"/>
                  </a:lnTo>
                  <a:lnTo>
                    <a:pt x="241427" y="238887"/>
                  </a:lnTo>
                  <a:lnTo>
                    <a:pt x="240883" y="252674"/>
                  </a:lnTo>
                  <a:lnTo>
                    <a:pt x="232917" y="290321"/>
                  </a:lnTo>
                  <a:lnTo>
                    <a:pt x="208787" y="330326"/>
                  </a:lnTo>
                  <a:lnTo>
                    <a:pt x="170687" y="355980"/>
                  </a:lnTo>
                  <a:lnTo>
                    <a:pt x="120904" y="364997"/>
                  </a:lnTo>
                  <a:lnTo>
                    <a:pt x="107164" y="364428"/>
                  </a:lnTo>
                  <a:lnTo>
                    <a:pt x="59493" y="350954"/>
                  </a:lnTo>
                  <a:lnTo>
                    <a:pt x="24899" y="321558"/>
                  </a:lnTo>
                  <a:lnTo>
                    <a:pt x="4661" y="278391"/>
                  </a:lnTo>
                  <a:lnTo>
                    <a:pt x="0" y="238887"/>
                  </a:lnTo>
                  <a:lnTo>
                    <a:pt x="523" y="225026"/>
                  </a:lnTo>
                  <a:lnTo>
                    <a:pt x="8382" y="187325"/>
                  </a:lnTo>
                  <a:lnTo>
                    <a:pt x="32639" y="147446"/>
                  </a:lnTo>
                  <a:lnTo>
                    <a:pt x="70612" y="121792"/>
                  </a:lnTo>
                  <a:lnTo>
                    <a:pt x="120396" y="112649"/>
                  </a:lnTo>
                  <a:close/>
                </a:path>
                <a:path w="1934845" h="480694">
                  <a:moveTo>
                    <a:pt x="1875663" y="0"/>
                  </a:moveTo>
                  <a:lnTo>
                    <a:pt x="1934464" y="0"/>
                  </a:lnTo>
                  <a:lnTo>
                    <a:pt x="1934464" y="358775"/>
                  </a:lnTo>
                  <a:lnTo>
                    <a:pt x="1875663" y="358775"/>
                  </a:lnTo>
                  <a:lnTo>
                    <a:pt x="1875663" y="0"/>
                  </a:lnTo>
                  <a:close/>
                </a:path>
                <a:path w="1934845" h="480694">
                  <a:moveTo>
                    <a:pt x="1262126" y="0"/>
                  </a:moveTo>
                  <a:lnTo>
                    <a:pt x="1323721" y="0"/>
                  </a:lnTo>
                  <a:lnTo>
                    <a:pt x="1323721" y="63626"/>
                  </a:lnTo>
                  <a:lnTo>
                    <a:pt x="1262126" y="63626"/>
                  </a:lnTo>
                  <a:lnTo>
                    <a:pt x="1262126" y="0"/>
                  </a:lnTo>
                  <a:close/>
                </a:path>
                <a:path w="1934845" h="480694">
                  <a:moveTo>
                    <a:pt x="577214" y="0"/>
                  </a:moveTo>
                  <a:lnTo>
                    <a:pt x="636015" y="0"/>
                  </a:lnTo>
                  <a:lnTo>
                    <a:pt x="636015" y="358775"/>
                  </a:lnTo>
                  <a:lnTo>
                    <a:pt x="577214" y="358775"/>
                  </a:lnTo>
                  <a:lnTo>
                    <a:pt x="577214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131201" y="2740914"/>
            <a:ext cx="6725284" cy="497840"/>
            <a:chOff x="1131201" y="2740914"/>
            <a:chExt cx="6725284" cy="497840"/>
          </a:xfrm>
        </p:grpSpPr>
        <p:sp>
          <p:nvSpPr>
            <p:cNvPr id="43" name="object 43"/>
            <p:cNvSpPr/>
            <p:nvPr/>
          </p:nvSpPr>
          <p:spPr>
            <a:xfrm>
              <a:off x="1147571" y="2756916"/>
              <a:ext cx="6708648" cy="4815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37297" y="2747010"/>
              <a:ext cx="6693141" cy="4668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06955" y="3045841"/>
              <a:ext cx="116205" cy="168275"/>
            </a:xfrm>
            <a:custGeom>
              <a:avLst/>
              <a:gdLst/>
              <a:ahLst/>
              <a:cxnLst/>
              <a:rect l="l" t="t" r="r" b="b"/>
              <a:pathLst>
                <a:path w="116205" h="168275">
                  <a:moveTo>
                    <a:pt x="47498" y="0"/>
                  </a:moveTo>
                  <a:lnTo>
                    <a:pt x="116205" y="0"/>
                  </a:lnTo>
                  <a:lnTo>
                    <a:pt x="62611" y="168021"/>
                  </a:lnTo>
                  <a:lnTo>
                    <a:pt x="0" y="168021"/>
                  </a:lnTo>
                  <a:lnTo>
                    <a:pt x="4749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38289" y="2907919"/>
              <a:ext cx="132080" cy="1682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77230" y="2907919"/>
              <a:ext cx="132080" cy="1682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929886" y="2907919"/>
              <a:ext cx="132080" cy="1682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01770" y="2907919"/>
              <a:ext cx="132080" cy="1682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507862" y="2906649"/>
              <a:ext cx="119761" cy="17081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669022" y="2905633"/>
              <a:ext cx="106552" cy="640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66157" y="2905633"/>
              <a:ext cx="106553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38754" y="2905633"/>
              <a:ext cx="106553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103247" y="2865882"/>
              <a:ext cx="5727700" cy="252729"/>
            </a:xfrm>
            <a:custGeom>
              <a:avLst/>
              <a:gdLst/>
              <a:ahLst/>
              <a:cxnLst/>
              <a:rect l="l" t="t" r="r" b="b"/>
              <a:pathLst>
                <a:path w="5727700" h="252730">
                  <a:moveTo>
                    <a:pt x="1458467" y="5968"/>
                  </a:moveTo>
                  <a:lnTo>
                    <a:pt x="1517268" y="5968"/>
                  </a:lnTo>
                  <a:lnTo>
                    <a:pt x="1517268" y="246125"/>
                  </a:lnTo>
                  <a:lnTo>
                    <a:pt x="1458467" y="246125"/>
                  </a:lnTo>
                  <a:lnTo>
                    <a:pt x="1458467" y="5968"/>
                  </a:lnTo>
                  <a:close/>
                </a:path>
                <a:path w="5727700" h="252730">
                  <a:moveTo>
                    <a:pt x="812926" y="5968"/>
                  </a:moveTo>
                  <a:lnTo>
                    <a:pt x="871727" y="5968"/>
                  </a:lnTo>
                  <a:lnTo>
                    <a:pt x="871727" y="146557"/>
                  </a:lnTo>
                  <a:lnTo>
                    <a:pt x="871727" y="154558"/>
                  </a:lnTo>
                  <a:lnTo>
                    <a:pt x="872235" y="161543"/>
                  </a:lnTo>
                  <a:lnTo>
                    <a:pt x="873378" y="167385"/>
                  </a:lnTo>
                  <a:lnTo>
                    <a:pt x="874521" y="173354"/>
                  </a:lnTo>
                  <a:lnTo>
                    <a:pt x="876300" y="178434"/>
                  </a:lnTo>
                  <a:lnTo>
                    <a:pt x="878585" y="182625"/>
                  </a:lnTo>
                  <a:lnTo>
                    <a:pt x="882522" y="189991"/>
                  </a:lnTo>
                  <a:lnTo>
                    <a:pt x="921511" y="204215"/>
                  </a:lnTo>
                  <a:lnTo>
                    <a:pt x="929131" y="203854"/>
                  </a:lnTo>
                  <a:lnTo>
                    <a:pt x="965580" y="180212"/>
                  </a:lnTo>
                  <a:lnTo>
                    <a:pt x="971295" y="147700"/>
                  </a:lnTo>
                  <a:lnTo>
                    <a:pt x="971295" y="5968"/>
                  </a:lnTo>
                  <a:lnTo>
                    <a:pt x="1029969" y="5968"/>
                  </a:lnTo>
                  <a:lnTo>
                    <a:pt x="1029969" y="152653"/>
                  </a:lnTo>
                  <a:lnTo>
                    <a:pt x="1029346" y="166731"/>
                  </a:lnTo>
                  <a:lnTo>
                    <a:pt x="1016758" y="207631"/>
                  </a:lnTo>
                  <a:lnTo>
                    <a:pt x="989718" y="235080"/>
                  </a:lnTo>
                  <a:lnTo>
                    <a:pt x="948104" y="250259"/>
                  </a:lnTo>
                  <a:lnTo>
                    <a:pt x="921511" y="252348"/>
                  </a:lnTo>
                  <a:lnTo>
                    <a:pt x="904180" y="251585"/>
                  </a:lnTo>
                  <a:lnTo>
                    <a:pt x="861567" y="240029"/>
                  </a:lnTo>
                  <a:lnTo>
                    <a:pt x="825626" y="207009"/>
                  </a:lnTo>
                  <a:lnTo>
                    <a:pt x="813704" y="168290"/>
                  </a:lnTo>
                  <a:lnTo>
                    <a:pt x="812926" y="152653"/>
                  </a:lnTo>
                  <a:lnTo>
                    <a:pt x="812926" y="5968"/>
                  </a:lnTo>
                  <a:close/>
                </a:path>
                <a:path w="5727700" h="252730">
                  <a:moveTo>
                    <a:pt x="0" y="5968"/>
                  </a:moveTo>
                  <a:lnTo>
                    <a:pt x="58800" y="5968"/>
                  </a:lnTo>
                  <a:lnTo>
                    <a:pt x="58800" y="246125"/>
                  </a:lnTo>
                  <a:lnTo>
                    <a:pt x="0" y="246125"/>
                  </a:lnTo>
                  <a:lnTo>
                    <a:pt x="0" y="5968"/>
                  </a:lnTo>
                  <a:close/>
                </a:path>
                <a:path w="5727700" h="252730">
                  <a:moveTo>
                    <a:pt x="5622417" y="0"/>
                  </a:moveTo>
                  <a:lnTo>
                    <a:pt x="5664327" y="6984"/>
                  </a:lnTo>
                  <a:lnTo>
                    <a:pt x="5697601" y="28828"/>
                  </a:lnTo>
                  <a:lnTo>
                    <a:pt x="5719445" y="67055"/>
                  </a:lnTo>
                  <a:lnTo>
                    <a:pt x="5726713" y="107025"/>
                  </a:lnTo>
                  <a:lnTo>
                    <a:pt x="5727192" y="122427"/>
                  </a:lnTo>
                  <a:lnTo>
                    <a:pt x="5727064" y="130682"/>
                  </a:lnTo>
                  <a:lnTo>
                    <a:pt x="5726810" y="137794"/>
                  </a:lnTo>
                  <a:lnTo>
                    <a:pt x="5726430" y="143509"/>
                  </a:lnTo>
                  <a:lnTo>
                    <a:pt x="5569077" y="143509"/>
                  </a:lnTo>
                  <a:lnTo>
                    <a:pt x="5570033" y="151509"/>
                  </a:lnTo>
                  <a:lnTo>
                    <a:pt x="5592826" y="191007"/>
                  </a:lnTo>
                  <a:lnTo>
                    <a:pt x="5630100" y="204136"/>
                  </a:lnTo>
                  <a:lnTo>
                    <a:pt x="5645150" y="204977"/>
                  </a:lnTo>
                  <a:lnTo>
                    <a:pt x="5653815" y="204763"/>
                  </a:lnTo>
                  <a:lnTo>
                    <a:pt x="5699601" y="197357"/>
                  </a:lnTo>
                  <a:lnTo>
                    <a:pt x="5718556" y="191642"/>
                  </a:lnTo>
                  <a:lnTo>
                    <a:pt x="5718556" y="238505"/>
                  </a:lnTo>
                  <a:lnTo>
                    <a:pt x="5671722" y="249830"/>
                  </a:lnTo>
                  <a:lnTo>
                    <a:pt x="5634735" y="252348"/>
                  </a:lnTo>
                  <a:lnTo>
                    <a:pt x="5622139" y="251942"/>
                  </a:lnTo>
                  <a:lnTo>
                    <a:pt x="5575276" y="241984"/>
                  </a:lnTo>
                  <a:lnTo>
                    <a:pt x="5538221" y="216729"/>
                  </a:lnTo>
                  <a:lnTo>
                    <a:pt x="5514758" y="174376"/>
                  </a:lnTo>
                  <a:lnTo>
                    <a:pt x="5509133" y="130175"/>
                  </a:lnTo>
                  <a:lnTo>
                    <a:pt x="5509726" y="114313"/>
                  </a:lnTo>
                  <a:lnTo>
                    <a:pt x="5518531" y="72897"/>
                  </a:lnTo>
                  <a:lnTo>
                    <a:pt x="5543804" y="32257"/>
                  </a:lnTo>
                  <a:lnTo>
                    <a:pt x="5580126" y="8127"/>
                  </a:lnTo>
                  <a:lnTo>
                    <a:pt x="5611558" y="519"/>
                  </a:lnTo>
                  <a:lnTo>
                    <a:pt x="5622417" y="0"/>
                  </a:lnTo>
                  <a:close/>
                </a:path>
                <a:path w="5727700" h="252730">
                  <a:moveTo>
                    <a:pt x="4600829" y="0"/>
                  </a:moveTo>
                  <a:lnTo>
                    <a:pt x="4639976" y="5143"/>
                  </a:lnTo>
                  <a:lnTo>
                    <a:pt x="4681362" y="26914"/>
                  </a:lnTo>
                  <a:lnTo>
                    <a:pt x="4708907" y="63462"/>
                  </a:lnTo>
                  <a:lnTo>
                    <a:pt x="4721336" y="112377"/>
                  </a:lnTo>
                  <a:lnTo>
                    <a:pt x="4721859" y="126237"/>
                  </a:lnTo>
                  <a:lnTo>
                    <a:pt x="4721316" y="140025"/>
                  </a:lnTo>
                  <a:lnTo>
                    <a:pt x="4713351" y="177672"/>
                  </a:lnTo>
                  <a:lnTo>
                    <a:pt x="4689221" y="217677"/>
                  </a:lnTo>
                  <a:lnTo>
                    <a:pt x="4651121" y="243331"/>
                  </a:lnTo>
                  <a:lnTo>
                    <a:pt x="4601336" y="252348"/>
                  </a:lnTo>
                  <a:lnTo>
                    <a:pt x="4587597" y="251779"/>
                  </a:lnTo>
                  <a:lnTo>
                    <a:pt x="4539926" y="238305"/>
                  </a:lnTo>
                  <a:lnTo>
                    <a:pt x="4505332" y="208909"/>
                  </a:lnTo>
                  <a:lnTo>
                    <a:pt x="4485094" y="165742"/>
                  </a:lnTo>
                  <a:lnTo>
                    <a:pt x="4480433" y="126237"/>
                  </a:lnTo>
                  <a:lnTo>
                    <a:pt x="4480956" y="112377"/>
                  </a:lnTo>
                  <a:lnTo>
                    <a:pt x="4488814" y="74675"/>
                  </a:lnTo>
                  <a:lnTo>
                    <a:pt x="4513072" y="34797"/>
                  </a:lnTo>
                  <a:lnTo>
                    <a:pt x="4551045" y="9143"/>
                  </a:lnTo>
                  <a:lnTo>
                    <a:pt x="4600829" y="0"/>
                  </a:lnTo>
                  <a:close/>
                </a:path>
                <a:path w="5727700" h="252730">
                  <a:moveTo>
                    <a:pt x="3739768" y="0"/>
                  </a:moveTo>
                  <a:lnTo>
                    <a:pt x="3778916" y="5143"/>
                  </a:lnTo>
                  <a:lnTo>
                    <a:pt x="3820302" y="26914"/>
                  </a:lnTo>
                  <a:lnTo>
                    <a:pt x="3847847" y="63462"/>
                  </a:lnTo>
                  <a:lnTo>
                    <a:pt x="3860276" y="112377"/>
                  </a:lnTo>
                  <a:lnTo>
                    <a:pt x="3860800" y="126237"/>
                  </a:lnTo>
                  <a:lnTo>
                    <a:pt x="3860256" y="140025"/>
                  </a:lnTo>
                  <a:lnTo>
                    <a:pt x="3852291" y="177672"/>
                  </a:lnTo>
                  <a:lnTo>
                    <a:pt x="3828161" y="217677"/>
                  </a:lnTo>
                  <a:lnTo>
                    <a:pt x="3790061" y="243331"/>
                  </a:lnTo>
                  <a:lnTo>
                    <a:pt x="3740277" y="252348"/>
                  </a:lnTo>
                  <a:lnTo>
                    <a:pt x="3726537" y="251779"/>
                  </a:lnTo>
                  <a:lnTo>
                    <a:pt x="3678866" y="238305"/>
                  </a:lnTo>
                  <a:lnTo>
                    <a:pt x="3644272" y="208909"/>
                  </a:lnTo>
                  <a:lnTo>
                    <a:pt x="3624034" y="165742"/>
                  </a:lnTo>
                  <a:lnTo>
                    <a:pt x="3619373" y="126237"/>
                  </a:lnTo>
                  <a:lnTo>
                    <a:pt x="3619896" y="112377"/>
                  </a:lnTo>
                  <a:lnTo>
                    <a:pt x="3627754" y="74675"/>
                  </a:lnTo>
                  <a:lnTo>
                    <a:pt x="3652012" y="34797"/>
                  </a:lnTo>
                  <a:lnTo>
                    <a:pt x="3689985" y="9143"/>
                  </a:lnTo>
                  <a:lnTo>
                    <a:pt x="3739768" y="0"/>
                  </a:lnTo>
                  <a:close/>
                </a:path>
                <a:path w="5727700" h="252730">
                  <a:moveTo>
                    <a:pt x="3192272" y="0"/>
                  </a:moveTo>
                  <a:lnTo>
                    <a:pt x="3198114" y="0"/>
                  </a:lnTo>
                  <a:lnTo>
                    <a:pt x="3203320" y="380"/>
                  </a:lnTo>
                  <a:lnTo>
                    <a:pt x="3207639" y="1015"/>
                  </a:lnTo>
                  <a:lnTo>
                    <a:pt x="3207639" y="52577"/>
                  </a:lnTo>
                  <a:lnTo>
                    <a:pt x="3202686" y="52577"/>
                  </a:lnTo>
                  <a:lnTo>
                    <a:pt x="3189567" y="53080"/>
                  </a:lnTo>
                  <a:lnTo>
                    <a:pt x="3145567" y="65252"/>
                  </a:lnTo>
                  <a:lnTo>
                    <a:pt x="3123565" y="85343"/>
                  </a:lnTo>
                  <a:lnTo>
                    <a:pt x="3123565" y="246125"/>
                  </a:lnTo>
                  <a:lnTo>
                    <a:pt x="3064891" y="246125"/>
                  </a:lnTo>
                  <a:lnTo>
                    <a:pt x="3064891" y="5968"/>
                  </a:lnTo>
                  <a:lnTo>
                    <a:pt x="3113404" y="5968"/>
                  </a:lnTo>
                  <a:lnTo>
                    <a:pt x="3118866" y="39496"/>
                  </a:lnTo>
                  <a:lnTo>
                    <a:pt x="3119881" y="39496"/>
                  </a:lnTo>
                  <a:lnTo>
                    <a:pt x="3148456" y="10540"/>
                  </a:lnTo>
                  <a:lnTo>
                    <a:pt x="3179960" y="664"/>
                  </a:lnTo>
                  <a:lnTo>
                    <a:pt x="3192272" y="0"/>
                  </a:lnTo>
                  <a:close/>
                </a:path>
                <a:path w="5727700" h="252730">
                  <a:moveTo>
                    <a:pt x="2892425" y="0"/>
                  </a:moveTo>
                  <a:lnTo>
                    <a:pt x="2931572" y="5143"/>
                  </a:lnTo>
                  <a:lnTo>
                    <a:pt x="2972958" y="26914"/>
                  </a:lnTo>
                  <a:lnTo>
                    <a:pt x="3000503" y="63462"/>
                  </a:lnTo>
                  <a:lnTo>
                    <a:pt x="3012932" y="112377"/>
                  </a:lnTo>
                  <a:lnTo>
                    <a:pt x="3013455" y="126237"/>
                  </a:lnTo>
                  <a:lnTo>
                    <a:pt x="3012912" y="140025"/>
                  </a:lnTo>
                  <a:lnTo>
                    <a:pt x="3004947" y="177672"/>
                  </a:lnTo>
                  <a:lnTo>
                    <a:pt x="2980816" y="217677"/>
                  </a:lnTo>
                  <a:lnTo>
                    <a:pt x="2942716" y="243331"/>
                  </a:lnTo>
                  <a:lnTo>
                    <a:pt x="2892932" y="252348"/>
                  </a:lnTo>
                  <a:lnTo>
                    <a:pt x="2879193" y="251779"/>
                  </a:lnTo>
                  <a:lnTo>
                    <a:pt x="2831522" y="238305"/>
                  </a:lnTo>
                  <a:lnTo>
                    <a:pt x="2796928" y="208909"/>
                  </a:lnTo>
                  <a:lnTo>
                    <a:pt x="2776690" y="165742"/>
                  </a:lnTo>
                  <a:lnTo>
                    <a:pt x="2772029" y="126237"/>
                  </a:lnTo>
                  <a:lnTo>
                    <a:pt x="2772552" y="112377"/>
                  </a:lnTo>
                  <a:lnTo>
                    <a:pt x="2780411" y="74675"/>
                  </a:lnTo>
                  <a:lnTo>
                    <a:pt x="2804667" y="34797"/>
                  </a:lnTo>
                  <a:lnTo>
                    <a:pt x="2842641" y="9143"/>
                  </a:lnTo>
                  <a:lnTo>
                    <a:pt x="2892425" y="0"/>
                  </a:lnTo>
                  <a:close/>
                </a:path>
                <a:path w="5727700" h="252730">
                  <a:moveTo>
                    <a:pt x="2519553" y="0"/>
                  </a:moveTo>
                  <a:lnTo>
                    <a:pt x="2561463" y="6984"/>
                  </a:lnTo>
                  <a:lnTo>
                    <a:pt x="2594737" y="28828"/>
                  </a:lnTo>
                  <a:lnTo>
                    <a:pt x="2616580" y="67055"/>
                  </a:lnTo>
                  <a:lnTo>
                    <a:pt x="2623849" y="107025"/>
                  </a:lnTo>
                  <a:lnTo>
                    <a:pt x="2624328" y="122427"/>
                  </a:lnTo>
                  <a:lnTo>
                    <a:pt x="2624201" y="130682"/>
                  </a:lnTo>
                  <a:lnTo>
                    <a:pt x="2623947" y="137794"/>
                  </a:lnTo>
                  <a:lnTo>
                    <a:pt x="2623566" y="143509"/>
                  </a:lnTo>
                  <a:lnTo>
                    <a:pt x="2466213" y="143509"/>
                  </a:lnTo>
                  <a:lnTo>
                    <a:pt x="2467169" y="151509"/>
                  </a:lnTo>
                  <a:lnTo>
                    <a:pt x="2489962" y="191007"/>
                  </a:lnTo>
                  <a:lnTo>
                    <a:pt x="2527236" y="204136"/>
                  </a:lnTo>
                  <a:lnTo>
                    <a:pt x="2542286" y="204977"/>
                  </a:lnTo>
                  <a:lnTo>
                    <a:pt x="2550951" y="204763"/>
                  </a:lnTo>
                  <a:lnTo>
                    <a:pt x="2596737" y="197357"/>
                  </a:lnTo>
                  <a:lnTo>
                    <a:pt x="2615691" y="191642"/>
                  </a:lnTo>
                  <a:lnTo>
                    <a:pt x="2615691" y="238505"/>
                  </a:lnTo>
                  <a:lnTo>
                    <a:pt x="2568858" y="249830"/>
                  </a:lnTo>
                  <a:lnTo>
                    <a:pt x="2531872" y="252348"/>
                  </a:lnTo>
                  <a:lnTo>
                    <a:pt x="2519275" y="251942"/>
                  </a:lnTo>
                  <a:lnTo>
                    <a:pt x="2472412" y="241984"/>
                  </a:lnTo>
                  <a:lnTo>
                    <a:pt x="2435357" y="216729"/>
                  </a:lnTo>
                  <a:lnTo>
                    <a:pt x="2411894" y="174376"/>
                  </a:lnTo>
                  <a:lnTo>
                    <a:pt x="2406268" y="130175"/>
                  </a:lnTo>
                  <a:lnTo>
                    <a:pt x="2406862" y="114313"/>
                  </a:lnTo>
                  <a:lnTo>
                    <a:pt x="2415666" y="72897"/>
                  </a:lnTo>
                  <a:lnTo>
                    <a:pt x="2440940" y="32257"/>
                  </a:lnTo>
                  <a:lnTo>
                    <a:pt x="2477262" y="8127"/>
                  </a:lnTo>
                  <a:lnTo>
                    <a:pt x="2508694" y="519"/>
                  </a:lnTo>
                  <a:lnTo>
                    <a:pt x="2519553" y="0"/>
                  </a:lnTo>
                  <a:close/>
                </a:path>
                <a:path w="5727700" h="252730">
                  <a:moveTo>
                    <a:pt x="2271522" y="0"/>
                  </a:moveTo>
                  <a:lnTo>
                    <a:pt x="2312542" y="8127"/>
                  </a:lnTo>
                  <a:lnTo>
                    <a:pt x="2341000" y="33968"/>
                  </a:lnTo>
                  <a:lnTo>
                    <a:pt x="2352929" y="69341"/>
                  </a:lnTo>
                  <a:lnTo>
                    <a:pt x="2353564" y="75310"/>
                  </a:lnTo>
                  <a:lnTo>
                    <a:pt x="2353817" y="82295"/>
                  </a:lnTo>
                  <a:lnTo>
                    <a:pt x="2353817" y="90296"/>
                  </a:lnTo>
                  <a:lnTo>
                    <a:pt x="2353817" y="246125"/>
                  </a:lnTo>
                  <a:lnTo>
                    <a:pt x="2295016" y="246125"/>
                  </a:lnTo>
                  <a:lnTo>
                    <a:pt x="2295016" y="99440"/>
                  </a:lnTo>
                  <a:lnTo>
                    <a:pt x="2295016" y="92963"/>
                  </a:lnTo>
                  <a:lnTo>
                    <a:pt x="2291588" y="70738"/>
                  </a:lnTo>
                  <a:lnTo>
                    <a:pt x="2288666" y="63118"/>
                  </a:lnTo>
                  <a:lnTo>
                    <a:pt x="2284094" y="57657"/>
                  </a:lnTo>
                  <a:lnTo>
                    <a:pt x="2278126" y="54355"/>
                  </a:lnTo>
                  <a:lnTo>
                    <a:pt x="2272029" y="51053"/>
                  </a:lnTo>
                  <a:lnTo>
                    <a:pt x="2264791" y="49402"/>
                  </a:lnTo>
                  <a:lnTo>
                    <a:pt x="2256154" y="49402"/>
                  </a:lnTo>
                  <a:lnTo>
                    <a:pt x="2215719" y="61878"/>
                  </a:lnTo>
                  <a:lnTo>
                    <a:pt x="2195449" y="80898"/>
                  </a:lnTo>
                  <a:lnTo>
                    <a:pt x="2195449" y="246125"/>
                  </a:lnTo>
                  <a:lnTo>
                    <a:pt x="2136775" y="246125"/>
                  </a:lnTo>
                  <a:lnTo>
                    <a:pt x="2136775" y="5968"/>
                  </a:lnTo>
                  <a:lnTo>
                    <a:pt x="2185289" y="5968"/>
                  </a:lnTo>
                  <a:lnTo>
                    <a:pt x="2190750" y="39496"/>
                  </a:lnTo>
                  <a:lnTo>
                    <a:pt x="2191766" y="39496"/>
                  </a:lnTo>
                  <a:lnTo>
                    <a:pt x="2195194" y="34543"/>
                  </a:lnTo>
                  <a:lnTo>
                    <a:pt x="2199640" y="29590"/>
                  </a:lnTo>
                  <a:lnTo>
                    <a:pt x="2204847" y="24891"/>
                  </a:lnTo>
                  <a:lnTo>
                    <a:pt x="2210180" y="20065"/>
                  </a:lnTo>
                  <a:lnTo>
                    <a:pt x="2216150" y="15875"/>
                  </a:lnTo>
                  <a:lnTo>
                    <a:pt x="2223007" y="12191"/>
                  </a:lnTo>
                  <a:lnTo>
                    <a:pt x="2229739" y="8508"/>
                  </a:lnTo>
                  <a:lnTo>
                    <a:pt x="2264683" y="214"/>
                  </a:lnTo>
                  <a:lnTo>
                    <a:pt x="2271522" y="0"/>
                  </a:lnTo>
                  <a:close/>
                </a:path>
                <a:path w="5727700" h="252730">
                  <a:moveTo>
                    <a:pt x="1964308" y="0"/>
                  </a:moveTo>
                  <a:lnTo>
                    <a:pt x="2003456" y="5143"/>
                  </a:lnTo>
                  <a:lnTo>
                    <a:pt x="2044842" y="26914"/>
                  </a:lnTo>
                  <a:lnTo>
                    <a:pt x="2072387" y="63462"/>
                  </a:lnTo>
                  <a:lnTo>
                    <a:pt x="2084816" y="112377"/>
                  </a:lnTo>
                  <a:lnTo>
                    <a:pt x="2085339" y="126237"/>
                  </a:lnTo>
                  <a:lnTo>
                    <a:pt x="2084796" y="140025"/>
                  </a:lnTo>
                  <a:lnTo>
                    <a:pt x="2076830" y="177672"/>
                  </a:lnTo>
                  <a:lnTo>
                    <a:pt x="2052701" y="217677"/>
                  </a:lnTo>
                  <a:lnTo>
                    <a:pt x="2014601" y="243331"/>
                  </a:lnTo>
                  <a:lnTo>
                    <a:pt x="1964816" y="252348"/>
                  </a:lnTo>
                  <a:lnTo>
                    <a:pt x="1951077" y="251779"/>
                  </a:lnTo>
                  <a:lnTo>
                    <a:pt x="1903406" y="238305"/>
                  </a:lnTo>
                  <a:lnTo>
                    <a:pt x="1868812" y="208909"/>
                  </a:lnTo>
                  <a:lnTo>
                    <a:pt x="1848574" y="165742"/>
                  </a:lnTo>
                  <a:lnTo>
                    <a:pt x="1843913" y="126237"/>
                  </a:lnTo>
                  <a:lnTo>
                    <a:pt x="1844436" y="112377"/>
                  </a:lnTo>
                  <a:lnTo>
                    <a:pt x="1852294" y="74675"/>
                  </a:lnTo>
                  <a:lnTo>
                    <a:pt x="1876552" y="34797"/>
                  </a:lnTo>
                  <a:lnTo>
                    <a:pt x="1914525" y="9143"/>
                  </a:lnTo>
                  <a:lnTo>
                    <a:pt x="1964308" y="0"/>
                  </a:lnTo>
                  <a:close/>
                </a:path>
                <a:path w="5727700" h="252730">
                  <a:moveTo>
                    <a:pt x="1192149" y="0"/>
                  </a:moveTo>
                  <a:lnTo>
                    <a:pt x="1234186" y="6984"/>
                  </a:lnTo>
                  <a:lnTo>
                    <a:pt x="1267332" y="28828"/>
                  </a:lnTo>
                  <a:lnTo>
                    <a:pt x="1289177" y="67055"/>
                  </a:lnTo>
                  <a:lnTo>
                    <a:pt x="1296445" y="107025"/>
                  </a:lnTo>
                  <a:lnTo>
                    <a:pt x="1296924" y="122427"/>
                  </a:lnTo>
                  <a:lnTo>
                    <a:pt x="1296797" y="130682"/>
                  </a:lnTo>
                  <a:lnTo>
                    <a:pt x="1296542" y="137794"/>
                  </a:lnTo>
                  <a:lnTo>
                    <a:pt x="1296162" y="143509"/>
                  </a:lnTo>
                  <a:lnTo>
                    <a:pt x="1138808" y="143509"/>
                  </a:lnTo>
                  <a:lnTo>
                    <a:pt x="1139765" y="151509"/>
                  </a:lnTo>
                  <a:lnTo>
                    <a:pt x="1162557" y="191007"/>
                  </a:lnTo>
                  <a:lnTo>
                    <a:pt x="1199832" y="204136"/>
                  </a:lnTo>
                  <a:lnTo>
                    <a:pt x="1214881" y="204977"/>
                  </a:lnTo>
                  <a:lnTo>
                    <a:pt x="1223547" y="204763"/>
                  </a:lnTo>
                  <a:lnTo>
                    <a:pt x="1269333" y="197357"/>
                  </a:lnTo>
                  <a:lnTo>
                    <a:pt x="1288288" y="191642"/>
                  </a:lnTo>
                  <a:lnTo>
                    <a:pt x="1288288" y="238505"/>
                  </a:lnTo>
                  <a:lnTo>
                    <a:pt x="1241454" y="249830"/>
                  </a:lnTo>
                  <a:lnTo>
                    <a:pt x="1204467" y="252348"/>
                  </a:lnTo>
                  <a:lnTo>
                    <a:pt x="1191871" y="251942"/>
                  </a:lnTo>
                  <a:lnTo>
                    <a:pt x="1145008" y="241984"/>
                  </a:lnTo>
                  <a:lnTo>
                    <a:pt x="1107953" y="216729"/>
                  </a:lnTo>
                  <a:lnTo>
                    <a:pt x="1084490" y="174376"/>
                  </a:lnTo>
                  <a:lnTo>
                    <a:pt x="1078864" y="130175"/>
                  </a:lnTo>
                  <a:lnTo>
                    <a:pt x="1079458" y="114313"/>
                  </a:lnTo>
                  <a:lnTo>
                    <a:pt x="1088263" y="72897"/>
                  </a:lnTo>
                  <a:lnTo>
                    <a:pt x="1113535" y="32257"/>
                  </a:lnTo>
                  <a:lnTo>
                    <a:pt x="1149857" y="8127"/>
                  </a:lnTo>
                  <a:lnTo>
                    <a:pt x="1181290" y="519"/>
                  </a:lnTo>
                  <a:lnTo>
                    <a:pt x="1192149" y="0"/>
                  </a:lnTo>
                  <a:close/>
                </a:path>
                <a:path w="5727700" h="252730">
                  <a:moveTo>
                    <a:pt x="766063" y="0"/>
                  </a:moveTo>
                  <a:lnTo>
                    <a:pt x="771905" y="0"/>
                  </a:lnTo>
                  <a:lnTo>
                    <a:pt x="777113" y="380"/>
                  </a:lnTo>
                  <a:lnTo>
                    <a:pt x="781430" y="1015"/>
                  </a:lnTo>
                  <a:lnTo>
                    <a:pt x="781430" y="52577"/>
                  </a:lnTo>
                  <a:lnTo>
                    <a:pt x="776477" y="52577"/>
                  </a:lnTo>
                  <a:lnTo>
                    <a:pt x="763359" y="53080"/>
                  </a:lnTo>
                  <a:lnTo>
                    <a:pt x="719359" y="65252"/>
                  </a:lnTo>
                  <a:lnTo>
                    <a:pt x="697357" y="85343"/>
                  </a:lnTo>
                  <a:lnTo>
                    <a:pt x="697357" y="246125"/>
                  </a:lnTo>
                  <a:lnTo>
                    <a:pt x="638682" y="246125"/>
                  </a:lnTo>
                  <a:lnTo>
                    <a:pt x="638682" y="5968"/>
                  </a:lnTo>
                  <a:lnTo>
                    <a:pt x="687196" y="5968"/>
                  </a:lnTo>
                  <a:lnTo>
                    <a:pt x="692657" y="39496"/>
                  </a:lnTo>
                  <a:lnTo>
                    <a:pt x="693673" y="39496"/>
                  </a:lnTo>
                  <a:lnTo>
                    <a:pt x="722248" y="10540"/>
                  </a:lnTo>
                  <a:lnTo>
                    <a:pt x="753752" y="664"/>
                  </a:lnTo>
                  <a:lnTo>
                    <a:pt x="766063" y="0"/>
                  </a:lnTo>
                  <a:close/>
                </a:path>
                <a:path w="5727700" h="252730">
                  <a:moveTo>
                    <a:pt x="203580" y="0"/>
                  </a:moveTo>
                  <a:lnTo>
                    <a:pt x="244982" y="3682"/>
                  </a:lnTo>
                  <a:lnTo>
                    <a:pt x="279907" y="12953"/>
                  </a:lnTo>
                  <a:lnTo>
                    <a:pt x="279907" y="60832"/>
                  </a:lnTo>
                  <a:lnTo>
                    <a:pt x="274446" y="58927"/>
                  </a:lnTo>
                  <a:lnTo>
                    <a:pt x="268731" y="57276"/>
                  </a:lnTo>
                  <a:lnTo>
                    <a:pt x="262763" y="55752"/>
                  </a:lnTo>
                  <a:lnTo>
                    <a:pt x="256666" y="54101"/>
                  </a:lnTo>
                  <a:lnTo>
                    <a:pt x="250570" y="52704"/>
                  </a:lnTo>
                  <a:lnTo>
                    <a:pt x="244347" y="51562"/>
                  </a:lnTo>
                  <a:lnTo>
                    <a:pt x="238125" y="50418"/>
                  </a:lnTo>
                  <a:lnTo>
                    <a:pt x="232028" y="49529"/>
                  </a:lnTo>
                  <a:lnTo>
                    <a:pt x="225932" y="48767"/>
                  </a:lnTo>
                  <a:lnTo>
                    <a:pt x="219836" y="48005"/>
                  </a:lnTo>
                  <a:lnTo>
                    <a:pt x="213994" y="47625"/>
                  </a:lnTo>
                  <a:lnTo>
                    <a:pt x="208533" y="47625"/>
                  </a:lnTo>
                  <a:lnTo>
                    <a:pt x="201675" y="47625"/>
                  </a:lnTo>
                  <a:lnTo>
                    <a:pt x="195706" y="48259"/>
                  </a:lnTo>
                  <a:lnTo>
                    <a:pt x="191007" y="49656"/>
                  </a:lnTo>
                  <a:lnTo>
                    <a:pt x="186181" y="50926"/>
                  </a:lnTo>
                  <a:lnTo>
                    <a:pt x="182244" y="52704"/>
                  </a:lnTo>
                  <a:lnTo>
                    <a:pt x="179323" y="54990"/>
                  </a:lnTo>
                  <a:lnTo>
                    <a:pt x="176402" y="57150"/>
                  </a:lnTo>
                  <a:lnTo>
                    <a:pt x="174244" y="59689"/>
                  </a:lnTo>
                  <a:lnTo>
                    <a:pt x="172846" y="62610"/>
                  </a:lnTo>
                  <a:lnTo>
                    <a:pt x="171576" y="65531"/>
                  </a:lnTo>
                  <a:lnTo>
                    <a:pt x="170941" y="68579"/>
                  </a:lnTo>
                  <a:lnTo>
                    <a:pt x="170941" y="71627"/>
                  </a:lnTo>
                  <a:lnTo>
                    <a:pt x="170941" y="77088"/>
                  </a:lnTo>
                  <a:lnTo>
                    <a:pt x="203326" y="98805"/>
                  </a:lnTo>
                  <a:lnTo>
                    <a:pt x="208914" y="100202"/>
                  </a:lnTo>
                  <a:lnTo>
                    <a:pt x="214375" y="101600"/>
                  </a:lnTo>
                  <a:lnTo>
                    <a:pt x="219709" y="102869"/>
                  </a:lnTo>
                  <a:lnTo>
                    <a:pt x="225901" y="104465"/>
                  </a:lnTo>
                  <a:lnTo>
                    <a:pt x="266826" y="121792"/>
                  </a:lnTo>
                  <a:lnTo>
                    <a:pt x="287766" y="155114"/>
                  </a:lnTo>
                  <a:lnTo>
                    <a:pt x="289305" y="172084"/>
                  </a:lnTo>
                  <a:lnTo>
                    <a:pt x="288829" y="181871"/>
                  </a:lnTo>
                  <a:lnTo>
                    <a:pt x="272430" y="221329"/>
                  </a:lnTo>
                  <a:lnTo>
                    <a:pt x="236541" y="244736"/>
                  </a:lnTo>
                  <a:lnTo>
                    <a:pt x="196326" y="252041"/>
                  </a:lnTo>
                  <a:lnTo>
                    <a:pt x="185038" y="252348"/>
                  </a:lnTo>
                  <a:lnTo>
                    <a:pt x="173914" y="252112"/>
                  </a:lnTo>
                  <a:lnTo>
                    <a:pt x="135278" y="246810"/>
                  </a:lnTo>
                  <a:lnTo>
                    <a:pt x="113918" y="239648"/>
                  </a:lnTo>
                  <a:lnTo>
                    <a:pt x="113918" y="192404"/>
                  </a:lnTo>
                  <a:lnTo>
                    <a:pt x="123370" y="195665"/>
                  </a:lnTo>
                  <a:lnTo>
                    <a:pt x="132476" y="198389"/>
                  </a:lnTo>
                  <a:lnTo>
                    <a:pt x="172894" y="204559"/>
                  </a:lnTo>
                  <a:lnTo>
                    <a:pt x="180085" y="204723"/>
                  </a:lnTo>
                  <a:lnTo>
                    <a:pt x="187325" y="204723"/>
                  </a:lnTo>
                  <a:lnTo>
                    <a:pt x="194055" y="204215"/>
                  </a:lnTo>
                  <a:lnTo>
                    <a:pt x="200405" y="203072"/>
                  </a:lnTo>
                  <a:lnTo>
                    <a:pt x="206628" y="202056"/>
                  </a:lnTo>
                  <a:lnTo>
                    <a:pt x="212089" y="200405"/>
                  </a:lnTo>
                  <a:lnTo>
                    <a:pt x="216661" y="197992"/>
                  </a:lnTo>
                  <a:lnTo>
                    <a:pt x="221106" y="195706"/>
                  </a:lnTo>
                  <a:lnTo>
                    <a:pt x="224789" y="192785"/>
                  </a:lnTo>
                  <a:lnTo>
                    <a:pt x="227329" y="189229"/>
                  </a:lnTo>
                  <a:lnTo>
                    <a:pt x="229996" y="185673"/>
                  </a:lnTo>
                  <a:lnTo>
                    <a:pt x="231394" y="181482"/>
                  </a:lnTo>
                  <a:lnTo>
                    <a:pt x="231394" y="176529"/>
                  </a:lnTo>
                  <a:lnTo>
                    <a:pt x="231394" y="171322"/>
                  </a:lnTo>
                  <a:lnTo>
                    <a:pt x="215519" y="155575"/>
                  </a:lnTo>
                  <a:lnTo>
                    <a:pt x="210692" y="153288"/>
                  </a:lnTo>
                  <a:lnTo>
                    <a:pt x="205231" y="151383"/>
                  </a:lnTo>
                  <a:lnTo>
                    <a:pt x="199008" y="149732"/>
                  </a:lnTo>
                  <a:lnTo>
                    <a:pt x="192785" y="148081"/>
                  </a:lnTo>
                  <a:lnTo>
                    <a:pt x="186308" y="146430"/>
                  </a:lnTo>
                  <a:lnTo>
                    <a:pt x="179577" y="144779"/>
                  </a:lnTo>
                  <a:lnTo>
                    <a:pt x="173172" y="142994"/>
                  </a:lnTo>
                  <a:lnTo>
                    <a:pt x="133857" y="124713"/>
                  </a:lnTo>
                  <a:lnTo>
                    <a:pt x="127761" y="119760"/>
                  </a:lnTo>
                  <a:lnTo>
                    <a:pt x="114172" y="78358"/>
                  </a:lnTo>
                  <a:lnTo>
                    <a:pt x="114623" y="68671"/>
                  </a:lnTo>
                  <a:lnTo>
                    <a:pt x="129778" y="30083"/>
                  </a:lnTo>
                  <a:lnTo>
                    <a:pt x="161434" y="7443"/>
                  </a:lnTo>
                  <a:lnTo>
                    <a:pt x="194651" y="307"/>
                  </a:lnTo>
                  <a:lnTo>
                    <a:pt x="20358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80133" y="2825115"/>
              <a:ext cx="134365" cy="1137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93901" y="2819400"/>
              <a:ext cx="209956" cy="2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37297" y="2747010"/>
              <a:ext cx="6423660" cy="371475"/>
            </a:xfrm>
            <a:custGeom>
              <a:avLst/>
              <a:gdLst/>
              <a:ahLst/>
              <a:cxnLst/>
              <a:rect l="l" t="t" r="r" b="b"/>
              <a:pathLst>
                <a:path w="6423659" h="371475">
                  <a:moveTo>
                    <a:pt x="6027153" y="57785"/>
                  </a:moveTo>
                  <a:lnTo>
                    <a:pt x="6085827" y="57785"/>
                  </a:lnTo>
                  <a:lnTo>
                    <a:pt x="6085827" y="124840"/>
                  </a:lnTo>
                  <a:lnTo>
                    <a:pt x="6155169" y="124840"/>
                  </a:lnTo>
                  <a:lnTo>
                    <a:pt x="6155169" y="173227"/>
                  </a:lnTo>
                  <a:lnTo>
                    <a:pt x="6085827" y="173227"/>
                  </a:lnTo>
                  <a:lnTo>
                    <a:pt x="6085827" y="289940"/>
                  </a:lnTo>
                  <a:lnTo>
                    <a:pt x="6085827" y="299212"/>
                  </a:lnTo>
                  <a:lnTo>
                    <a:pt x="6087224" y="306069"/>
                  </a:lnTo>
                  <a:lnTo>
                    <a:pt x="6119482" y="321817"/>
                  </a:lnTo>
                  <a:lnTo>
                    <a:pt x="6126340" y="321817"/>
                  </a:lnTo>
                  <a:lnTo>
                    <a:pt x="6158725" y="316229"/>
                  </a:lnTo>
                  <a:lnTo>
                    <a:pt x="6158725" y="364743"/>
                  </a:lnTo>
                  <a:lnTo>
                    <a:pt x="6115420" y="371103"/>
                  </a:lnTo>
                  <a:lnTo>
                    <a:pt x="6109322" y="371220"/>
                  </a:lnTo>
                  <a:lnTo>
                    <a:pt x="6094941" y="370603"/>
                  </a:lnTo>
                  <a:lnTo>
                    <a:pt x="6051013" y="355982"/>
                  </a:lnTo>
                  <a:lnTo>
                    <a:pt x="6028582" y="317785"/>
                  </a:lnTo>
                  <a:lnTo>
                    <a:pt x="6027153" y="297561"/>
                  </a:lnTo>
                  <a:lnTo>
                    <a:pt x="6027153" y="173227"/>
                  </a:lnTo>
                  <a:lnTo>
                    <a:pt x="5982322" y="173227"/>
                  </a:lnTo>
                  <a:lnTo>
                    <a:pt x="5982322" y="124840"/>
                  </a:lnTo>
                  <a:lnTo>
                    <a:pt x="6027153" y="124840"/>
                  </a:lnTo>
                  <a:lnTo>
                    <a:pt x="6027153" y="57785"/>
                  </a:lnTo>
                  <a:close/>
                </a:path>
                <a:path w="6423659" h="371475">
                  <a:moveTo>
                    <a:pt x="4893297" y="57785"/>
                  </a:moveTo>
                  <a:lnTo>
                    <a:pt x="4951971" y="57785"/>
                  </a:lnTo>
                  <a:lnTo>
                    <a:pt x="4951971" y="124840"/>
                  </a:lnTo>
                  <a:lnTo>
                    <a:pt x="5021313" y="124840"/>
                  </a:lnTo>
                  <a:lnTo>
                    <a:pt x="5021313" y="173227"/>
                  </a:lnTo>
                  <a:lnTo>
                    <a:pt x="4951971" y="173227"/>
                  </a:lnTo>
                  <a:lnTo>
                    <a:pt x="4951971" y="289940"/>
                  </a:lnTo>
                  <a:lnTo>
                    <a:pt x="4951971" y="299212"/>
                  </a:lnTo>
                  <a:lnTo>
                    <a:pt x="4953368" y="306069"/>
                  </a:lnTo>
                  <a:lnTo>
                    <a:pt x="4985626" y="321817"/>
                  </a:lnTo>
                  <a:lnTo>
                    <a:pt x="4992484" y="321817"/>
                  </a:lnTo>
                  <a:lnTo>
                    <a:pt x="5024869" y="316229"/>
                  </a:lnTo>
                  <a:lnTo>
                    <a:pt x="5024869" y="364743"/>
                  </a:lnTo>
                  <a:lnTo>
                    <a:pt x="4981564" y="371103"/>
                  </a:lnTo>
                  <a:lnTo>
                    <a:pt x="4975466" y="371220"/>
                  </a:lnTo>
                  <a:lnTo>
                    <a:pt x="4961085" y="370603"/>
                  </a:lnTo>
                  <a:lnTo>
                    <a:pt x="4917157" y="355982"/>
                  </a:lnTo>
                  <a:lnTo>
                    <a:pt x="4894726" y="317785"/>
                  </a:lnTo>
                  <a:lnTo>
                    <a:pt x="4893297" y="297561"/>
                  </a:lnTo>
                  <a:lnTo>
                    <a:pt x="4893297" y="173227"/>
                  </a:lnTo>
                  <a:lnTo>
                    <a:pt x="4848466" y="173227"/>
                  </a:lnTo>
                  <a:lnTo>
                    <a:pt x="4848466" y="124840"/>
                  </a:lnTo>
                  <a:lnTo>
                    <a:pt x="4893297" y="124840"/>
                  </a:lnTo>
                  <a:lnTo>
                    <a:pt x="4893297" y="57785"/>
                  </a:lnTo>
                  <a:close/>
                </a:path>
                <a:path w="6423659" h="371475">
                  <a:moveTo>
                    <a:pt x="1427721" y="57785"/>
                  </a:moveTo>
                  <a:lnTo>
                    <a:pt x="1486395" y="57785"/>
                  </a:lnTo>
                  <a:lnTo>
                    <a:pt x="1486395" y="124840"/>
                  </a:lnTo>
                  <a:lnTo>
                    <a:pt x="1555737" y="124840"/>
                  </a:lnTo>
                  <a:lnTo>
                    <a:pt x="1555737" y="173227"/>
                  </a:lnTo>
                  <a:lnTo>
                    <a:pt x="1486395" y="173227"/>
                  </a:lnTo>
                  <a:lnTo>
                    <a:pt x="1486395" y="289940"/>
                  </a:lnTo>
                  <a:lnTo>
                    <a:pt x="1486395" y="299212"/>
                  </a:lnTo>
                  <a:lnTo>
                    <a:pt x="1487792" y="306069"/>
                  </a:lnTo>
                  <a:lnTo>
                    <a:pt x="1520050" y="321817"/>
                  </a:lnTo>
                  <a:lnTo>
                    <a:pt x="1526908" y="321817"/>
                  </a:lnTo>
                  <a:lnTo>
                    <a:pt x="1559293" y="316229"/>
                  </a:lnTo>
                  <a:lnTo>
                    <a:pt x="1559293" y="364743"/>
                  </a:lnTo>
                  <a:lnTo>
                    <a:pt x="1515988" y="371103"/>
                  </a:lnTo>
                  <a:lnTo>
                    <a:pt x="1509890" y="371220"/>
                  </a:lnTo>
                  <a:lnTo>
                    <a:pt x="1495509" y="370603"/>
                  </a:lnTo>
                  <a:lnTo>
                    <a:pt x="1451581" y="355982"/>
                  </a:lnTo>
                  <a:lnTo>
                    <a:pt x="1429150" y="317785"/>
                  </a:lnTo>
                  <a:lnTo>
                    <a:pt x="1427721" y="297561"/>
                  </a:lnTo>
                  <a:lnTo>
                    <a:pt x="1427721" y="173227"/>
                  </a:lnTo>
                  <a:lnTo>
                    <a:pt x="1382890" y="173227"/>
                  </a:lnTo>
                  <a:lnTo>
                    <a:pt x="1382890" y="124840"/>
                  </a:lnTo>
                  <a:lnTo>
                    <a:pt x="1427721" y="124840"/>
                  </a:lnTo>
                  <a:lnTo>
                    <a:pt x="1427721" y="57785"/>
                  </a:lnTo>
                  <a:close/>
                </a:path>
                <a:path w="6423659" h="371475">
                  <a:moveTo>
                    <a:pt x="388226" y="33400"/>
                  </a:moveTo>
                  <a:lnTo>
                    <a:pt x="489064" y="33400"/>
                  </a:lnTo>
                  <a:lnTo>
                    <a:pt x="501401" y="33589"/>
                  </a:lnTo>
                  <a:lnTo>
                    <a:pt x="546055" y="37919"/>
                  </a:lnTo>
                  <a:lnTo>
                    <a:pt x="586389" y="51099"/>
                  </a:lnTo>
                  <a:lnTo>
                    <a:pt x="617715" y="77977"/>
                  </a:lnTo>
                  <a:lnTo>
                    <a:pt x="632592" y="117161"/>
                  </a:lnTo>
                  <a:lnTo>
                    <a:pt x="633590" y="133095"/>
                  </a:lnTo>
                  <a:lnTo>
                    <a:pt x="632379" y="149766"/>
                  </a:lnTo>
                  <a:lnTo>
                    <a:pt x="614413" y="191897"/>
                  </a:lnTo>
                  <a:lnTo>
                    <a:pt x="573765" y="221114"/>
                  </a:lnTo>
                  <a:lnTo>
                    <a:pt x="554977" y="227711"/>
                  </a:lnTo>
                  <a:lnTo>
                    <a:pt x="554977" y="228726"/>
                  </a:lnTo>
                  <a:lnTo>
                    <a:pt x="653656" y="364998"/>
                  </a:lnTo>
                  <a:lnTo>
                    <a:pt x="580758" y="364998"/>
                  </a:lnTo>
                  <a:lnTo>
                    <a:pt x="490588" y="236600"/>
                  </a:lnTo>
                  <a:lnTo>
                    <a:pt x="448932" y="236600"/>
                  </a:lnTo>
                  <a:lnTo>
                    <a:pt x="448932" y="364998"/>
                  </a:lnTo>
                  <a:lnTo>
                    <a:pt x="388226" y="364998"/>
                  </a:lnTo>
                  <a:lnTo>
                    <a:pt x="388226" y="33400"/>
                  </a:lnTo>
                  <a:close/>
                </a:path>
                <a:path w="6423659" h="371475">
                  <a:moveTo>
                    <a:pt x="161531" y="27304"/>
                  </a:moveTo>
                  <a:lnTo>
                    <a:pt x="214537" y="34377"/>
                  </a:lnTo>
                  <a:lnTo>
                    <a:pt x="257844" y="55022"/>
                  </a:lnTo>
                  <a:lnTo>
                    <a:pt x="290601" y="87286"/>
                  </a:lnTo>
                  <a:lnTo>
                    <a:pt x="312407" y="129666"/>
                  </a:lnTo>
                  <a:lnTo>
                    <a:pt x="322408" y="180691"/>
                  </a:lnTo>
                  <a:lnTo>
                    <a:pt x="323075" y="199262"/>
                  </a:lnTo>
                  <a:lnTo>
                    <a:pt x="322408" y="217814"/>
                  </a:lnTo>
                  <a:lnTo>
                    <a:pt x="312407" y="268731"/>
                  </a:lnTo>
                  <a:lnTo>
                    <a:pt x="290601" y="311183"/>
                  </a:lnTo>
                  <a:lnTo>
                    <a:pt x="257844" y="343376"/>
                  </a:lnTo>
                  <a:lnTo>
                    <a:pt x="214537" y="364095"/>
                  </a:lnTo>
                  <a:lnTo>
                    <a:pt x="161531" y="371220"/>
                  </a:lnTo>
                  <a:lnTo>
                    <a:pt x="142884" y="370433"/>
                  </a:lnTo>
                  <a:lnTo>
                    <a:pt x="93052" y="358520"/>
                  </a:lnTo>
                  <a:lnTo>
                    <a:pt x="53185" y="333875"/>
                  </a:lnTo>
                  <a:lnTo>
                    <a:pt x="24041" y="298148"/>
                  </a:lnTo>
                  <a:lnTo>
                    <a:pt x="6065" y="252537"/>
                  </a:lnTo>
                  <a:lnTo>
                    <a:pt x="0" y="199262"/>
                  </a:lnTo>
                  <a:lnTo>
                    <a:pt x="673" y="180691"/>
                  </a:lnTo>
                  <a:lnTo>
                    <a:pt x="10782" y="129666"/>
                  </a:lnTo>
                  <a:lnTo>
                    <a:pt x="32527" y="87286"/>
                  </a:lnTo>
                  <a:lnTo>
                    <a:pt x="65295" y="55022"/>
                  </a:lnTo>
                  <a:lnTo>
                    <a:pt x="108628" y="34377"/>
                  </a:lnTo>
                  <a:lnTo>
                    <a:pt x="161531" y="27304"/>
                  </a:lnTo>
                  <a:close/>
                </a:path>
                <a:path w="6423659" h="371475">
                  <a:moveTo>
                    <a:pt x="6206477" y="6223"/>
                  </a:moveTo>
                  <a:lnTo>
                    <a:pt x="6265278" y="6223"/>
                  </a:lnTo>
                  <a:lnTo>
                    <a:pt x="6265278" y="104012"/>
                  </a:lnTo>
                  <a:lnTo>
                    <a:pt x="6264135" y="142620"/>
                  </a:lnTo>
                  <a:lnTo>
                    <a:pt x="6262484" y="156337"/>
                  </a:lnTo>
                  <a:lnTo>
                    <a:pt x="6263500" y="156337"/>
                  </a:lnTo>
                  <a:lnTo>
                    <a:pt x="6266929" y="151764"/>
                  </a:lnTo>
                  <a:lnTo>
                    <a:pt x="6271247" y="147065"/>
                  </a:lnTo>
                  <a:lnTo>
                    <a:pt x="6276200" y="142493"/>
                  </a:lnTo>
                  <a:lnTo>
                    <a:pt x="6281280" y="137794"/>
                  </a:lnTo>
                  <a:lnTo>
                    <a:pt x="6319344" y="120747"/>
                  </a:lnTo>
                  <a:lnTo>
                    <a:pt x="6338811" y="118872"/>
                  </a:lnTo>
                  <a:lnTo>
                    <a:pt x="6346812" y="118872"/>
                  </a:lnTo>
                  <a:lnTo>
                    <a:pt x="6383007" y="128650"/>
                  </a:lnTo>
                  <a:lnTo>
                    <a:pt x="6389611" y="131952"/>
                  </a:lnTo>
                  <a:lnTo>
                    <a:pt x="6395580" y="136143"/>
                  </a:lnTo>
                  <a:lnTo>
                    <a:pt x="6400914" y="141477"/>
                  </a:lnTo>
                  <a:lnTo>
                    <a:pt x="6406248" y="146812"/>
                  </a:lnTo>
                  <a:lnTo>
                    <a:pt x="6410820" y="153035"/>
                  </a:lnTo>
                  <a:lnTo>
                    <a:pt x="6414376" y="160274"/>
                  </a:lnTo>
                  <a:lnTo>
                    <a:pt x="6417551" y="166624"/>
                  </a:lnTo>
                  <a:lnTo>
                    <a:pt x="6423520" y="210565"/>
                  </a:lnTo>
                  <a:lnTo>
                    <a:pt x="6423520" y="364998"/>
                  </a:lnTo>
                  <a:lnTo>
                    <a:pt x="6364846" y="364998"/>
                  </a:lnTo>
                  <a:lnTo>
                    <a:pt x="6364846" y="218566"/>
                  </a:lnTo>
                  <a:lnTo>
                    <a:pt x="6364846" y="211074"/>
                  </a:lnTo>
                  <a:lnTo>
                    <a:pt x="6360401" y="188087"/>
                  </a:lnTo>
                  <a:lnTo>
                    <a:pt x="6356972" y="180848"/>
                  </a:lnTo>
                  <a:lnTo>
                    <a:pt x="6351892" y="175640"/>
                  </a:lnTo>
                  <a:lnTo>
                    <a:pt x="6345542" y="172719"/>
                  </a:lnTo>
                  <a:lnTo>
                    <a:pt x="6339065" y="169672"/>
                  </a:lnTo>
                  <a:lnTo>
                    <a:pt x="6331699" y="168275"/>
                  </a:lnTo>
                  <a:lnTo>
                    <a:pt x="6323444" y="168275"/>
                  </a:lnTo>
                  <a:lnTo>
                    <a:pt x="6284727" y="180857"/>
                  </a:lnTo>
                  <a:lnTo>
                    <a:pt x="6265278" y="199770"/>
                  </a:lnTo>
                  <a:lnTo>
                    <a:pt x="6265278" y="364998"/>
                  </a:lnTo>
                  <a:lnTo>
                    <a:pt x="6206477" y="364998"/>
                  </a:lnTo>
                  <a:lnTo>
                    <a:pt x="6206477" y="6223"/>
                  </a:lnTo>
                  <a:close/>
                </a:path>
                <a:path w="6423659" h="371475">
                  <a:moveTo>
                    <a:pt x="5072621" y="6223"/>
                  </a:moveTo>
                  <a:lnTo>
                    <a:pt x="5131422" y="6223"/>
                  </a:lnTo>
                  <a:lnTo>
                    <a:pt x="5131422" y="104012"/>
                  </a:lnTo>
                  <a:lnTo>
                    <a:pt x="5130279" y="142620"/>
                  </a:lnTo>
                  <a:lnTo>
                    <a:pt x="5128628" y="156337"/>
                  </a:lnTo>
                  <a:lnTo>
                    <a:pt x="5129644" y="156337"/>
                  </a:lnTo>
                  <a:lnTo>
                    <a:pt x="5133073" y="151764"/>
                  </a:lnTo>
                  <a:lnTo>
                    <a:pt x="5137391" y="147065"/>
                  </a:lnTo>
                  <a:lnTo>
                    <a:pt x="5142344" y="142493"/>
                  </a:lnTo>
                  <a:lnTo>
                    <a:pt x="5147424" y="137794"/>
                  </a:lnTo>
                  <a:lnTo>
                    <a:pt x="5185488" y="120747"/>
                  </a:lnTo>
                  <a:lnTo>
                    <a:pt x="5204955" y="118872"/>
                  </a:lnTo>
                  <a:lnTo>
                    <a:pt x="5212956" y="118872"/>
                  </a:lnTo>
                  <a:lnTo>
                    <a:pt x="5249151" y="128650"/>
                  </a:lnTo>
                  <a:lnTo>
                    <a:pt x="5255755" y="131952"/>
                  </a:lnTo>
                  <a:lnTo>
                    <a:pt x="5261724" y="136143"/>
                  </a:lnTo>
                  <a:lnTo>
                    <a:pt x="5267058" y="141477"/>
                  </a:lnTo>
                  <a:lnTo>
                    <a:pt x="5272392" y="146812"/>
                  </a:lnTo>
                  <a:lnTo>
                    <a:pt x="5276964" y="153035"/>
                  </a:lnTo>
                  <a:lnTo>
                    <a:pt x="5280520" y="160274"/>
                  </a:lnTo>
                  <a:lnTo>
                    <a:pt x="5283695" y="166624"/>
                  </a:lnTo>
                  <a:lnTo>
                    <a:pt x="5289664" y="210565"/>
                  </a:lnTo>
                  <a:lnTo>
                    <a:pt x="5289664" y="364998"/>
                  </a:lnTo>
                  <a:lnTo>
                    <a:pt x="5230990" y="364998"/>
                  </a:lnTo>
                  <a:lnTo>
                    <a:pt x="5230990" y="218566"/>
                  </a:lnTo>
                  <a:lnTo>
                    <a:pt x="5230990" y="211074"/>
                  </a:lnTo>
                  <a:lnTo>
                    <a:pt x="5226545" y="188087"/>
                  </a:lnTo>
                  <a:lnTo>
                    <a:pt x="5223116" y="180848"/>
                  </a:lnTo>
                  <a:lnTo>
                    <a:pt x="5218036" y="175640"/>
                  </a:lnTo>
                  <a:lnTo>
                    <a:pt x="5211686" y="172719"/>
                  </a:lnTo>
                  <a:lnTo>
                    <a:pt x="5205209" y="169672"/>
                  </a:lnTo>
                  <a:lnTo>
                    <a:pt x="5197843" y="168275"/>
                  </a:lnTo>
                  <a:lnTo>
                    <a:pt x="5189588" y="168275"/>
                  </a:lnTo>
                  <a:lnTo>
                    <a:pt x="5150871" y="180857"/>
                  </a:lnTo>
                  <a:lnTo>
                    <a:pt x="5131422" y="199770"/>
                  </a:lnTo>
                  <a:lnTo>
                    <a:pt x="5131422" y="364998"/>
                  </a:lnTo>
                  <a:lnTo>
                    <a:pt x="5072621" y="364998"/>
                  </a:lnTo>
                  <a:lnTo>
                    <a:pt x="5072621" y="6223"/>
                  </a:lnTo>
                  <a:close/>
                </a:path>
                <a:path w="6423659" h="371475">
                  <a:moveTo>
                    <a:pt x="4317987" y="6223"/>
                  </a:moveTo>
                  <a:lnTo>
                    <a:pt x="4376661" y="6223"/>
                  </a:lnTo>
                  <a:lnTo>
                    <a:pt x="4376661" y="106044"/>
                  </a:lnTo>
                  <a:lnTo>
                    <a:pt x="4376661" y="113156"/>
                  </a:lnTo>
                  <a:lnTo>
                    <a:pt x="4376661" y="119761"/>
                  </a:lnTo>
                  <a:lnTo>
                    <a:pt x="4376534" y="125729"/>
                  </a:lnTo>
                  <a:lnTo>
                    <a:pt x="4376534" y="131825"/>
                  </a:lnTo>
                  <a:lnTo>
                    <a:pt x="4376407" y="136398"/>
                  </a:lnTo>
                  <a:lnTo>
                    <a:pt x="4376153" y="139700"/>
                  </a:lnTo>
                  <a:lnTo>
                    <a:pt x="4376661" y="139700"/>
                  </a:lnTo>
                  <a:lnTo>
                    <a:pt x="4380471" y="137160"/>
                  </a:lnTo>
                  <a:lnTo>
                    <a:pt x="4384662" y="134492"/>
                  </a:lnTo>
                  <a:lnTo>
                    <a:pt x="4389107" y="132079"/>
                  </a:lnTo>
                  <a:lnTo>
                    <a:pt x="4393552" y="129539"/>
                  </a:lnTo>
                  <a:lnTo>
                    <a:pt x="4420857" y="120650"/>
                  </a:lnTo>
                  <a:lnTo>
                    <a:pt x="4426953" y="119506"/>
                  </a:lnTo>
                  <a:lnTo>
                    <a:pt x="4433430" y="118872"/>
                  </a:lnTo>
                  <a:lnTo>
                    <a:pt x="4440161" y="118872"/>
                  </a:lnTo>
                  <a:lnTo>
                    <a:pt x="4479150" y="126237"/>
                  </a:lnTo>
                  <a:lnTo>
                    <a:pt x="4512932" y="148589"/>
                  </a:lnTo>
                  <a:lnTo>
                    <a:pt x="4536300" y="186943"/>
                  </a:lnTo>
                  <a:lnTo>
                    <a:pt x="4544390" y="226002"/>
                  </a:lnTo>
                  <a:lnTo>
                    <a:pt x="4544936" y="240791"/>
                  </a:lnTo>
                  <a:lnTo>
                    <a:pt x="4544342" y="256603"/>
                  </a:lnTo>
                  <a:lnTo>
                    <a:pt x="4535538" y="298323"/>
                  </a:lnTo>
                  <a:lnTo>
                    <a:pt x="4510900" y="339470"/>
                  </a:lnTo>
                  <a:lnTo>
                    <a:pt x="4476610" y="363347"/>
                  </a:lnTo>
                  <a:lnTo>
                    <a:pt x="4438129" y="371220"/>
                  </a:lnTo>
                  <a:lnTo>
                    <a:pt x="4429112" y="371220"/>
                  </a:lnTo>
                  <a:lnTo>
                    <a:pt x="4420857" y="370077"/>
                  </a:lnTo>
                  <a:lnTo>
                    <a:pt x="4413618" y="367791"/>
                  </a:lnTo>
                  <a:lnTo>
                    <a:pt x="4406379" y="365632"/>
                  </a:lnTo>
                  <a:lnTo>
                    <a:pt x="4400029" y="362838"/>
                  </a:lnTo>
                  <a:lnTo>
                    <a:pt x="4394568" y="359537"/>
                  </a:lnTo>
                  <a:lnTo>
                    <a:pt x="4389107" y="356235"/>
                  </a:lnTo>
                  <a:lnTo>
                    <a:pt x="4384535" y="352805"/>
                  </a:lnTo>
                  <a:lnTo>
                    <a:pt x="4380852" y="349123"/>
                  </a:lnTo>
                  <a:lnTo>
                    <a:pt x="4377042" y="345566"/>
                  </a:lnTo>
                  <a:lnTo>
                    <a:pt x="4374121" y="342264"/>
                  </a:lnTo>
                  <a:lnTo>
                    <a:pt x="4371962" y="339470"/>
                  </a:lnTo>
                  <a:lnTo>
                    <a:pt x="4370946" y="339470"/>
                  </a:lnTo>
                  <a:lnTo>
                    <a:pt x="4365358" y="364998"/>
                  </a:lnTo>
                  <a:lnTo>
                    <a:pt x="4316717" y="364998"/>
                  </a:lnTo>
                  <a:lnTo>
                    <a:pt x="4316981" y="359352"/>
                  </a:lnTo>
                  <a:lnTo>
                    <a:pt x="4317209" y="353075"/>
                  </a:lnTo>
                  <a:lnTo>
                    <a:pt x="4317987" y="308737"/>
                  </a:lnTo>
                  <a:lnTo>
                    <a:pt x="4317987" y="6223"/>
                  </a:lnTo>
                  <a:close/>
                </a:path>
                <a:path w="6423659" h="371475">
                  <a:moveTo>
                    <a:pt x="2423020" y="6223"/>
                  </a:moveTo>
                  <a:lnTo>
                    <a:pt x="2484615" y="6223"/>
                  </a:lnTo>
                  <a:lnTo>
                    <a:pt x="2484615" y="69850"/>
                  </a:lnTo>
                  <a:lnTo>
                    <a:pt x="2423020" y="69850"/>
                  </a:lnTo>
                  <a:lnTo>
                    <a:pt x="2423020" y="6223"/>
                  </a:lnTo>
                  <a:close/>
                </a:path>
                <a:path w="6423659" h="371475">
                  <a:moveTo>
                    <a:pt x="964552" y="6223"/>
                  </a:moveTo>
                  <a:lnTo>
                    <a:pt x="1026147" y="6223"/>
                  </a:lnTo>
                  <a:lnTo>
                    <a:pt x="1026147" y="69850"/>
                  </a:lnTo>
                  <a:lnTo>
                    <a:pt x="964552" y="69850"/>
                  </a:lnTo>
                  <a:lnTo>
                    <a:pt x="964552" y="6223"/>
                  </a:lnTo>
                  <a:close/>
                </a:path>
                <a:path w="6423659" h="371475">
                  <a:moveTo>
                    <a:pt x="5843765" y="0"/>
                  </a:moveTo>
                  <a:lnTo>
                    <a:pt x="5852020" y="0"/>
                  </a:lnTo>
                  <a:lnTo>
                    <a:pt x="5860275" y="635"/>
                  </a:lnTo>
                  <a:lnTo>
                    <a:pt x="5868403" y="2159"/>
                  </a:lnTo>
                  <a:lnTo>
                    <a:pt x="5876658" y="3555"/>
                  </a:lnTo>
                  <a:lnTo>
                    <a:pt x="5883643" y="5206"/>
                  </a:lnTo>
                  <a:lnTo>
                    <a:pt x="5889612" y="7238"/>
                  </a:lnTo>
                  <a:lnTo>
                    <a:pt x="5889612" y="53720"/>
                  </a:lnTo>
                  <a:lnTo>
                    <a:pt x="5883135" y="52069"/>
                  </a:lnTo>
                  <a:lnTo>
                    <a:pt x="5876531" y="50800"/>
                  </a:lnTo>
                  <a:lnTo>
                    <a:pt x="5869673" y="49656"/>
                  </a:lnTo>
                  <a:lnTo>
                    <a:pt x="5862815" y="48640"/>
                  </a:lnTo>
                  <a:lnTo>
                    <a:pt x="5856338" y="48005"/>
                  </a:lnTo>
                  <a:lnTo>
                    <a:pt x="5850242" y="48005"/>
                  </a:lnTo>
                  <a:lnTo>
                    <a:pt x="5843638" y="48005"/>
                  </a:lnTo>
                  <a:lnTo>
                    <a:pt x="5811507" y="72389"/>
                  </a:lnTo>
                  <a:lnTo>
                    <a:pt x="5808840" y="85089"/>
                  </a:lnTo>
                  <a:lnTo>
                    <a:pt x="5808840" y="93472"/>
                  </a:lnTo>
                  <a:lnTo>
                    <a:pt x="5808840" y="124840"/>
                  </a:lnTo>
                  <a:lnTo>
                    <a:pt x="5875515" y="124840"/>
                  </a:lnTo>
                  <a:lnTo>
                    <a:pt x="5875515" y="173227"/>
                  </a:lnTo>
                  <a:lnTo>
                    <a:pt x="5808840" y="173227"/>
                  </a:lnTo>
                  <a:lnTo>
                    <a:pt x="5808840" y="364998"/>
                  </a:lnTo>
                  <a:lnTo>
                    <a:pt x="5750166" y="364998"/>
                  </a:lnTo>
                  <a:lnTo>
                    <a:pt x="5750166" y="173227"/>
                  </a:lnTo>
                  <a:lnTo>
                    <a:pt x="5709526" y="173227"/>
                  </a:lnTo>
                  <a:lnTo>
                    <a:pt x="5709526" y="124840"/>
                  </a:lnTo>
                  <a:lnTo>
                    <a:pt x="5750166" y="124840"/>
                  </a:lnTo>
                  <a:lnTo>
                    <a:pt x="5750166" y="96392"/>
                  </a:lnTo>
                  <a:lnTo>
                    <a:pt x="5757151" y="52831"/>
                  </a:lnTo>
                  <a:lnTo>
                    <a:pt x="5783479" y="17410"/>
                  </a:lnTo>
                  <a:lnTo>
                    <a:pt x="5824445" y="1412"/>
                  </a:lnTo>
                  <a:lnTo>
                    <a:pt x="5833932" y="355"/>
                  </a:lnTo>
                  <a:lnTo>
                    <a:pt x="5843765" y="0"/>
                  </a:lnTo>
                  <a:close/>
                </a:path>
                <a:path w="6423659" h="371475">
                  <a:moveTo>
                    <a:pt x="2654033" y="0"/>
                  </a:moveTo>
                  <a:lnTo>
                    <a:pt x="2662288" y="0"/>
                  </a:lnTo>
                  <a:lnTo>
                    <a:pt x="2670543" y="635"/>
                  </a:lnTo>
                  <a:lnTo>
                    <a:pt x="2678671" y="2159"/>
                  </a:lnTo>
                  <a:lnTo>
                    <a:pt x="2686926" y="3555"/>
                  </a:lnTo>
                  <a:lnTo>
                    <a:pt x="2693911" y="5206"/>
                  </a:lnTo>
                  <a:lnTo>
                    <a:pt x="2699880" y="7238"/>
                  </a:lnTo>
                  <a:lnTo>
                    <a:pt x="2699880" y="53720"/>
                  </a:lnTo>
                  <a:lnTo>
                    <a:pt x="2693403" y="52069"/>
                  </a:lnTo>
                  <a:lnTo>
                    <a:pt x="2686799" y="50800"/>
                  </a:lnTo>
                  <a:lnTo>
                    <a:pt x="2679941" y="49656"/>
                  </a:lnTo>
                  <a:lnTo>
                    <a:pt x="2673083" y="48640"/>
                  </a:lnTo>
                  <a:lnTo>
                    <a:pt x="2666606" y="48005"/>
                  </a:lnTo>
                  <a:lnTo>
                    <a:pt x="2660510" y="48005"/>
                  </a:lnTo>
                  <a:lnTo>
                    <a:pt x="2653906" y="48005"/>
                  </a:lnTo>
                  <a:lnTo>
                    <a:pt x="2621775" y="72389"/>
                  </a:lnTo>
                  <a:lnTo>
                    <a:pt x="2619108" y="85089"/>
                  </a:lnTo>
                  <a:lnTo>
                    <a:pt x="2619108" y="93472"/>
                  </a:lnTo>
                  <a:lnTo>
                    <a:pt x="2619108" y="124840"/>
                  </a:lnTo>
                  <a:lnTo>
                    <a:pt x="2685783" y="124840"/>
                  </a:lnTo>
                  <a:lnTo>
                    <a:pt x="2685783" y="173227"/>
                  </a:lnTo>
                  <a:lnTo>
                    <a:pt x="2619108" y="173227"/>
                  </a:lnTo>
                  <a:lnTo>
                    <a:pt x="2619108" y="364998"/>
                  </a:lnTo>
                  <a:lnTo>
                    <a:pt x="2560434" y="364998"/>
                  </a:lnTo>
                  <a:lnTo>
                    <a:pt x="2560434" y="173227"/>
                  </a:lnTo>
                  <a:lnTo>
                    <a:pt x="2519794" y="173227"/>
                  </a:lnTo>
                  <a:lnTo>
                    <a:pt x="2519794" y="124840"/>
                  </a:lnTo>
                  <a:lnTo>
                    <a:pt x="2560434" y="124840"/>
                  </a:lnTo>
                  <a:lnTo>
                    <a:pt x="2560434" y="96392"/>
                  </a:lnTo>
                  <a:lnTo>
                    <a:pt x="2567419" y="52831"/>
                  </a:lnTo>
                  <a:lnTo>
                    <a:pt x="2593747" y="17410"/>
                  </a:lnTo>
                  <a:lnTo>
                    <a:pt x="2634713" y="1412"/>
                  </a:lnTo>
                  <a:lnTo>
                    <a:pt x="2644200" y="355"/>
                  </a:lnTo>
                  <a:lnTo>
                    <a:pt x="2654033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1138643" y="3356736"/>
            <a:ext cx="4662170" cy="505459"/>
            <a:chOff x="1138643" y="3356736"/>
            <a:chExt cx="4662170" cy="505459"/>
          </a:xfrm>
        </p:grpSpPr>
        <p:sp>
          <p:nvSpPr>
            <p:cNvPr id="59" name="object 59"/>
            <p:cNvSpPr/>
            <p:nvPr/>
          </p:nvSpPr>
          <p:spPr>
            <a:xfrm>
              <a:off x="1155191" y="3372611"/>
              <a:ext cx="4645152" cy="4892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144739" y="3362832"/>
              <a:ext cx="4630585" cy="4739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708649" y="365544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0"/>
                  </a:moveTo>
                  <a:lnTo>
                    <a:pt x="66675" y="0"/>
                  </a:lnTo>
                  <a:lnTo>
                    <a:pt x="66675" y="66166"/>
                  </a:lnTo>
                  <a:lnTo>
                    <a:pt x="0" y="6616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032504" y="3607942"/>
              <a:ext cx="100203" cy="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142233" y="3517518"/>
              <a:ext cx="132079" cy="1682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01925" y="3517518"/>
              <a:ext cx="132079" cy="16827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42617" y="3517518"/>
              <a:ext cx="132079" cy="1682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933447" y="3516502"/>
              <a:ext cx="119760" cy="17056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97368" y="3516502"/>
              <a:ext cx="119748" cy="17056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483605" y="3515232"/>
              <a:ext cx="106553" cy="640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471669" y="3515232"/>
              <a:ext cx="106553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144739" y="3362832"/>
              <a:ext cx="4500880" cy="474345"/>
            </a:xfrm>
            <a:custGeom>
              <a:avLst/>
              <a:gdLst/>
              <a:ahLst/>
              <a:cxnLst/>
              <a:rect l="l" t="t" r="r" b="b"/>
              <a:pathLst>
                <a:path w="4500880" h="474345">
                  <a:moveTo>
                    <a:pt x="4016286" y="118617"/>
                  </a:moveTo>
                  <a:lnTo>
                    <a:pt x="4075087" y="118617"/>
                  </a:lnTo>
                  <a:lnTo>
                    <a:pt x="4075087" y="259206"/>
                  </a:lnTo>
                  <a:lnTo>
                    <a:pt x="4075087" y="267207"/>
                  </a:lnTo>
                  <a:lnTo>
                    <a:pt x="4075595" y="274192"/>
                  </a:lnTo>
                  <a:lnTo>
                    <a:pt x="4076738" y="280034"/>
                  </a:lnTo>
                  <a:lnTo>
                    <a:pt x="4077881" y="286003"/>
                  </a:lnTo>
                  <a:lnTo>
                    <a:pt x="4079659" y="291083"/>
                  </a:lnTo>
                  <a:lnTo>
                    <a:pt x="4081945" y="295274"/>
                  </a:lnTo>
                  <a:lnTo>
                    <a:pt x="4085882" y="302640"/>
                  </a:lnTo>
                  <a:lnTo>
                    <a:pt x="4124871" y="316864"/>
                  </a:lnTo>
                  <a:lnTo>
                    <a:pt x="4132491" y="316503"/>
                  </a:lnTo>
                  <a:lnTo>
                    <a:pt x="4168940" y="292861"/>
                  </a:lnTo>
                  <a:lnTo>
                    <a:pt x="4174655" y="260349"/>
                  </a:lnTo>
                  <a:lnTo>
                    <a:pt x="4174655" y="118617"/>
                  </a:lnTo>
                  <a:lnTo>
                    <a:pt x="4233329" y="118617"/>
                  </a:lnTo>
                  <a:lnTo>
                    <a:pt x="4233329" y="265302"/>
                  </a:lnTo>
                  <a:lnTo>
                    <a:pt x="4232706" y="279380"/>
                  </a:lnTo>
                  <a:lnTo>
                    <a:pt x="4220117" y="320280"/>
                  </a:lnTo>
                  <a:lnTo>
                    <a:pt x="4193078" y="347729"/>
                  </a:lnTo>
                  <a:lnTo>
                    <a:pt x="4151463" y="362908"/>
                  </a:lnTo>
                  <a:lnTo>
                    <a:pt x="4124871" y="364997"/>
                  </a:lnTo>
                  <a:lnTo>
                    <a:pt x="4107539" y="364234"/>
                  </a:lnTo>
                  <a:lnTo>
                    <a:pt x="4064927" y="352678"/>
                  </a:lnTo>
                  <a:lnTo>
                    <a:pt x="4028986" y="319658"/>
                  </a:lnTo>
                  <a:lnTo>
                    <a:pt x="4017063" y="280939"/>
                  </a:lnTo>
                  <a:lnTo>
                    <a:pt x="4016286" y="265302"/>
                  </a:lnTo>
                  <a:lnTo>
                    <a:pt x="4016286" y="118617"/>
                  </a:lnTo>
                  <a:close/>
                </a:path>
                <a:path w="4500880" h="474345">
                  <a:moveTo>
                    <a:pt x="1830235" y="118617"/>
                  </a:moveTo>
                  <a:lnTo>
                    <a:pt x="1889036" y="118617"/>
                  </a:lnTo>
                  <a:lnTo>
                    <a:pt x="1889036" y="358774"/>
                  </a:lnTo>
                  <a:lnTo>
                    <a:pt x="1830235" y="358774"/>
                  </a:lnTo>
                  <a:lnTo>
                    <a:pt x="1830235" y="118617"/>
                  </a:lnTo>
                  <a:close/>
                </a:path>
                <a:path w="4500880" h="474345">
                  <a:moveTo>
                    <a:pt x="1511719" y="118617"/>
                  </a:moveTo>
                  <a:lnTo>
                    <a:pt x="1570520" y="118617"/>
                  </a:lnTo>
                  <a:lnTo>
                    <a:pt x="1570520" y="358774"/>
                  </a:lnTo>
                  <a:lnTo>
                    <a:pt x="1511719" y="358774"/>
                  </a:lnTo>
                  <a:lnTo>
                    <a:pt x="1511719" y="118617"/>
                  </a:lnTo>
                  <a:close/>
                </a:path>
                <a:path w="4500880" h="474345">
                  <a:moveTo>
                    <a:pt x="4395508" y="112649"/>
                  </a:moveTo>
                  <a:lnTo>
                    <a:pt x="4437545" y="119633"/>
                  </a:lnTo>
                  <a:lnTo>
                    <a:pt x="4470692" y="141477"/>
                  </a:lnTo>
                  <a:lnTo>
                    <a:pt x="4492536" y="179704"/>
                  </a:lnTo>
                  <a:lnTo>
                    <a:pt x="4499804" y="219674"/>
                  </a:lnTo>
                  <a:lnTo>
                    <a:pt x="4500283" y="235076"/>
                  </a:lnTo>
                  <a:lnTo>
                    <a:pt x="4500156" y="243331"/>
                  </a:lnTo>
                  <a:lnTo>
                    <a:pt x="4499902" y="250443"/>
                  </a:lnTo>
                  <a:lnTo>
                    <a:pt x="4499521" y="256158"/>
                  </a:lnTo>
                  <a:lnTo>
                    <a:pt x="4342168" y="256158"/>
                  </a:lnTo>
                  <a:lnTo>
                    <a:pt x="4343124" y="264158"/>
                  </a:lnTo>
                  <a:lnTo>
                    <a:pt x="4365917" y="303656"/>
                  </a:lnTo>
                  <a:lnTo>
                    <a:pt x="4403191" y="316785"/>
                  </a:lnTo>
                  <a:lnTo>
                    <a:pt x="4418241" y="317626"/>
                  </a:lnTo>
                  <a:lnTo>
                    <a:pt x="4426906" y="317412"/>
                  </a:lnTo>
                  <a:lnTo>
                    <a:pt x="4472692" y="310006"/>
                  </a:lnTo>
                  <a:lnTo>
                    <a:pt x="4491647" y="304291"/>
                  </a:lnTo>
                  <a:lnTo>
                    <a:pt x="4491647" y="351154"/>
                  </a:lnTo>
                  <a:lnTo>
                    <a:pt x="4444813" y="362479"/>
                  </a:lnTo>
                  <a:lnTo>
                    <a:pt x="4407827" y="364997"/>
                  </a:lnTo>
                  <a:lnTo>
                    <a:pt x="4395230" y="364591"/>
                  </a:lnTo>
                  <a:lnTo>
                    <a:pt x="4348367" y="354633"/>
                  </a:lnTo>
                  <a:lnTo>
                    <a:pt x="4311313" y="329378"/>
                  </a:lnTo>
                  <a:lnTo>
                    <a:pt x="4287849" y="287025"/>
                  </a:lnTo>
                  <a:lnTo>
                    <a:pt x="4282224" y="242824"/>
                  </a:lnTo>
                  <a:lnTo>
                    <a:pt x="4282817" y="226962"/>
                  </a:lnTo>
                  <a:lnTo>
                    <a:pt x="4291622" y="185546"/>
                  </a:lnTo>
                  <a:lnTo>
                    <a:pt x="4316895" y="144906"/>
                  </a:lnTo>
                  <a:lnTo>
                    <a:pt x="4353217" y="120776"/>
                  </a:lnTo>
                  <a:lnTo>
                    <a:pt x="4384649" y="113168"/>
                  </a:lnTo>
                  <a:lnTo>
                    <a:pt x="4395508" y="112649"/>
                  </a:lnTo>
                  <a:close/>
                </a:path>
                <a:path w="4500880" h="474345">
                  <a:moveTo>
                    <a:pt x="3969423" y="112649"/>
                  </a:moveTo>
                  <a:lnTo>
                    <a:pt x="3975265" y="112649"/>
                  </a:lnTo>
                  <a:lnTo>
                    <a:pt x="3980472" y="113029"/>
                  </a:lnTo>
                  <a:lnTo>
                    <a:pt x="3984790" y="113664"/>
                  </a:lnTo>
                  <a:lnTo>
                    <a:pt x="3984790" y="165226"/>
                  </a:lnTo>
                  <a:lnTo>
                    <a:pt x="3979837" y="165226"/>
                  </a:lnTo>
                  <a:lnTo>
                    <a:pt x="3966718" y="165729"/>
                  </a:lnTo>
                  <a:lnTo>
                    <a:pt x="3922718" y="177901"/>
                  </a:lnTo>
                  <a:lnTo>
                    <a:pt x="3900716" y="197992"/>
                  </a:lnTo>
                  <a:lnTo>
                    <a:pt x="3900716" y="358774"/>
                  </a:lnTo>
                  <a:lnTo>
                    <a:pt x="3842042" y="358774"/>
                  </a:lnTo>
                  <a:lnTo>
                    <a:pt x="3842042" y="118617"/>
                  </a:lnTo>
                  <a:lnTo>
                    <a:pt x="3890556" y="118617"/>
                  </a:lnTo>
                  <a:lnTo>
                    <a:pt x="3896017" y="152145"/>
                  </a:lnTo>
                  <a:lnTo>
                    <a:pt x="3897033" y="152145"/>
                  </a:lnTo>
                  <a:lnTo>
                    <a:pt x="3925608" y="123189"/>
                  </a:lnTo>
                  <a:lnTo>
                    <a:pt x="3957112" y="113313"/>
                  </a:lnTo>
                  <a:lnTo>
                    <a:pt x="3969423" y="112649"/>
                  </a:lnTo>
                  <a:close/>
                </a:path>
                <a:path w="4500880" h="474345">
                  <a:moveTo>
                    <a:pt x="3383572" y="112649"/>
                  </a:moveTo>
                  <a:lnTo>
                    <a:pt x="3425482" y="119633"/>
                  </a:lnTo>
                  <a:lnTo>
                    <a:pt x="3458756" y="141477"/>
                  </a:lnTo>
                  <a:lnTo>
                    <a:pt x="3480600" y="179704"/>
                  </a:lnTo>
                  <a:lnTo>
                    <a:pt x="3487868" y="219674"/>
                  </a:lnTo>
                  <a:lnTo>
                    <a:pt x="3488347" y="235076"/>
                  </a:lnTo>
                  <a:lnTo>
                    <a:pt x="3488220" y="243331"/>
                  </a:lnTo>
                  <a:lnTo>
                    <a:pt x="3487966" y="250443"/>
                  </a:lnTo>
                  <a:lnTo>
                    <a:pt x="3487585" y="256158"/>
                  </a:lnTo>
                  <a:lnTo>
                    <a:pt x="3330232" y="256158"/>
                  </a:lnTo>
                  <a:lnTo>
                    <a:pt x="3331188" y="264158"/>
                  </a:lnTo>
                  <a:lnTo>
                    <a:pt x="3353981" y="303656"/>
                  </a:lnTo>
                  <a:lnTo>
                    <a:pt x="3391255" y="316785"/>
                  </a:lnTo>
                  <a:lnTo>
                    <a:pt x="3406305" y="317626"/>
                  </a:lnTo>
                  <a:lnTo>
                    <a:pt x="3414970" y="317412"/>
                  </a:lnTo>
                  <a:lnTo>
                    <a:pt x="3460756" y="310006"/>
                  </a:lnTo>
                  <a:lnTo>
                    <a:pt x="3479711" y="304291"/>
                  </a:lnTo>
                  <a:lnTo>
                    <a:pt x="3479711" y="351154"/>
                  </a:lnTo>
                  <a:lnTo>
                    <a:pt x="3432877" y="362479"/>
                  </a:lnTo>
                  <a:lnTo>
                    <a:pt x="3395891" y="364997"/>
                  </a:lnTo>
                  <a:lnTo>
                    <a:pt x="3383294" y="364591"/>
                  </a:lnTo>
                  <a:lnTo>
                    <a:pt x="3336431" y="354633"/>
                  </a:lnTo>
                  <a:lnTo>
                    <a:pt x="3299377" y="329378"/>
                  </a:lnTo>
                  <a:lnTo>
                    <a:pt x="3275913" y="287025"/>
                  </a:lnTo>
                  <a:lnTo>
                    <a:pt x="3270288" y="242824"/>
                  </a:lnTo>
                  <a:lnTo>
                    <a:pt x="3270881" y="226962"/>
                  </a:lnTo>
                  <a:lnTo>
                    <a:pt x="3279686" y="185546"/>
                  </a:lnTo>
                  <a:lnTo>
                    <a:pt x="3304959" y="144906"/>
                  </a:lnTo>
                  <a:lnTo>
                    <a:pt x="3341281" y="120776"/>
                  </a:lnTo>
                  <a:lnTo>
                    <a:pt x="3372713" y="113168"/>
                  </a:lnTo>
                  <a:lnTo>
                    <a:pt x="3383572" y="112649"/>
                  </a:lnTo>
                  <a:close/>
                </a:path>
                <a:path w="4500880" h="474345">
                  <a:moveTo>
                    <a:pt x="3233331" y="112649"/>
                  </a:moveTo>
                  <a:lnTo>
                    <a:pt x="3239173" y="112649"/>
                  </a:lnTo>
                  <a:lnTo>
                    <a:pt x="3244380" y="113029"/>
                  </a:lnTo>
                  <a:lnTo>
                    <a:pt x="3248698" y="113664"/>
                  </a:lnTo>
                  <a:lnTo>
                    <a:pt x="3248698" y="165226"/>
                  </a:lnTo>
                  <a:lnTo>
                    <a:pt x="3243745" y="165226"/>
                  </a:lnTo>
                  <a:lnTo>
                    <a:pt x="3230626" y="165729"/>
                  </a:lnTo>
                  <a:lnTo>
                    <a:pt x="3186626" y="177901"/>
                  </a:lnTo>
                  <a:lnTo>
                    <a:pt x="3164624" y="197992"/>
                  </a:lnTo>
                  <a:lnTo>
                    <a:pt x="3164624" y="358774"/>
                  </a:lnTo>
                  <a:lnTo>
                    <a:pt x="3105950" y="358774"/>
                  </a:lnTo>
                  <a:lnTo>
                    <a:pt x="3105950" y="118617"/>
                  </a:lnTo>
                  <a:lnTo>
                    <a:pt x="3154464" y="118617"/>
                  </a:lnTo>
                  <a:lnTo>
                    <a:pt x="3159925" y="152145"/>
                  </a:lnTo>
                  <a:lnTo>
                    <a:pt x="3160941" y="152145"/>
                  </a:lnTo>
                  <a:lnTo>
                    <a:pt x="3189516" y="123189"/>
                  </a:lnTo>
                  <a:lnTo>
                    <a:pt x="3221020" y="113313"/>
                  </a:lnTo>
                  <a:lnTo>
                    <a:pt x="3233331" y="112649"/>
                  </a:lnTo>
                  <a:close/>
                </a:path>
                <a:path w="4500880" h="474345">
                  <a:moveTo>
                    <a:pt x="2935262" y="112649"/>
                  </a:moveTo>
                  <a:lnTo>
                    <a:pt x="2981236" y="119125"/>
                  </a:lnTo>
                  <a:lnTo>
                    <a:pt x="3020367" y="142785"/>
                  </a:lnTo>
                  <a:lnTo>
                    <a:pt x="3038909" y="179546"/>
                  </a:lnTo>
                  <a:lnTo>
                    <a:pt x="3040545" y="196976"/>
                  </a:lnTo>
                  <a:lnTo>
                    <a:pt x="3040545" y="287400"/>
                  </a:lnTo>
                  <a:lnTo>
                    <a:pt x="3040570" y="298880"/>
                  </a:lnTo>
                  <a:lnTo>
                    <a:pt x="3040656" y="309514"/>
                  </a:lnTo>
                  <a:lnTo>
                    <a:pt x="3040812" y="319315"/>
                  </a:lnTo>
                  <a:lnTo>
                    <a:pt x="3041053" y="328294"/>
                  </a:lnTo>
                  <a:lnTo>
                    <a:pt x="3041319" y="336629"/>
                  </a:lnTo>
                  <a:lnTo>
                    <a:pt x="3041561" y="344487"/>
                  </a:lnTo>
                  <a:lnTo>
                    <a:pt x="3041803" y="351869"/>
                  </a:lnTo>
                  <a:lnTo>
                    <a:pt x="3042069" y="358774"/>
                  </a:lnTo>
                  <a:lnTo>
                    <a:pt x="2988983" y="358774"/>
                  </a:lnTo>
                  <a:lnTo>
                    <a:pt x="2986570" y="333247"/>
                  </a:lnTo>
                  <a:lnTo>
                    <a:pt x="2985554" y="333247"/>
                  </a:lnTo>
                  <a:lnTo>
                    <a:pt x="2982252" y="336676"/>
                  </a:lnTo>
                  <a:lnTo>
                    <a:pt x="2978315" y="340232"/>
                  </a:lnTo>
                  <a:lnTo>
                    <a:pt x="2973616" y="343915"/>
                  </a:lnTo>
                  <a:lnTo>
                    <a:pt x="2969044" y="347598"/>
                  </a:lnTo>
                  <a:lnTo>
                    <a:pt x="2963710" y="351027"/>
                  </a:lnTo>
                  <a:lnTo>
                    <a:pt x="2957741" y="354202"/>
                  </a:lnTo>
                  <a:lnTo>
                    <a:pt x="2951899" y="357377"/>
                  </a:lnTo>
                  <a:lnTo>
                    <a:pt x="2945295" y="360044"/>
                  </a:lnTo>
                  <a:lnTo>
                    <a:pt x="2937929" y="361949"/>
                  </a:lnTo>
                  <a:lnTo>
                    <a:pt x="2930690" y="363981"/>
                  </a:lnTo>
                  <a:lnTo>
                    <a:pt x="2922816" y="364997"/>
                  </a:lnTo>
                  <a:lnTo>
                    <a:pt x="2914434" y="364997"/>
                  </a:lnTo>
                  <a:lnTo>
                    <a:pt x="2906004" y="364664"/>
                  </a:lnTo>
                  <a:lnTo>
                    <a:pt x="2868618" y="353171"/>
                  </a:lnTo>
                  <a:lnTo>
                    <a:pt x="2840266" y="320039"/>
                  </a:lnTo>
                  <a:lnTo>
                    <a:pt x="2834170" y="288162"/>
                  </a:lnTo>
                  <a:lnTo>
                    <a:pt x="2834600" y="278709"/>
                  </a:lnTo>
                  <a:lnTo>
                    <a:pt x="2849679" y="239283"/>
                  </a:lnTo>
                  <a:lnTo>
                    <a:pt x="2882666" y="214294"/>
                  </a:lnTo>
                  <a:lnTo>
                    <a:pt x="2930055" y="205612"/>
                  </a:lnTo>
                  <a:lnTo>
                    <a:pt x="2937700" y="205734"/>
                  </a:lnTo>
                  <a:lnTo>
                    <a:pt x="2981871" y="212343"/>
                  </a:lnTo>
                  <a:lnTo>
                    <a:pt x="2981871" y="202691"/>
                  </a:lnTo>
                  <a:lnTo>
                    <a:pt x="2981871" y="197103"/>
                  </a:lnTo>
                  <a:lnTo>
                    <a:pt x="2980855" y="191642"/>
                  </a:lnTo>
                  <a:lnTo>
                    <a:pt x="2978950" y="186436"/>
                  </a:lnTo>
                  <a:lnTo>
                    <a:pt x="2977045" y="181228"/>
                  </a:lnTo>
                  <a:lnTo>
                    <a:pt x="2953296" y="162940"/>
                  </a:lnTo>
                  <a:lnTo>
                    <a:pt x="2946565" y="160527"/>
                  </a:lnTo>
                  <a:lnTo>
                    <a:pt x="2938310" y="159257"/>
                  </a:lnTo>
                  <a:lnTo>
                    <a:pt x="2928531" y="159257"/>
                  </a:lnTo>
                  <a:lnTo>
                    <a:pt x="2883775" y="165506"/>
                  </a:lnTo>
                  <a:lnTo>
                    <a:pt x="2854236" y="175132"/>
                  </a:lnTo>
                  <a:lnTo>
                    <a:pt x="2854236" y="129286"/>
                  </a:lnTo>
                  <a:lnTo>
                    <a:pt x="2892590" y="117220"/>
                  </a:lnTo>
                  <a:lnTo>
                    <a:pt x="2924236" y="113059"/>
                  </a:lnTo>
                  <a:lnTo>
                    <a:pt x="2935262" y="112649"/>
                  </a:lnTo>
                  <a:close/>
                </a:path>
                <a:path w="4500880" h="474345">
                  <a:moveTo>
                    <a:pt x="2596172" y="112649"/>
                  </a:moveTo>
                  <a:lnTo>
                    <a:pt x="2637574" y="116331"/>
                  </a:lnTo>
                  <a:lnTo>
                    <a:pt x="2672499" y="125602"/>
                  </a:lnTo>
                  <a:lnTo>
                    <a:pt x="2672499" y="173481"/>
                  </a:lnTo>
                  <a:lnTo>
                    <a:pt x="2667038" y="171576"/>
                  </a:lnTo>
                  <a:lnTo>
                    <a:pt x="2661323" y="169925"/>
                  </a:lnTo>
                  <a:lnTo>
                    <a:pt x="2655354" y="168401"/>
                  </a:lnTo>
                  <a:lnTo>
                    <a:pt x="2649258" y="166750"/>
                  </a:lnTo>
                  <a:lnTo>
                    <a:pt x="2643162" y="165353"/>
                  </a:lnTo>
                  <a:lnTo>
                    <a:pt x="2636939" y="164211"/>
                  </a:lnTo>
                  <a:lnTo>
                    <a:pt x="2630716" y="163067"/>
                  </a:lnTo>
                  <a:lnTo>
                    <a:pt x="2624620" y="162178"/>
                  </a:lnTo>
                  <a:lnTo>
                    <a:pt x="2618524" y="161416"/>
                  </a:lnTo>
                  <a:lnTo>
                    <a:pt x="2612428" y="160654"/>
                  </a:lnTo>
                  <a:lnTo>
                    <a:pt x="2606586" y="160274"/>
                  </a:lnTo>
                  <a:lnTo>
                    <a:pt x="2601125" y="160274"/>
                  </a:lnTo>
                  <a:lnTo>
                    <a:pt x="2594267" y="160274"/>
                  </a:lnTo>
                  <a:lnTo>
                    <a:pt x="2588298" y="160908"/>
                  </a:lnTo>
                  <a:lnTo>
                    <a:pt x="2583599" y="162305"/>
                  </a:lnTo>
                  <a:lnTo>
                    <a:pt x="2578773" y="163575"/>
                  </a:lnTo>
                  <a:lnTo>
                    <a:pt x="2574836" y="165353"/>
                  </a:lnTo>
                  <a:lnTo>
                    <a:pt x="2571915" y="167639"/>
                  </a:lnTo>
                  <a:lnTo>
                    <a:pt x="2568994" y="169799"/>
                  </a:lnTo>
                  <a:lnTo>
                    <a:pt x="2566835" y="172338"/>
                  </a:lnTo>
                  <a:lnTo>
                    <a:pt x="2565438" y="175259"/>
                  </a:lnTo>
                  <a:lnTo>
                    <a:pt x="2564168" y="178180"/>
                  </a:lnTo>
                  <a:lnTo>
                    <a:pt x="2563533" y="181228"/>
                  </a:lnTo>
                  <a:lnTo>
                    <a:pt x="2563533" y="184276"/>
                  </a:lnTo>
                  <a:lnTo>
                    <a:pt x="2563533" y="189737"/>
                  </a:lnTo>
                  <a:lnTo>
                    <a:pt x="2595918" y="211454"/>
                  </a:lnTo>
                  <a:lnTo>
                    <a:pt x="2601506" y="212851"/>
                  </a:lnTo>
                  <a:lnTo>
                    <a:pt x="2606967" y="214249"/>
                  </a:lnTo>
                  <a:lnTo>
                    <a:pt x="2612301" y="215518"/>
                  </a:lnTo>
                  <a:lnTo>
                    <a:pt x="2618492" y="217114"/>
                  </a:lnTo>
                  <a:lnTo>
                    <a:pt x="2659418" y="234441"/>
                  </a:lnTo>
                  <a:lnTo>
                    <a:pt x="2680357" y="267763"/>
                  </a:lnTo>
                  <a:lnTo>
                    <a:pt x="2681897" y="284733"/>
                  </a:lnTo>
                  <a:lnTo>
                    <a:pt x="2681420" y="294520"/>
                  </a:lnTo>
                  <a:lnTo>
                    <a:pt x="2665021" y="333978"/>
                  </a:lnTo>
                  <a:lnTo>
                    <a:pt x="2629132" y="357385"/>
                  </a:lnTo>
                  <a:lnTo>
                    <a:pt x="2588917" y="364690"/>
                  </a:lnTo>
                  <a:lnTo>
                    <a:pt x="2577630" y="364997"/>
                  </a:lnTo>
                  <a:lnTo>
                    <a:pt x="2566505" y="364761"/>
                  </a:lnTo>
                  <a:lnTo>
                    <a:pt x="2527869" y="359459"/>
                  </a:lnTo>
                  <a:lnTo>
                    <a:pt x="2506510" y="352297"/>
                  </a:lnTo>
                  <a:lnTo>
                    <a:pt x="2506510" y="305053"/>
                  </a:lnTo>
                  <a:lnTo>
                    <a:pt x="2515961" y="308314"/>
                  </a:lnTo>
                  <a:lnTo>
                    <a:pt x="2525067" y="311038"/>
                  </a:lnTo>
                  <a:lnTo>
                    <a:pt x="2565485" y="317208"/>
                  </a:lnTo>
                  <a:lnTo>
                    <a:pt x="2572677" y="317372"/>
                  </a:lnTo>
                  <a:lnTo>
                    <a:pt x="2579916" y="317372"/>
                  </a:lnTo>
                  <a:lnTo>
                    <a:pt x="2586647" y="316864"/>
                  </a:lnTo>
                  <a:lnTo>
                    <a:pt x="2592997" y="315721"/>
                  </a:lnTo>
                  <a:lnTo>
                    <a:pt x="2599220" y="314705"/>
                  </a:lnTo>
                  <a:lnTo>
                    <a:pt x="2604681" y="313054"/>
                  </a:lnTo>
                  <a:lnTo>
                    <a:pt x="2609253" y="310641"/>
                  </a:lnTo>
                  <a:lnTo>
                    <a:pt x="2613698" y="308355"/>
                  </a:lnTo>
                  <a:lnTo>
                    <a:pt x="2617381" y="305434"/>
                  </a:lnTo>
                  <a:lnTo>
                    <a:pt x="2619921" y="301878"/>
                  </a:lnTo>
                  <a:lnTo>
                    <a:pt x="2622588" y="298322"/>
                  </a:lnTo>
                  <a:lnTo>
                    <a:pt x="2623985" y="294131"/>
                  </a:lnTo>
                  <a:lnTo>
                    <a:pt x="2623985" y="289178"/>
                  </a:lnTo>
                  <a:lnTo>
                    <a:pt x="2623985" y="283971"/>
                  </a:lnTo>
                  <a:lnTo>
                    <a:pt x="2608110" y="268223"/>
                  </a:lnTo>
                  <a:lnTo>
                    <a:pt x="2603284" y="265937"/>
                  </a:lnTo>
                  <a:lnTo>
                    <a:pt x="2572169" y="257428"/>
                  </a:lnTo>
                  <a:lnTo>
                    <a:pt x="2565763" y="255643"/>
                  </a:lnTo>
                  <a:lnTo>
                    <a:pt x="2526449" y="237362"/>
                  </a:lnTo>
                  <a:lnTo>
                    <a:pt x="2520353" y="232409"/>
                  </a:lnTo>
                  <a:lnTo>
                    <a:pt x="2506764" y="191007"/>
                  </a:lnTo>
                  <a:lnTo>
                    <a:pt x="2507214" y="181320"/>
                  </a:lnTo>
                  <a:lnTo>
                    <a:pt x="2522369" y="142732"/>
                  </a:lnTo>
                  <a:lnTo>
                    <a:pt x="2554025" y="120092"/>
                  </a:lnTo>
                  <a:lnTo>
                    <a:pt x="2587242" y="112956"/>
                  </a:lnTo>
                  <a:lnTo>
                    <a:pt x="2596172" y="112649"/>
                  </a:lnTo>
                  <a:close/>
                </a:path>
                <a:path w="4500880" h="474345">
                  <a:moveTo>
                    <a:pt x="2370493" y="112649"/>
                  </a:moveTo>
                  <a:lnTo>
                    <a:pt x="2411514" y="120776"/>
                  </a:lnTo>
                  <a:lnTo>
                    <a:pt x="2439972" y="146617"/>
                  </a:lnTo>
                  <a:lnTo>
                    <a:pt x="2451900" y="181990"/>
                  </a:lnTo>
                  <a:lnTo>
                    <a:pt x="2452535" y="187959"/>
                  </a:lnTo>
                  <a:lnTo>
                    <a:pt x="2452789" y="194944"/>
                  </a:lnTo>
                  <a:lnTo>
                    <a:pt x="2452789" y="202945"/>
                  </a:lnTo>
                  <a:lnTo>
                    <a:pt x="2452789" y="358774"/>
                  </a:lnTo>
                  <a:lnTo>
                    <a:pt x="2393988" y="358774"/>
                  </a:lnTo>
                  <a:lnTo>
                    <a:pt x="2393988" y="212089"/>
                  </a:lnTo>
                  <a:lnTo>
                    <a:pt x="2393988" y="205612"/>
                  </a:lnTo>
                  <a:lnTo>
                    <a:pt x="2390559" y="183387"/>
                  </a:lnTo>
                  <a:lnTo>
                    <a:pt x="2387638" y="175767"/>
                  </a:lnTo>
                  <a:lnTo>
                    <a:pt x="2383066" y="170306"/>
                  </a:lnTo>
                  <a:lnTo>
                    <a:pt x="2377097" y="167004"/>
                  </a:lnTo>
                  <a:lnTo>
                    <a:pt x="2371001" y="163702"/>
                  </a:lnTo>
                  <a:lnTo>
                    <a:pt x="2363762" y="162051"/>
                  </a:lnTo>
                  <a:lnTo>
                    <a:pt x="2355126" y="162051"/>
                  </a:lnTo>
                  <a:lnTo>
                    <a:pt x="2314690" y="174527"/>
                  </a:lnTo>
                  <a:lnTo>
                    <a:pt x="2294420" y="193547"/>
                  </a:lnTo>
                  <a:lnTo>
                    <a:pt x="2294420" y="358774"/>
                  </a:lnTo>
                  <a:lnTo>
                    <a:pt x="2235746" y="358774"/>
                  </a:lnTo>
                  <a:lnTo>
                    <a:pt x="2235746" y="118617"/>
                  </a:lnTo>
                  <a:lnTo>
                    <a:pt x="2284260" y="118617"/>
                  </a:lnTo>
                  <a:lnTo>
                    <a:pt x="2289721" y="152145"/>
                  </a:lnTo>
                  <a:lnTo>
                    <a:pt x="2290737" y="152145"/>
                  </a:lnTo>
                  <a:lnTo>
                    <a:pt x="2294166" y="147192"/>
                  </a:lnTo>
                  <a:lnTo>
                    <a:pt x="2298611" y="142239"/>
                  </a:lnTo>
                  <a:lnTo>
                    <a:pt x="2303818" y="137540"/>
                  </a:lnTo>
                  <a:lnTo>
                    <a:pt x="2309152" y="132714"/>
                  </a:lnTo>
                  <a:lnTo>
                    <a:pt x="2315121" y="128524"/>
                  </a:lnTo>
                  <a:lnTo>
                    <a:pt x="2321979" y="124840"/>
                  </a:lnTo>
                  <a:lnTo>
                    <a:pt x="2328710" y="121157"/>
                  </a:lnTo>
                  <a:lnTo>
                    <a:pt x="2363654" y="112863"/>
                  </a:lnTo>
                  <a:lnTo>
                    <a:pt x="2370493" y="112649"/>
                  </a:lnTo>
                  <a:close/>
                </a:path>
                <a:path w="4500880" h="474345">
                  <a:moveTo>
                    <a:pt x="2063280" y="112649"/>
                  </a:moveTo>
                  <a:lnTo>
                    <a:pt x="2102427" y="117792"/>
                  </a:lnTo>
                  <a:lnTo>
                    <a:pt x="2143813" y="139563"/>
                  </a:lnTo>
                  <a:lnTo>
                    <a:pt x="2171359" y="176111"/>
                  </a:lnTo>
                  <a:lnTo>
                    <a:pt x="2183787" y="225026"/>
                  </a:lnTo>
                  <a:lnTo>
                    <a:pt x="2184311" y="238887"/>
                  </a:lnTo>
                  <a:lnTo>
                    <a:pt x="2183767" y="252674"/>
                  </a:lnTo>
                  <a:lnTo>
                    <a:pt x="2175802" y="290321"/>
                  </a:lnTo>
                  <a:lnTo>
                    <a:pt x="2151672" y="330326"/>
                  </a:lnTo>
                  <a:lnTo>
                    <a:pt x="2113572" y="355980"/>
                  </a:lnTo>
                  <a:lnTo>
                    <a:pt x="2063788" y="364997"/>
                  </a:lnTo>
                  <a:lnTo>
                    <a:pt x="2050048" y="364428"/>
                  </a:lnTo>
                  <a:lnTo>
                    <a:pt x="2002377" y="350954"/>
                  </a:lnTo>
                  <a:lnTo>
                    <a:pt x="1967784" y="321558"/>
                  </a:lnTo>
                  <a:lnTo>
                    <a:pt x="1947545" y="278391"/>
                  </a:lnTo>
                  <a:lnTo>
                    <a:pt x="1942884" y="238887"/>
                  </a:lnTo>
                  <a:lnTo>
                    <a:pt x="1943407" y="225026"/>
                  </a:lnTo>
                  <a:lnTo>
                    <a:pt x="1951266" y="187325"/>
                  </a:lnTo>
                  <a:lnTo>
                    <a:pt x="1975523" y="147446"/>
                  </a:lnTo>
                  <a:lnTo>
                    <a:pt x="2013496" y="121792"/>
                  </a:lnTo>
                  <a:lnTo>
                    <a:pt x="2063280" y="112649"/>
                  </a:lnTo>
                  <a:close/>
                </a:path>
                <a:path w="4500880" h="474345">
                  <a:moveTo>
                    <a:pt x="1373924" y="112649"/>
                  </a:moveTo>
                  <a:lnTo>
                    <a:pt x="1415326" y="116331"/>
                  </a:lnTo>
                  <a:lnTo>
                    <a:pt x="1450251" y="125602"/>
                  </a:lnTo>
                  <a:lnTo>
                    <a:pt x="1450251" y="173481"/>
                  </a:lnTo>
                  <a:lnTo>
                    <a:pt x="1444790" y="171576"/>
                  </a:lnTo>
                  <a:lnTo>
                    <a:pt x="1439075" y="169925"/>
                  </a:lnTo>
                  <a:lnTo>
                    <a:pt x="1433106" y="168401"/>
                  </a:lnTo>
                  <a:lnTo>
                    <a:pt x="1427010" y="166750"/>
                  </a:lnTo>
                  <a:lnTo>
                    <a:pt x="1420914" y="165353"/>
                  </a:lnTo>
                  <a:lnTo>
                    <a:pt x="1414691" y="164211"/>
                  </a:lnTo>
                  <a:lnTo>
                    <a:pt x="1408468" y="163067"/>
                  </a:lnTo>
                  <a:lnTo>
                    <a:pt x="1402372" y="162178"/>
                  </a:lnTo>
                  <a:lnTo>
                    <a:pt x="1396276" y="161416"/>
                  </a:lnTo>
                  <a:lnTo>
                    <a:pt x="1390180" y="160654"/>
                  </a:lnTo>
                  <a:lnTo>
                    <a:pt x="1384338" y="160274"/>
                  </a:lnTo>
                  <a:lnTo>
                    <a:pt x="1378877" y="160274"/>
                  </a:lnTo>
                  <a:lnTo>
                    <a:pt x="1372019" y="160274"/>
                  </a:lnTo>
                  <a:lnTo>
                    <a:pt x="1366050" y="160908"/>
                  </a:lnTo>
                  <a:lnTo>
                    <a:pt x="1361351" y="162305"/>
                  </a:lnTo>
                  <a:lnTo>
                    <a:pt x="1356525" y="163575"/>
                  </a:lnTo>
                  <a:lnTo>
                    <a:pt x="1352588" y="165353"/>
                  </a:lnTo>
                  <a:lnTo>
                    <a:pt x="1349667" y="167639"/>
                  </a:lnTo>
                  <a:lnTo>
                    <a:pt x="1346746" y="169799"/>
                  </a:lnTo>
                  <a:lnTo>
                    <a:pt x="1344587" y="172338"/>
                  </a:lnTo>
                  <a:lnTo>
                    <a:pt x="1343190" y="175259"/>
                  </a:lnTo>
                  <a:lnTo>
                    <a:pt x="1341920" y="178180"/>
                  </a:lnTo>
                  <a:lnTo>
                    <a:pt x="1341285" y="181228"/>
                  </a:lnTo>
                  <a:lnTo>
                    <a:pt x="1341285" y="184276"/>
                  </a:lnTo>
                  <a:lnTo>
                    <a:pt x="1341285" y="189737"/>
                  </a:lnTo>
                  <a:lnTo>
                    <a:pt x="1373670" y="211454"/>
                  </a:lnTo>
                  <a:lnTo>
                    <a:pt x="1379258" y="212851"/>
                  </a:lnTo>
                  <a:lnTo>
                    <a:pt x="1384719" y="214249"/>
                  </a:lnTo>
                  <a:lnTo>
                    <a:pt x="1390053" y="215518"/>
                  </a:lnTo>
                  <a:lnTo>
                    <a:pt x="1396244" y="217114"/>
                  </a:lnTo>
                  <a:lnTo>
                    <a:pt x="1437170" y="234441"/>
                  </a:lnTo>
                  <a:lnTo>
                    <a:pt x="1458109" y="267763"/>
                  </a:lnTo>
                  <a:lnTo>
                    <a:pt x="1459649" y="284733"/>
                  </a:lnTo>
                  <a:lnTo>
                    <a:pt x="1459172" y="294520"/>
                  </a:lnTo>
                  <a:lnTo>
                    <a:pt x="1442773" y="333978"/>
                  </a:lnTo>
                  <a:lnTo>
                    <a:pt x="1406884" y="357385"/>
                  </a:lnTo>
                  <a:lnTo>
                    <a:pt x="1366669" y="364690"/>
                  </a:lnTo>
                  <a:lnTo>
                    <a:pt x="1355382" y="364997"/>
                  </a:lnTo>
                  <a:lnTo>
                    <a:pt x="1344257" y="364761"/>
                  </a:lnTo>
                  <a:lnTo>
                    <a:pt x="1305621" y="359459"/>
                  </a:lnTo>
                  <a:lnTo>
                    <a:pt x="1284262" y="352297"/>
                  </a:lnTo>
                  <a:lnTo>
                    <a:pt x="1284262" y="305053"/>
                  </a:lnTo>
                  <a:lnTo>
                    <a:pt x="1293713" y="308314"/>
                  </a:lnTo>
                  <a:lnTo>
                    <a:pt x="1302819" y="311038"/>
                  </a:lnTo>
                  <a:lnTo>
                    <a:pt x="1343237" y="317208"/>
                  </a:lnTo>
                  <a:lnTo>
                    <a:pt x="1350429" y="317372"/>
                  </a:lnTo>
                  <a:lnTo>
                    <a:pt x="1357668" y="317372"/>
                  </a:lnTo>
                  <a:lnTo>
                    <a:pt x="1364399" y="316864"/>
                  </a:lnTo>
                  <a:lnTo>
                    <a:pt x="1370749" y="315721"/>
                  </a:lnTo>
                  <a:lnTo>
                    <a:pt x="1376972" y="314705"/>
                  </a:lnTo>
                  <a:lnTo>
                    <a:pt x="1382433" y="313054"/>
                  </a:lnTo>
                  <a:lnTo>
                    <a:pt x="1387005" y="310641"/>
                  </a:lnTo>
                  <a:lnTo>
                    <a:pt x="1391450" y="308355"/>
                  </a:lnTo>
                  <a:lnTo>
                    <a:pt x="1395133" y="305434"/>
                  </a:lnTo>
                  <a:lnTo>
                    <a:pt x="1397673" y="301878"/>
                  </a:lnTo>
                  <a:lnTo>
                    <a:pt x="1400340" y="298322"/>
                  </a:lnTo>
                  <a:lnTo>
                    <a:pt x="1401737" y="294131"/>
                  </a:lnTo>
                  <a:lnTo>
                    <a:pt x="1401737" y="289178"/>
                  </a:lnTo>
                  <a:lnTo>
                    <a:pt x="1401737" y="283971"/>
                  </a:lnTo>
                  <a:lnTo>
                    <a:pt x="1385862" y="268223"/>
                  </a:lnTo>
                  <a:lnTo>
                    <a:pt x="1381036" y="265937"/>
                  </a:lnTo>
                  <a:lnTo>
                    <a:pt x="1349921" y="257428"/>
                  </a:lnTo>
                  <a:lnTo>
                    <a:pt x="1343515" y="255643"/>
                  </a:lnTo>
                  <a:lnTo>
                    <a:pt x="1304201" y="237362"/>
                  </a:lnTo>
                  <a:lnTo>
                    <a:pt x="1298105" y="232409"/>
                  </a:lnTo>
                  <a:lnTo>
                    <a:pt x="1284516" y="191007"/>
                  </a:lnTo>
                  <a:lnTo>
                    <a:pt x="1284966" y="181320"/>
                  </a:lnTo>
                  <a:lnTo>
                    <a:pt x="1300121" y="142732"/>
                  </a:lnTo>
                  <a:lnTo>
                    <a:pt x="1331777" y="120092"/>
                  </a:lnTo>
                  <a:lnTo>
                    <a:pt x="1364994" y="112956"/>
                  </a:lnTo>
                  <a:lnTo>
                    <a:pt x="1373924" y="112649"/>
                  </a:lnTo>
                  <a:close/>
                </a:path>
                <a:path w="4500880" h="474345">
                  <a:moveTo>
                    <a:pt x="1122972" y="112649"/>
                  </a:moveTo>
                  <a:lnTo>
                    <a:pt x="1162119" y="117792"/>
                  </a:lnTo>
                  <a:lnTo>
                    <a:pt x="1203505" y="139563"/>
                  </a:lnTo>
                  <a:lnTo>
                    <a:pt x="1231051" y="176111"/>
                  </a:lnTo>
                  <a:lnTo>
                    <a:pt x="1243479" y="225026"/>
                  </a:lnTo>
                  <a:lnTo>
                    <a:pt x="1244003" y="238887"/>
                  </a:lnTo>
                  <a:lnTo>
                    <a:pt x="1243459" y="252674"/>
                  </a:lnTo>
                  <a:lnTo>
                    <a:pt x="1235494" y="290321"/>
                  </a:lnTo>
                  <a:lnTo>
                    <a:pt x="1211364" y="330326"/>
                  </a:lnTo>
                  <a:lnTo>
                    <a:pt x="1173264" y="355980"/>
                  </a:lnTo>
                  <a:lnTo>
                    <a:pt x="1123480" y="364997"/>
                  </a:lnTo>
                  <a:lnTo>
                    <a:pt x="1109740" y="364428"/>
                  </a:lnTo>
                  <a:lnTo>
                    <a:pt x="1062069" y="350954"/>
                  </a:lnTo>
                  <a:lnTo>
                    <a:pt x="1027476" y="321558"/>
                  </a:lnTo>
                  <a:lnTo>
                    <a:pt x="1007237" y="278391"/>
                  </a:lnTo>
                  <a:lnTo>
                    <a:pt x="1002576" y="238887"/>
                  </a:lnTo>
                  <a:lnTo>
                    <a:pt x="1003099" y="225026"/>
                  </a:lnTo>
                  <a:lnTo>
                    <a:pt x="1010958" y="187325"/>
                  </a:lnTo>
                  <a:lnTo>
                    <a:pt x="1035215" y="147446"/>
                  </a:lnTo>
                  <a:lnTo>
                    <a:pt x="1073188" y="121792"/>
                  </a:lnTo>
                  <a:lnTo>
                    <a:pt x="1122972" y="112649"/>
                  </a:lnTo>
                  <a:close/>
                </a:path>
                <a:path w="4500880" h="474345">
                  <a:moveTo>
                    <a:pt x="858685" y="112649"/>
                  </a:moveTo>
                  <a:lnTo>
                    <a:pt x="897293" y="120014"/>
                  </a:lnTo>
                  <a:lnTo>
                    <a:pt x="930821" y="142493"/>
                  </a:lnTo>
                  <a:lnTo>
                    <a:pt x="954316" y="180593"/>
                  </a:lnTo>
                  <a:lnTo>
                    <a:pt x="962531" y="220045"/>
                  </a:lnTo>
                  <a:lnTo>
                    <a:pt x="963079" y="235330"/>
                  </a:lnTo>
                  <a:lnTo>
                    <a:pt x="962485" y="251523"/>
                  </a:lnTo>
                  <a:lnTo>
                    <a:pt x="953681" y="293242"/>
                  </a:lnTo>
                  <a:lnTo>
                    <a:pt x="928916" y="333628"/>
                  </a:lnTo>
                  <a:lnTo>
                    <a:pt x="894753" y="357250"/>
                  </a:lnTo>
                  <a:lnTo>
                    <a:pt x="856272" y="364997"/>
                  </a:lnTo>
                  <a:lnTo>
                    <a:pt x="846848" y="364547"/>
                  </a:lnTo>
                  <a:lnTo>
                    <a:pt x="806805" y="349996"/>
                  </a:lnTo>
                  <a:lnTo>
                    <a:pt x="795058" y="340486"/>
                  </a:lnTo>
                  <a:lnTo>
                    <a:pt x="794042" y="340486"/>
                  </a:lnTo>
                  <a:lnTo>
                    <a:pt x="794296" y="343788"/>
                  </a:lnTo>
                  <a:lnTo>
                    <a:pt x="794423" y="348360"/>
                  </a:lnTo>
                  <a:lnTo>
                    <a:pt x="794550" y="354456"/>
                  </a:lnTo>
                  <a:lnTo>
                    <a:pt x="794677" y="360425"/>
                  </a:lnTo>
                  <a:lnTo>
                    <a:pt x="794804" y="367029"/>
                  </a:lnTo>
                  <a:lnTo>
                    <a:pt x="794804" y="374141"/>
                  </a:lnTo>
                  <a:lnTo>
                    <a:pt x="794804" y="473963"/>
                  </a:lnTo>
                  <a:lnTo>
                    <a:pt x="736130" y="473963"/>
                  </a:lnTo>
                  <a:lnTo>
                    <a:pt x="736130" y="118617"/>
                  </a:lnTo>
                  <a:lnTo>
                    <a:pt x="787565" y="118617"/>
                  </a:lnTo>
                  <a:lnTo>
                    <a:pt x="790105" y="145668"/>
                  </a:lnTo>
                  <a:lnTo>
                    <a:pt x="791121" y="145668"/>
                  </a:lnTo>
                  <a:lnTo>
                    <a:pt x="827966" y="117953"/>
                  </a:lnTo>
                  <a:lnTo>
                    <a:pt x="847778" y="113242"/>
                  </a:lnTo>
                  <a:lnTo>
                    <a:pt x="858685" y="112649"/>
                  </a:lnTo>
                  <a:close/>
                </a:path>
                <a:path w="4500880" h="474345">
                  <a:moveTo>
                    <a:pt x="563664" y="112649"/>
                  </a:moveTo>
                  <a:lnTo>
                    <a:pt x="602811" y="117792"/>
                  </a:lnTo>
                  <a:lnTo>
                    <a:pt x="644197" y="139563"/>
                  </a:lnTo>
                  <a:lnTo>
                    <a:pt x="671743" y="176111"/>
                  </a:lnTo>
                  <a:lnTo>
                    <a:pt x="684171" y="225026"/>
                  </a:lnTo>
                  <a:lnTo>
                    <a:pt x="684695" y="238887"/>
                  </a:lnTo>
                  <a:lnTo>
                    <a:pt x="684151" y="252674"/>
                  </a:lnTo>
                  <a:lnTo>
                    <a:pt x="676186" y="290321"/>
                  </a:lnTo>
                  <a:lnTo>
                    <a:pt x="652056" y="330326"/>
                  </a:lnTo>
                  <a:lnTo>
                    <a:pt x="613956" y="355980"/>
                  </a:lnTo>
                  <a:lnTo>
                    <a:pt x="564172" y="364997"/>
                  </a:lnTo>
                  <a:lnTo>
                    <a:pt x="550432" y="364428"/>
                  </a:lnTo>
                  <a:lnTo>
                    <a:pt x="502761" y="350954"/>
                  </a:lnTo>
                  <a:lnTo>
                    <a:pt x="468168" y="321558"/>
                  </a:lnTo>
                  <a:lnTo>
                    <a:pt x="447929" y="278391"/>
                  </a:lnTo>
                  <a:lnTo>
                    <a:pt x="443268" y="238887"/>
                  </a:lnTo>
                  <a:lnTo>
                    <a:pt x="443791" y="225026"/>
                  </a:lnTo>
                  <a:lnTo>
                    <a:pt x="451650" y="187325"/>
                  </a:lnTo>
                  <a:lnTo>
                    <a:pt x="475907" y="147446"/>
                  </a:lnTo>
                  <a:lnTo>
                    <a:pt x="513880" y="121792"/>
                  </a:lnTo>
                  <a:lnTo>
                    <a:pt x="563664" y="112649"/>
                  </a:lnTo>
                  <a:close/>
                </a:path>
                <a:path w="4500880" h="474345">
                  <a:moveTo>
                    <a:pt x="406311" y="112649"/>
                  </a:moveTo>
                  <a:lnTo>
                    <a:pt x="412153" y="112649"/>
                  </a:lnTo>
                  <a:lnTo>
                    <a:pt x="417360" y="113029"/>
                  </a:lnTo>
                  <a:lnTo>
                    <a:pt x="421678" y="113664"/>
                  </a:lnTo>
                  <a:lnTo>
                    <a:pt x="421678" y="165226"/>
                  </a:lnTo>
                  <a:lnTo>
                    <a:pt x="416725" y="165226"/>
                  </a:lnTo>
                  <a:lnTo>
                    <a:pt x="403606" y="165729"/>
                  </a:lnTo>
                  <a:lnTo>
                    <a:pt x="359606" y="177901"/>
                  </a:lnTo>
                  <a:lnTo>
                    <a:pt x="337604" y="197992"/>
                  </a:lnTo>
                  <a:lnTo>
                    <a:pt x="337604" y="358774"/>
                  </a:lnTo>
                  <a:lnTo>
                    <a:pt x="278930" y="358774"/>
                  </a:lnTo>
                  <a:lnTo>
                    <a:pt x="278930" y="118617"/>
                  </a:lnTo>
                  <a:lnTo>
                    <a:pt x="327444" y="118617"/>
                  </a:lnTo>
                  <a:lnTo>
                    <a:pt x="332905" y="152145"/>
                  </a:lnTo>
                  <a:lnTo>
                    <a:pt x="333921" y="152145"/>
                  </a:lnTo>
                  <a:lnTo>
                    <a:pt x="362496" y="123189"/>
                  </a:lnTo>
                  <a:lnTo>
                    <a:pt x="394000" y="113313"/>
                  </a:lnTo>
                  <a:lnTo>
                    <a:pt x="406311" y="112649"/>
                  </a:lnTo>
                  <a:close/>
                </a:path>
                <a:path w="4500880" h="474345">
                  <a:moveTo>
                    <a:pt x="122656" y="112649"/>
                  </a:moveTo>
                  <a:lnTo>
                    <a:pt x="161201" y="120014"/>
                  </a:lnTo>
                  <a:lnTo>
                    <a:pt x="194729" y="142493"/>
                  </a:lnTo>
                  <a:lnTo>
                    <a:pt x="218224" y="180593"/>
                  </a:lnTo>
                  <a:lnTo>
                    <a:pt x="226439" y="220045"/>
                  </a:lnTo>
                  <a:lnTo>
                    <a:pt x="226987" y="235330"/>
                  </a:lnTo>
                  <a:lnTo>
                    <a:pt x="226393" y="251523"/>
                  </a:lnTo>
                  <a:lnTo>
                    <a:pt x="217589" y="293242"/>
                  </a:lnTo>
                  <a:lnTo>
                    <a:pt x="192824" y="333628"/>
                  </a:lnTo>
                  <a:lnTo>
                    <a:pt x="158661" y="357250"/>
                  </a:lnTo>
                  <a:lnTo>
                    <a:pt x="120180" y="364997"/>
                  </a:lnTo>
                  <a:lnTo>
                    <a:pt x="110738" y="364547"/>
                  </a:lnTo>
                  <a:lnTo>
                    <a:pt x="70712" y="349996"/>
                  </a:lnTo>
                  <a:lnTo>
                    <a:pt x="58966" y="340486"/>
                  </a:lnTo>
                  <a:lnTo>
                    <a:pt x="57975" y="340486"/>
                  </a:lnTo>
                  <a:lnTo>
                    <a:pt x="58140" y="343788"/>
                  </a:lnTo>
                  <a:lnTo>
                    <a:pt x="58305" y="348360"/>
                  </a:lnTo>
                  <a:lnTo>
                    <a:pt x="58470" y="354456"/>
                  </a:lnTo>
                  <a:lnTo>
                    <a:pt x="58635" y="360425"/>
                  </a:lnTo>
                  <a:lnTo>
                    <a:pt x="58724" y="367029"/>
                  </a:lnTo>
                  <a:lnTo>
                    <a:pt x="58724" y="374141"/>
                  </a:lnTo>
                  <a:lnTo>
                    <a:pt x="58724" y="473963"/>
                  </a:lnTo>
                  <a:lnTo>
                    <a:pt x="0" y="473963"/>
                  </a:lnTo>
                  <a:lnTo>
                    <a:pt x="0" y="118617"/>
                  </a:lnTo>
                  <a:lnTo>
                    <a:pt x="51536" y="118617"/>
                  </a:lnTo>
                  <a:lnTo>
                    <a:pt x="54013" y="145668"/>
                  </a:lnTo>
                  <a:lnTo>
                    <a:pt x="55003" y="145668"/>
                  </a:lnTo>
                  <a:lnTo>
                    <a:pt x="91893" y="117953"/>
                  </a:lnTo>
                  <a:lnTo>
                    <a:pt x="111719" y="113242"/>
                  </a:lnTo>
                  <a:lnTo>
                    <a:pt x="122656" y="112649"/>
                  </a:lnTo>
                  <a:close/>
                </a:path>
                <a:path w="4500880" h="474345">
                  <a:moveTo>
                    <a:pt x="3665131" y="51562"/>
                  </a:moveTo>
                  <a:lnTo>
                    <a:pt x="3723805" y="51562"/>
                  </a:lnTo>
                  <a:lnTo>
                    <a:pt x="3723805" y="118617"/>
                  </a:lnTo>
                  <a:lnTo>
                    <a:pt x="3793147" y="118617"/>
                  </a:lnTo>
                  <a:lnTo>
                    <a:pt x="3793147" y="167004"/>
                  </a:lnTo>
                  <a:lnTo>
                    <a:pt x="3723805" y="167004"/>
                  </a:lnTo>
                  <a:lnTo>
                    <a:pt x="3723805" y="283717"/>
                  </a:lnTo>
                  <a:lnTo>
                    <a:pt x="3723805" y="292988"/>
                  </a:lnTo>
                  <a:lnTo>
                    <a:pt x="3725202" y="299846"/>
                  </a:lnTo>
                  <a:lnTo>
                    <a:pt x="3757460" y="315594"/>
                  </a:lnTo>
                  <a:lnTo>
                    <a:pt x="3764318" y="315594"/>
                  </a:lnTo>
                  <a:lnTo>
                    <a:pt x="3796703" y="310006"/>
                  </a:lnTo>
                  <a:lnTo>
                    <a:pt x="3796703" y="358520"/>
                  </a:lnTo>
                  <a:lnTo>
                    <a:pt x="3753398" y="364880"/>
                  </a:lnTo>
                  <a:lnTo>
                    <a:pt x="3747300" y="364997"/>
                  </a:lnTo>
                  <a:lnTo>
                    <a:pt x="3732919" y="364380"/>
                  </a:lnTo>
                  <a:lnTo>
                    <a:pt x="3688991" y="349759"/>
                  </a:lnTo>
                  <a:lnTo>
                    <a:pt x="3666559" y="311562"/>
                  </a:lnTo>
                  <a:lnTo>
                    <a:pt x="3665131" y="291337"/>
                  </a:lnTo>
                  <a:lnTo>
                    <a:pt x="3665131" y="167004"/>
                  </a:lnTo>
                  <a:lnTo>
                    <a:pt x="3620300" y="167004"/>
                  </a:lnTo>
                  <a:lnTo>
                    <a:pt x="3620300" y="118617"/>
                  </a:lnTo>
                  <a:lnTo>
                    <a:pt x="3665131" y="118617"/>
                  </a:lnTo>
                  <a:lnTo>
                    <a:pt x="3665131" y="51562"/>
                  </a:lnTo>
                  <a:close/>
                </a:path>
                <a:path w="4500880" h="474345">
                  <a:moveTo>
                    <a:pt x="1651927" y="51562"/>
                  </a:moveTo>
                  <a:lnTo>
                    <a:pt x="1710601" y="51562"/>
                  </a:lnTo>
                  <a:lnTo>
                    <a:pt x="1710601" y="118617"/>
                  </a:lnTo>
                  <a:lnTo>
                    <a:pt x="1779943" y="118617"/>
                  </a:lnTo>
                  <a:lnTo>
                    <a:pt x="1779943" y="167004"/>
                  </a:lnTo>
                  <a:lnTo>
                    <a:pt x="1710601" y="167004"/>
                  </a:lnTo>
                  <a:lnTo>
                    <a:pt x="1710601" y="283717"/>
                  </a:lnTo>
                  <a:lnTo>
                    <a:pt x="1710601" y="292988"/>
                  </a:lnTo>
                  <a:lnTo>
                    <a:pt x="1711998" y="299846"/>
                  </a:lnTo>
                  <a:lnTo>
                    <a:pt x="1744256" y="315594"/>
                  </a:lnTo>
                  <a:lnTo>
                    <a:pt x="1751114" y="315594"/>
                  </a:lnTo>
                  <a:lnTo>
                    <a:pt x="1783499" y="310006"/>
                  </a:lnTo>
                  <a:lnTo>
                    <a:pt x="1783499" y="358520"/>
                  </a:lnTo>
                  <a:lnTo>
                    <a:pt x="1740194" y="364880"/>
                  </a:lnTo>
                  <a:lnTo>
                    <a:pt x="1734096" y="364997"/>
                  </a:lnTo>
                  <a:lnTo>
                    <a:pt x="1719715" y="364380"/>
                  </a:lnTo>
                  <a:lnTo>
                    <a:pt x="1675787" y="349759"/>
                  </a:lnTo>
                  <a:lnTo>
                    <a:pt x="1653355" y="311562"/>
                  </a:lnTo>
                  <a:lnTo>
                    <a:pt x="1651927" y="291337"/>
                  </a:lnTo>
                  <a:lnTo>
                    <a:pt x="1651927" y="167004"/>
                  </a:lnTo>
                  <a:lnTo>
                    <a:pt x="1607096" y="167004"/>
                  </a:lnTo>
                  <a:lnTo>
                    <a:pt x="1607096" y="118617"/>
                  </a:lnTo>
                  <a:lnTo>
                    <a:pt x="1651927" y="118617"/>
                  </a:lnTo>
                  <a:lnTo>
                    <a:pt x="1651927" y="51562"/>
                  </a:lnTo>
                  <a:close/>
                </a:path>
                <a:path w="4500880" h="474345">
                  <a:moveTo>
                    <a:pt x="1828838" y="0"/>
                  </a:moveTo>
                  <a:lnTo>
                    <a:pt x="1890433" y="0"/>
                  </a:lnTo>
                  <a:lnTo>
                    <a:pt x="1890433" y="63626"/>
                  </a:lnTo>
                  <a:lnTo>
                    <a:pt x="1828838" y="63626"/>
                  </a:lnTo>
                  <a:lnTo>
                    <a:pt x="1828838" y="0"/>
                  </a:lnTo>
                  <a:close/>
                </a:path>
                <a:path w="4500880" h="474345">
                  <a:moveTo>
                    <a:pt x="1510322" y="0"/>
                  </a:moveTo>
                  <a:lnTo>
                    <a:pt x="1571917" y="0"/>
                  </a:lnTo>
                  <a:lnTo>
                    <a:pt x="1571917" y="63626"/>
                  </a:lnTo>
                  <a:lnTo>
                    <a:pt x="1510322" y="63626"/>
                  </a:lnTo>
                  <a:lnTo>
                    <a:pt x="1510322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804329" y="4169079"/>
            <a:ext cx="171450" cy="170180"/>
            <a:chOff x="804329" y="4169079"/>
            <a:chExt cx="171450" cy="170180"/>
          </a:xfrm>
        </p:grpSpPr>
        <p:sp>
          <p:nvSpPr>
            <p:cNvPr id="72" name="object 72"/>
            <p:cNvSpPr/>
            <p:nvPr/>
          </p:nvSpPr>
          <p:spPr>
            <a:xfrm>
              <a:off x="819912" y="4184903"/>
              <a:ext cx="155447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10425" y="417517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649" y="0"/>
                  </a:moveTo>
                  <a:lnTo>
                    <a:pt x="0" y="0"/>
                  </a:lnTo>
                  <a:lnTo>
                    <a:pt x="0" y="139649"/>
                  </a:lnTo>
                  <a:lnTo>
                    <a:pt x="139649" y="139649"/>
                  </a:lnTo>
                  <a:lnTo>
                    <a:pt x="139649" y="0"/>
                  </a:lnTo>
                  <a:close/>
                </a:path>
              </a:pathLst>
            </a:custGeom>
            <a:solidFill>
              <a:srgbClr val="D5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10425" y="417517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139649"/>
                  </a:moveTo>
                  <a:lnTo>
                    <a:pt x="139649" y="139649"/>
                  </a:lnTo>
                  <a:lnTo>
                    <a:pt x="139649" y="0"/>
                  </a:lnTo>
                  <a:lnTo>
                    <a:pt x="0" y="0"/>
                  </a:lnTo>
                  <a:lnTo>
                    <a:pt x="0" y="139649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1146073" y="4054728"/>
            <a:ext cx="2101850" cy="505459"/>
            <a:chOff x="1146073" y="4054728"/>
            <a:chExt cx="2101850" cy="505459"/>
          </a:xfrm>
        </p:grpSpPr>
        <p:sp>
          <p:nvSpPr>
            <p:cNvPr id="76" name="object 76"/>
            <p:cNvSpPr/>
            <p:nvPr/>
          </p:nvSpPr>
          <p:spPr>
            <a:xfrm>
              <a:off x="1161287" y="4070603"/>
              <a:ext cx="2086356" cy="4892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152169" y="4060824"/>
              <a:ext cx="2070963" cy="4739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740407" y="4305934"/>
              <a:ext cx="100202" cy="7912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443987" y="4214494"/>
              <a:ext cx="119760" cy="17056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842513" y="4213224"/>
              <a:ext cx="106552" cy="6400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152169" y="4060824"/>
              <a:ext cx="2071370" cy="474345"/>
            </a:xfrm>
            <a:custGeom>
              <a:avLst/>
              <a:gdLst/>
              <a:ahLst/>
              <a:cxnLst/>
              <a:rect l="l" t="t" r="r" b="b"/>
              <a:pathLst>
                <a:path w="2071370" h="474345">
                  <a:moveTo>
                    <a:pt x="256514" y="118618"/>
                  </a:moveTo>
                  <a:lnTo>
                    <a:pt x="325729" y="118618"/>
                  </a:lnTo>
                  <a:lnTo>
                    <a:pt x="381736" y="197993"/>
                  </a:lnTo>
                  <a:lnTo>
                    <a:pt x="438632" y="118618"/>
                  </a:lnTo>
                  <a:lnTo>
                    <a:pt x="508101" y="118618"/>
                  </a:lnTo>
                  <a:lnTo>
                    <a:pt x="416407" y="236093"/>
                  </a:lnTo>
                  <a:lnTo>
                    <a:pt x="510514" y="358775"/>
                  </a:lnTo>
                  <a:lnTo>
                    <a:pt x="441934" y="358775"/>
                  </a:lnTo>
                  <a:lnTo>
                    <a:pt x="380212" y="275208"/>
                  </a:lnTo>
                  <a:lnTo>
                    <a:pt x="318236" y="358775"/>
                  </a:lnTo>
                  <a:lnTo>
                    <a:pt x="250926" y="358775"/>
                  </a:lnTo>
                  <a:lnTo>
                    <a:pt x="345795" y="236347"/>
                  </a:lnTo>
                  <a:lnTo>
                    <a:pt x="256514" y="118618"/>
                  </a:lnTo>
                  <a:close/>
                </a:path>
                <a:path w="2071370" h="474345">
                  <a:moveTo>
                    <a:pt x="1985238" y="112649"/>
                  </a:moveTo>
                  <a:lnTo>
                    <a:pt x="2026640" y="116331"/>
                  </a:lnTo>
                  <a:lnTo>
                    <a:pt x="2061565" y="125602"/>
                  </a:lnTo>
                  <a:lnTo>
                    <a:pt x="2061565" y="173481"/>
                  </a:lnTo>
                  <a:lnTo>
                    <a:pt x="2056104" y="171576"/>
                  </a:lnTo>
                  <a:lnTo>
                    <a:pt x="2050389" y="169925"/>
                  </a:lnTo>
                  <a:lnTo>
                    <a:pt x="2044420" y="168401"/>
                  </a:lnTo>
                  <a:lnTo>
                    <a:pt x="2038324" y="166750"/>
                  </a:lnTo>
                  <a:lnTo>
                    <a:pt x="2032228" y="165354"/>
                  </a:lnTo>
                  <a:lnTo>
                    <a:pt x="2026005" y="164211"/>
                  </a:lnTo>
                  <a:lnTo>
                    <a:pt x="2019782" y="163068"/>
                  </a:lnTo>
                  <a:lnTo>
                    <a:pt x="2013686" y="162179"/>
                  </a:lnTo>
                  <a:lnTo>
                    <a:pt x="2007590" y="161417"/>
                  </a:lnTo>
                  <a:lnTo>
                    <a:pt x="2001494" y="160655"/>
                  </a:lnTo>
                  <a:lnTo>
                    <a:pt x="1995652" y="160274"/>
                  </a:lnTo>
                  <a:lnTo>
                    <a:pt x="1990191" y="160274"/>
                  </a:lnTo>
                  <a:lnTo>
                    <a:pt x="1983333" y="160274"/>
                  </a:lnTo>
                  <a:lnTo>
                    <a:pt x="1977364" y="160908"/>
                  </a:lnTo>
                  <a:lnTo>
                    <a:pt x="1972665" y="162306"/>
                  </a:lnTo>
                  <a:lnTo>
                    <a:pt x="1967839" y="163575"/>
                  </a:lnTo>
                  <a:lnTo>
                    <a:pt x="1963902" y="165354"/>
                  </a:lnTo>
                  <a:lnTo>
                    <a:pt x="1960981" y="167639"/>
                  </a:lnTo>
                  <a:lnTo>
                    <a:pt x="1958060" y="169799"/>
                  </a:lnTo>
                  <a:lnTo>
                    <a:pt x="1955901" y="172338"/>
                  </a:lnTo>
                  <a:lnTo>
                    <a:pt x="1954504" y="175260"/>
                  </a:lnTo>
                  <a:lnTo>
                    <a:pt x="1953234" y="178181"/>
                  </a:lnTo>
                  <a:lnTo>
                    <a:pt x="1952599" y="181229"/>
                  </a:lnTo>
                  <a:lnTo>
                    <a:pt x="1952599" y="184276"/>
                  </a:lnTo>
                  <a:lnTo>
                    <a:pt x="1952599" y="189737"/>
                  </a:lnTo>
                  <a:lnTo>
                    <a:pt x="1984984" y="211455"/>
                  </a:lnTo>
                  <a:lnTo>
                    <a:pt x="1990572" y="212851"/>
                  </a:lnTo>
                  <a:lnTo>
                    <a:pt x="1996033" y="214249"/>
                  </a:lnTo>
                  <a:lnTo>
                    <a:pt x="2034387" y="225551"/>
                  </a:lnTo>
                  <a:lnTo>
                    <a:pt x="2064740" y="254126"/>
                  </a:lnTo>
                  <a:lnTo>
                    <a:pt x="2070963" y="284733"/>
                  </a:lnTo>
                  <a:lnTo>
                    <a:pt x="2070487" y="294520"/>
                  </a:lnTo>
                  <a:lnTo>
                    <a:pt x="2054088" y="333978"/>
                  </a:lnTo>
                  <a:lnTo>
                    <a:pt x="2018199" y="357385"/>
                  </a:lnTo>
                  <a:lnTo>
                    <a:pt x="1977983" y="364690"/>
                  </a:lnTo>
                  <a:lnTo>
                    <a:pt x="1966696" y="364998"/>
                  </a:lnTo>
                  <a:lnTo>
                    <a:pt x="1955572" y="364761"/>
                  </a:lnTo>
                  <a:lnTo>
                    <a:pt x="1916936" y="359459"/>
                  </a:lnTo>
                  <a:lnTo>
                    <a:pt x="1895576" y="352298"/>
                  </a:lnTo>
                  <a:lnTo>
                    <a:pt x="1895576" y="305054"/>
                  </a:lnTo>
                  <a:lnTo>
                    <a:pt x="1905028" y="308314"/>
                  </a:lnTo>
                  <a:lnTo>
                    <a:pt x="1914134" y="311038"/>
                  </a:lnTo>
                  <a:lnTo>
                    <a:pt x="1954552" y="317208"/>
                  </a:lnTo>
                  <a:lnTo>
                    <a:pt x="1961743" y="317373"/>
                  </a:lnTo>
                  <a:lnTo>
                    <a:pt x="1968982" y="317373"/>
                  </a:lnTo>
                  <a:lnTo>
                    <a:pt x="1975713" y="316864"/>
                  </a:lnTo>
                  <a:lnTo>
                    <a:pt x="1982063" y="315722"/>
                  </a:lnTo>
                  <a:lnTo>
                    <a:pt x="1988286" y="314706"/>
                  </a:lnTo>
                  <a:lnTo>
                    <a:pt x="1993747" y="313055"/>
                  </a:lnTo>
                  <a:lnTo>
                    <a:pt x="1998319" y="310642"/>
                  </a:lnTo>
                  <a:lnTo>
                    <a:pt x="2002764" y="308356"/>
                  </a:lnTo>
                  <a:lnTo>
                    <a:pt x="2006447" y="305435"/>
                  </a:lnTo>
                  <a:lnTo>
                    <a:pt x="2008987" y="301879"/>
                  </a:lnTo>
                  <a:lnTo>
                    <a:pt x="2011654" y="298323"/>
                  </a:lnTo>
                  <a:lnTo>
                    <a:pt x="2013051" y="294131"/>
                  </a:lnTo>
                  <a:lnTo>
                    <a:pt x="2013051" y="289179"/>
                  </a:lnTo>
                  <a:lnTo>
                    <a:pt x="2013051" y="283972"/>
                  </a:lnTo>
                  <a:lnTo>
                    <a:pt x="1997176" y="268224"/>
                  </a:lnTo>
                  <a:lnTo>
                    <a:pt x="1992350" y="265938"/>
                  </a:lnTo>
                  <a:lnTo>
                    <a:pt x="1961235" y="257429"/>
                  </a:lnTo>
                  <a:lnTo>
                    <a:pt x="1954830" y="255643"/>
                  </a:lnTo>
                  <a:lnTo>
                    <a:pt x="1915515" y="237362"/>
                  </a:lnTo>
                  <a:lnTo>
                    <a:pt x="1909419" y="232410"/>
                  </a:lnTo>
                  <a:lnTo>
                    <a:pt x="1895830" y="191007"/>
                  </a:lnTo>
                  <a:lnTo>
                    <a:pt x="1896281" y="181320"/>
                  </a:lnTo>
                  <a:lnTo>
                    <a:pt x="1911435" y="142732"/>
                  </a:lnTo>
                  <a:lnTo>
                    <a:pt x="1943092" y="120092"/>
                  </a:lnTo>
                  <a:lnTo>
                    <a:pt x="1976308" y="112956"/>
                  </a:lnTo>
                  <a:lnTo>
                    <a:pt x="1985238" y="112649"/>
                  </a:lnTo>
                  <a:close/>
                </a:path>
                <a:path w="2071370" h="474345">
                  <a:moveTo>
                    <a:pt x="1746986" y="112649"/>
                  </a:moveTo>
                  <a:lnTo>
                    <a:pt x="1789023" y="119633"/>
                  </a:lnTo>
                  <a:lnTo>
                    <a:pt x="1822170" y="141477"/>
                  </a:lnTo>
                  <a:lnTo>
                    <a:pt x="1844014" y="179705"/>
                  </a:lnTo>
                  <a:lnTo>
                    <a:pt x="1851283" y="219674"/>
                  </a:lnTo>
                  <a:lnTo>
                    <a:pt x="1851761" y="235076"/>
                  </a:lnTo>
                  <a:lnTo>
                    <a:pt x="1851634" y="243331"/>
                  </a:lnTo>
                  <a:lnTo>
                    <a:pt x="1851380" y="250444"/>
                  </a:lnTo>
                  <a:lnTo>
                    <a:pt x="1850999" y="256158"/>
                  </a:lnTo>
                  <a:lnTo>
                    <a:pt x="1693646" y="256158"/>
                  </a:lnTo>
                  <a:lnTo>
                    <a:pt x="1694603" y="264158"/>
                  </a:lnTo>
                  <a:lnTo>
                    <a:pt x="1717395" y="303656"/>
                  </a:lnTo>
                  <a:lnTo>
                    <a:pt x="1754670" y="316785"/>
                  </a:lnTo>
                  <a:lnTo>
                    <a:pt x="1769719" y="317626"/>
                  </a:lnTo>
                  <a:lnTo>
                    <a:pt x="1778385" y="317412"/>
                  </a:lnTo>
                  <a:lnTo>
                    <a:pt x="1824170" y="310006"/>
                  </a:lnTo>
                  <a:lnTo>
                    <a:pt x="1843125" y="304292"/>
                  </a:lnTo>
                  <a:lnTo>
                    <a:pt x="1843125" y="351155"/>
                  </a:lnTo>
                  <a:lnTo>
                    <a:pt x="1796292" y="362479"/>
                  </a:lnTo>
                  <a:lnTo>
                    <a:pt x="1759305" y="364998"/>
                  </a:lnTo>
                  <a:lnTo>
                    <a:pt x="1746708" y="364591"/>
                  </a:lnTo>
                  <a:lnTo>
                    <a:pt x="1699845" y="354633"/>
                  </a:lnTo>
                  <a:lnTo>
                    <a:pt x="1662791" y="329324"/>
                  </a:lnTo>
                  <a:lnTo>
                    <a:pt x="1639328" y="287025"/>
                  </a:lnTo>
                  <a:lnTo>
                    <a:pt x="1633702" y="242824"/>
                  </a:lnTo>
                  <a:lnTo>
                    <a:pt x="1634295" y="226962"/>
                  </a:lnTo>
                  <a:lnTo>
                    <a:pt x="1643100" y="185547"/>
                  </a:lnTo>
                  <a:lnTo>
                    <a:pt x="1668373" y="144906"/>
                  </a:lnTo>
                  <a:lnTo>
                    <a:pt x="1704695" y="120776"/>
                  </a:lnTo>
                  <a:lnTo>
                    <a:pt x="1736128" y="113168"/>
                  </a:lnTo>
                  <a:lnTo>
                    <a:pt x="1746986" y="112649"/>
                  </a:lnTo>
                  <a:close/>
                </a:path>
                <a:path w="2071370" h="474345">
                  <a:moveTo>
                    <a:pt x="1361795" y="112649"/>
                  </a:moveTo>
                  <a:lnTo>
                    <a:pt x="1400403" y="120014"/>
                  </a:lnTo>
                  <a:lnTo>
                    <a:pt x="1433931" y="142494"/>
                  </a:lnTo>
                  <a:lnTo>
                    <a:pt x="1457426" y="180594"/>
                  </a:lnTo>
                  <a:lnTo>
                    <a:pt x="1465641" y="220045"/>
                  </a:lnTo>
                  <a:lnTo>
                    <a:pt x="1466189" y="235331"/>
                  </a:lnTo>
                  <a:lnTo>
                    <a:pt x="1465596" y="251523"/>
                  </a:lnTo>
                  <a:lnTo>
                    <a:pt x="1456791" y="293243"/>
                  </a:lnTo>
                  <a:lnTo>
                    <a:pt x="1432026" y="333629"/>
                  </a:lnTo>
                  <a:lnTo>
                    <a:pt x="1397863" y="357250"/>
                  </a:lnTo>
                  <a:lnTo>
                    <a:pt x="1359382" y="364998"/>
                  </a:lnTo>
                  <a:lnTo>
                    <a:pt x="1349958" y="364547"/>
                  </a:lnTo>
                  <a:lnTo>
                    <a:pt x="1309916" y="349996"/>
                  </a:lnTo>
                  <a:lnTo>
                    <a:pt x="1298168" y="340487"/>
                  </a:lnTo>
                  <a:lnTo>
                    <a:pt x="1297152" y="340487"/>
                  </a:lnTo>
                  <a:lnTo>
                    <a:pt x="1297406" y="343788"/>
                  </a:lnTo>
                  <a:lnTo>
                    <a:pt x="1297533" y="348361"/>
                  </a:lnTo>
                  <a:lnTo>
                    <a:pt x="1297660" y="354456"/>
                  </a:lnTo>
                  <a:lnTo>
                    <a:pt x="1297787" y="360425"/>
                  </a:lnTo>
                  <a:lnTo>
                    <a:pt x="1297914" y="367030"/>
                  </a:lnTo>
                  <a:lnTo>
                    <a:pt x="1297914" y="374142"/>
                  </a:lnTo>
                  <a:lnTo>
                    <a:pt x="1297914" y="473963"/>
                  </a:lnTo>
                  <a:lnTo>
                    <a:pt x="1239240" y="473963"/>
                  </a:lnTo>
                  <a:lnTo>
                    <a:pt x="1239240" y="118618"/>
                  </a:lnTo>
                  <a:lnTo>
                    <a:pt x="1290675" y="118618"/>
                  </a:lnTo>
                  <a:lnTo>
                    <a:pt x="1293215" y="145669"/>
                  </a:lnTo>
                  <a:lnTo>
                    <a:pt x="1294231" y="145669"/>
                  </a:lnTo>
                  <a:lnTo>
                    <a:pt x="1331077" y="117953"/>
                  </a:lnTo>
                  <a:lnTo>
                    <a:pt x="1350889" y="113242"/>
                  </a:lnTo>
                  <a:lnTo>
                    <a:pt x="1361795" y="112649"/>
                  </a:lnTo>
                  <a:close/>
                </a:path>
                <a:path w="2071370" h="474345">
                  <a:moveTo>
                    <a:pt x="939901" y="112649"/>
                  </a:moveTo>
                  <a:lnTo>
                    <a:pt x="982700" y="123189"/>
                  </a:lnTo>
                  <a:lnTo>
                    <a:pt x="1011529" y="156082"/>
                  </a:lnTo>
                  <a:lnTo>
                    <a:pt x="1012545" y="156082"/>
                  </a:lnTo>
                  <a:lnTo>
                    <a:pt x="1040104" y="128650"/>
                  </a:lnTo>
                  <a:lnTo>
                    <a:pt x="1075539" y="114524"/>
                  </a:lnTo>
                  <a:lnTo>
                    <a:pt x="1095095" y="112649"/>
                  </a:lnTo>
                  <a:lnTo>
                    <a:pt x="1107450" y="113460"/>
                  </a:lnTo>
                  <a:lnTo>
                    <a:pt x="1146536" y="129236"/>
                  </a:lnTo>
                  <a:lnTo>
                    <a:pt x="1169390" y="162687"/>
                  </a:lnTo>
                  <a:lnTo>
                    <a:pt x="1170533" y="166369"/>
                  </a:lnTo>
                  <a:lnTo>
                    <a:pt x="1173835" y="190500"/>
                  </a:lnTo>
                  <a:lnTo>
                    <a:pt x="1174216" y="196087"/>
                  </a:lnTo>
                  <a:lnTo>
                    <a:pt x="1174343" y="202564"/>
                  </a:lnTo>
                  <a:lnTo>
                    <a:pt x="1174343" y="209804"/>
                  </a:lnTo>
                  <a:lnTo>
                    <a:pt x="1174343" y="358775"/>
                  </a:lnTo>
                  <a:lnTo>
                    <a:pt x="1115669" y="358775"/>
                  </a:lnTo>
                  <a:lnTo>
                    <a:pt x="1115669" y="212598"/>
                  </a:lnTo>
                  <a:lnTo>
                    <a:pt x="1115669" y="207391"/>
                  </a:lnTo>
                  <a:lnTo>
                    <a:pt x="1113383" y="186562"/>
                  </a:lnTo>
                  <a:lnTo>
                    <a:pt x="1111605" y="179324"/>
                  </a:lnTo>
                  <a:lnTo>
                    <a:pt x="1080490" y="162051"/>
                  </a:lnTo>
                  <a:lnTo>
                    <a:pt x="1075283" y="162051"/>
                  </a:lnTo>
                  <a:lnTo>
                    <a:pt x="1037818" y="176656"/>
                  </a:lnTo>
                  <a:lnTo>
                    <a:pt x="1019784" y="193548"/>
                  </a:lnTo>
                  <a:lnTo>
                    <a:pt x="1019784" y="358775"/>
                  </a:lnTo>
                  <a:lnTo>
                    <a:pt x="960983" y="358775"/>
                  </a:lnTo>
                  <a:lnTo>
                    <a:pt x="960983" y="212598"/>
                  </a:lnTo>
                  <a:lnTo>
                    <a:pt x="960983" y="207391"/>
                  </a:lnTo>
                  <a:lnTo>
                    <a:pt x="960856" y="202692"/>
                  </a:lnTo>
                  <a:lnTo>
                    <a:pt x="960475" y="198247"/>
                  </a:lnTo>
                  <a:lnTo>
                    <a:pt x="960221" y="193801"/>
                  </a:lnTo>
                  <a:lnTo>
                    <a:pt x="959586" y="189864"/>
                  </a:lnTo>
                  <a:lnTo>
                    <a:pt x="925804" y="162051"/>
                  </a:lnTo>
                  <a:lnTo>
                    <a:pt x="920724" y="162051"/>
                  </a:lnTo>
                  <a:lnTo>
                    <a:pt x="883259" y="176656"/>
                  </a:lnTo>
                  <a:lnTo>
                    <a:pt x="865098" y="193548"/>
                  </a:lnTo>
                  <a:lnTo>
                    <a:pt x="865098" y="358775"/>
                  </a:lnTo>
                  <a:lnTo>
                    <a:pt x="806424" y="358775"/>
                  </a:lnTo>
                  <a:lnTo>
                    <a:pt x="806424" y="118618"/>
                  </a:lnTo>
                  <a:lnTo>
                    <a:pt x="854938" y="118618"/>
                  </a:lnTo>
                  <a:lnTo>
                    <a:pt x="860399" y="152145"/>
                  </a:lnTo>
                  <a:lnTo>
                    <a:pt x="861415" y="152145"/>
                  </a:lnTo>
                  <a:lnTo>
                    <a:pt x="864844" y="147193"/>
                  </a:lnTo>
                  <a:lnTo>
                    <a:pt x="869289" y="142239"/>
                  </a:lnTo>
                  <a:lnTo>
                    <a:pt x="874496" y="137541"/>
                  </a:lnTo>
                  <a:lnTo>
                    <a:pt x="879830" y="132714"/>
                  </a:lnTo>
                  <a:lnTo>
                    <a:pt x="885799" y="128524"/>
                  </a:lnTo>
                  <a:lnTo>
                    <a:pt x="892530" y="124841"/>
                  </a:lnTo>
                  <a:lnTo>
                    <a:pt x="899134" y="121157"/>
                  </a:lnTo>
                  <a:lnTo>
                    <a:pt x="933307" y="112863"/>
                  </a:lnTo>
                  <a:lnTo>
                    <a:pt x="939901" y="112649"/>
                  </a:lnTo>
                  <a:close/>
                </a:path>
                <a:path w="2071370" h="474345">
                  <a:moveTo>
                    <a:pt x="635736" y="112649"/>
                  </a:moveTo>
                  <a:lnTo>
                    <a:pt x="681710" y="119125"/>
                  </a:lnTo>
                  <a:lnTo>
                    <a:pt x="720842" y="142785"/>
                  </a:lnTo>
                  <a:lnTo>
                    <a:pt x="739384" y="179546"/>
                  </a:lnTo>
                  <a:lnTo>
                    <a:pt x="741019" y="196976"/>
                  </a:lnTo>
                  <a:lnTo>
                    <a:pt x="741019" y="287400"/>
                  </a:lnTo>
                  <a:lnTo>
                    <a:pt x="741045" y="298880"/>
                  </a:lnTo>
                  <a:lnTo>
                    <a:pt x="741130" y="309514"/>
                  </a:lnTo>
                  <a:lnTo>
                    <a:pt x="741287" y="319315"/>
                  </a:lnTo>
                  <a:lnTo>
                    <a:pt x="741527" y="328294"/>
                  </a:lnTo>
                  <a:lnTo>
                    <a:pt x="741793" y="336629"/>
                  </a:lnTo>
                  <a:lnTo>
                    <a:pt x="742035" y="344487"/>
                  </a:lnTo>
                  <a:lnTo>
                    <a:pt x="742277" y="351869"/>
                  </a:lnTo>
                  <a:lnTo>
                    <a:pt x="742543" y="358775"/>
                  </a:lnTo>
                  <a:lnTo>
                    <a:pt x="689457" y="358775"/>
                  </a:lnTo>
                  <a:lnTo>
                    <a:pt x="687044" y="333248"/>
                  </a:lnTo>
                  <a:lnTo>
                    <a:pt x="686028" y="333248"/>
                  </a:lnTo>
                  <a:lnTo>
                    <a:pt x="682726" y="336676"/>
                  </a:lnTo>
                  <a:lnTo>
                    <a:pt x="678789" y="340232"/>
                  </a:lnTo>
                  <a:lnTo>
                    <a:pt x="674090" y="343916"/>
                  </a:lnTo>
                  <a:lnTo>
                    <a:pt x="669518" y="347599"/>
                  </a:lnTo>
                  <a:lnTo>
                    <a:pt x="664184" y="351027"/>
                  </a:lnTo>
                  <a:lnTo>
                    <a:pt x="658215" y="354202"/>
                  </a:lnTo>
                  <a:lnTo>
                    <a:pt x="652373" y="357377"/>
                  </a:lnTo>
                  <a:lnTo>
                    <a:pt x="645769" y="360044"/>
                  </a:lnTo>
                  <a:lnTo>
                    <a:pt x="638403" y="361950"/>
                  </a:lnTo>
                  <a:lnTo>
                    <a:pt x="631164" y="363981"/>
                  </a:lnTo>
                  <a:lnTo>
                    <a:pt x="623290" y="364998"/>
                  </a:lnTo>
                  <a:lnTo>
                    <a:pt x="614908" y="364998"/>
                  </a:lnTo>
                  <a:lnTo>
                    <a:pt x="606478" y="364664"/>
                  </a:lnTo>
                  <a:lnTo>
                    <a:pt x="569093" y="353171"/>
                  </a:lnTo>
                  <a:lnTo>
                    <a:pt x="540740" y="320039"/>
                  </a:lnTo>
                  <a:lnTo>
                    <a:pt x="534644" y="288163"/>
                  </a:lnTo>
                  <a:lnTo>
                    <a:pt x="535075" y="278709"/>
                  </a:lnTo>
                  <a:lnTo>
                    <a:pt x="550154" y="239283"/>
                  </a:lnTo>
                  <a:lnTo>
                    <a:pt x="583140" y="214294"/>
                  </a:lnTo>
                  <a:lnTo>
                    <a:pt x="630529" y="205612"/>
                  </a:lnTo>
                  <a:lnTo>
                    <a:pt x="638175" y="205734"/>
                  </a:lnTo>
                  <a:lnTo>
                    <a:pt x="682345" y="212344"/>
                  </a:lnTo>
                  <a:lnTo>
                    <a:pt x="682345" y="202692"/>
                  </a:lnTo>
                  <a:lnTo>
                    <a:pt x="682345" y="197104"/>
                  </a:lnTo>
                  <a:lnTo>
                    <a:pt x="681329" y="191643"/>
                  </a:lnTo>
                  <a:lnTo>
                    <a:pt x="679424" y="186436"/>
                  </a:lnTo>
                  <a:lnTo>
                    <a:pt x="677519" y="181229"/>
                  </a:lnTo>
                  <a:lnTo>
                    <a:pt x="674471" y="176656"/>
                  </a:lnTo>
                  <a:lnTo>
                    <a:pt x="670280" y="172593"/>
                  </a:lnTo>
                  <a:lnTo>
                    <a:pt x="666089" y="168529"/>
                  </a:lnTo>
                  <a:lnTo>
                    <a:pt x="660628" y="165226"/>
                  </a:lnTo>
                  <a:lnTo>
                    <a:pt x="653770" y="162941"/>
                  </a:lnTo>
                  <a:lnTo>
                    <a:pt x="647039" y="160527"/>
                  </a:lnTo>
                  <a:lnTo>
                    <a:pt x="638784" y="159257"/>
                  </a:lnTo>
                  <a:lnTo>
                    <a:pt x="629005" y="159257"/>
                  </a:lnTo>
                  <a:lnTo>
                    <a:pt x="584250" y="165506"/>
                  </a:lnTo>
                  <a:lnTo>
                    <a:pt x="554710" y="175132"/>
                  </a:lnTo>
                  <a:lnTo>
                    <a:pt x="554710" y="129286"/>
                  </a:lnTo>
                  <a:lnTo>
                    <a:pt x="593064" y="117220"/>
                  </a:lnTo>
                  <a:lnTo>
                    <a:pt x="624711" y="113059"/>
                  </a:lnTo>
                  <a:lnTo>
                    <a:pt x="635736" y="112649"/>
                  </a:lnTo>
                  <a:close/>
                </a:path>
                <a:path w="2071370" h="474345">
                  <a:moveTo>
                    <a:pt x="0" y="27177"/>
                  </a:moveTo>
                  <a:lnTo>
                    <a:pt x="214858" y="27177"/>
                  </a:lnTo>
                  <a:lnTo>
                    <a:pt x="214858" y="77977"/>
                  </a:lnTo>
                  <a:lnTo>
                    <a:pt x="60706" y="77977"/>
                  </a:lnTo>
                  <a:lnTo>
                    <a:pt x="60706" y="163702"/>
                  </a:lnTo>
                  <a:lnTo>
                    <a:pt x="193014" y="163702"/>
                  </a:lnTo>
                  <a:lnTo>
                    <a:pt x="193014" y="214502"/>
                  </a:lnTo>
                  <a:lnTo>
                    <a:pt x="60706" y="214502"/>
                  </a:lnTo>
                  <a:lnTo>
                    <a:pt x="60706" y="307975"/>
                  </a:lnTo>
                  <a:lnTo>
                    <a:pt x="223748" y="307975"/>
                  </a:lnTo>
                  <a:lnTo>
                    <a:pt x="223748" y="358775"/>
                  </a:lnTo>
                  <a:lnTo>
                    <a:pt x="0" y="358775"/>
                  </a:lnTo>
                  <a:lnTo>
                    <a:pt x="0" y="27177"/>
                  </a:lnTo>
                  <a:close/>
                </a:path>
                <a:path w="2071370" h="474345">
                  <a:moveTo>
                    <a:pt x="1520545" y="0"/>
                  </a:moveTo>
                  <a:lnTo>
                    <a:pt x="1579346" y="0"/>
                  </a:lnTo>
                  <a:lnTo>
                    <a:pt x="1579346" y="358775"/>
                  </a:lnTo>
                  <a:lnTo>
                    <a:pt x="1520545" y="358775"/>
                  </a:lnTo>
                  <a:lnTo>
                    <a:pt x="1520545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1168984" y="4877434"/>
            <a:ext cx="149860" cy="149225"/>
            <a:chOff x="1168984" y="4877434"/>
            <a:chExt cx="149860" cy="149225"/>
          </a:xfrm>
        </p:grpSpPr>
        <p:sp>
          <p:nvSpPr>
            <p:cNvPr id="83" name="object 83"/>
            <p:cNvSpPr/>
            <p:nvPr/>
          </p:nvSpPr>
          <p:spPr>
            <a:xfrm>
              <a:off x="1184147" y="4892039"/>
              <a:ext cx="134112" cy="1341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68984" y="4877434"/>
              <a:ext cx="131114" cy="13119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/>
          <p:cNvGrpSpPr/>
          <p:nvPr/>
        </p:nvGrpSpPr>
        <p:grpSpPr>
          <a:xfrm>
            <a:off x="1471294" y="4762372"/>
            <a:ext cx="7144384" cy="462280"/>
            <a:chOff x="1471294" y="4762372"/>
            <a:chExt cx="7144384" cy="462280"/>
          </a:xfrm>
        </p:grpSpPr>
        <p:sp>
          <p:nvSpPr>
            <p:cNvPr id="86" name="object 86"/>
            <p:cNvSpPr/>
            <p:nvPr/>
          </p:nvSpPr>
          <p:spPr>
            <a:xfrm>
              <a:off x="1485899" y="4776215"/>
              <a:ext cx="7129272" cy="44805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477390" y="4768468"/>
              <a:ext cx="7114285" cy="43256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462402" y="4988686"/>
              <a:ext cx="91439" cy="7251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784980" y="4913375"/>
              <a:ext cx="2783205" cy="140970"/>
            </a:xfrm>
            <a:custGeom>
              <a:avLst/>
              <a:gdLst/>
              <a:ahLst/>
              <a:cxnLst/>
              <a:rect l="l" t="t" r="r" b="b"/>
              <a:pathLst>
                <a:path w="2783204" h="140970">
                  <a:moveTo>
                    <a:pt x="2728468" y="0"/>
                  </a:moveTo>
                  <a:lnTo>
                    <a:pt x="2720721" y="0"/>
                  </a:lnTo>
                  <a:lnTo>
                    <a:pt x="2713482" y="1397"/>
                  </a:lnTo>
                  <a:lnTo>
                    <a:pt x="2706878" y="4444"/>
                  </a:lnTo>
                  <a:lnTo>
                    <a:pt x="2700274" y="7366"/>
                  </a:lnTo>
                  <a:lnTo>
                    <a:pt x="2694559" y="11811"/>
                  </a:lnTo>
                  <a:lnTo>
                    <a:pt x="2689860" y="17780"/>
                  </a:lnTo>
                  <a:lnTo>
                    <a:pt x="2685034" y="23749"/>
                  </a:lnTo>
                  <a:lnTo>
                    <a:pt x="2674879" y="61898"/>
                  </a:lnTo>
                  <a:lnTo>
                    <a:pt x="2674620" y="70231"/>
                  </a:lnTo>
                  <a:lnTo>
                    <a:pt x="2674879" y="78563"/>
                  </a:lnTo>
                  <a:lnTo>
                    <a:pt x="2685161" y="116712"/>
                  </a:lnTo>
                  <a:lnTo>
                    <a:pt x="2689987" y="122555"/>
                  </a:lnTo>
                  <a:lnTo>
                    <a:pt x="2694813" y="128524"/>
                  </a:lnTo>
                  <a:lnTo>
                    <a:pt x="2700528" y="132969"/>
                  </a:lnTo>
                  <a:lnTo>
                    <a:pt x="2707132" y="136017"/>
                  </a:lnTo>
                  <a:lnTo>
                    <a:pt x="2713736" y="139065"/>
                  </a:lnTo>
                  <a:lnTo>
                    <a:pt x="2720975" y="140588"/>
                  </a:lnTo>
                  <a:lnTo>
                    <a:pt x="2728849" y="140588"/>
                  </a:lnTo>
                  <a:lnTo>
                    <a:pt x="2736850" y="140588"/>
                  </a:lnTo>
                  <a:lnTo>
                    <a:pt x="2743962" y="139065"/>
                  </a:lnTo>
                  <a:lnTo>
                    <a:pt x="2750566" y="136017"/>
                  </a:lnTo>
                  <a:lnTo>
                    <a:pt x="2757170" y="132969"/>
                  </a:lnTo>
                  <a:lnTo>
                    <a:pt x="2778633" y="100584"/>
                  </a:lnTo>
                  <a:lnTo>
                    <a:pt x="2782697" y="70231"/>
                  </a:lnTo>
                  <a:lnTo>
                    <a:pt x="2782454" y="61898"/>
                  </a:lnTo>
                  <a:lnTo>
                    <a:pt x="2772283" y="23749"/>
                  </a:lnTo>
                  <a:lnTo>
                    <a:pt x="2750312" y="4444"/>
                  </a:lnTo>
                  <a:lnTo>
                    <a:pt x="2743580" y="1397"/>
                  </a:lnTo>
                  <a:lnTo>
                    <a:pt x="2736342" y="0"/>
                  </a:lnTo>
                  <a:lnTo>
                    <a:pt x="2728468" y="0"/>
                  </a:lnTo>
                  <a:close/>
                </a:path>
                <a:path w="2783204" h="140970">
                  <a:moveTo>
                    <a:pt x="53848" y="0"/>
                  </a:moveTo>
                  <a:lnTo>
                    <a:pt x="46101" y="0"/>
                  </a:lnTo>
                  <a:lnTo>
                    <a:pt x="38862" y="1397"/>
                  </a:lnTo>
                  <a:lnTo>
                    <a:pt x="32258" y="4444"/>
                  </a:lnTo>
                  <a:lnTo>
                    <a:pt x="25654" y="7366"/>
                  </a:lnTo>
                  <a:lnTo>
                    <a:pt x="19939" y="11811"/>
                  </a:lnTo>
                  <a:lnTo>
                    <a:pt x="15240" y="17780"/>
                  </a:lnTo>
                  <a:lnTo>
                    <a:pt x="10414" y="23749"/>
                  </a:lnTo>
                  <a:lnTo>
                    <a:pt x="259" y="61898"/>
                  </a:lnTo>
                  <a:lnTo>
                    <a:pt x="0" y="70231"/>
                  </a:lnTo>
                  <a:lnTo>
                    <a:pt x="259" y="78563"/>
                  </a:lnTo>
                  <a:lnTo>
                    <a:pt x="10541" y="116712"/>
                  </a:lnTo>
                  <a:lnTo>
                    <a:pt x="15367" y="122555"/>
                  </a:lnTo>
                  <a:lnTo>
                    <a:pt x="20193" y="128524"/>
                  </a:lnTo>
                  <a:lnTo>
                    <a:pt x="25908" y="132969"/>
                  </a:lnTo>
                  <a:lnTo>
                    <a:pt x="32512" y="136017"/>
                  </a:lnTo>
                  <a:lnTo>
                    <a:pt x="39116" y="139065"/>
                  </a:lnTo>
                  <a:lnTo>
                    <a:pt x="46355" y="140588"/>
                  </a:lnTo>
                  <a:lnTo>
                    <a:pt x="54229" y="140588"/>
                  </a:lnTo>
                  <a:lnTo>
                    <a:pt x="62230" y="140588"/>
                  </a:lnTo>
                  <a:lnTo>
                    <a:pt x="69342" y="139065"/>
                  </a:lnTo>
                  <a:lnTo>
                    <a:pt x="75946" y="136017"/>
                  </a:lnTo>
                  <a:lnTo>
                    <a:pt x="82550" y="132969"/>
                  </a:lnTo>
                  <a:lnTo>
                    <a:pt x="104013" y="100584"/>
                  </a:lnTo>
                  <a:lnTo>
                    <a:pt x="108077" y="70231"/>
                  </a:lnTo>
                  <a:lnTo>
                    <a:pt x="107834" y="61898"/>
                  </a:lnTo>
                  <a:lnTo>
                    <a:pt x="97663" y="23749"/>
                  </a:lnTo>
                  <a:lnTo>
                    <a:pt x="75692" y="4444"/>
                  </a:lnTo>
                  <a:lnTo>
                    <a:pt x="68961" y="1397"/>
                  </a:lnTo>
                  <a:lnTo>
                    <a:pt x="61722" y="0"/>
                  </a:lnTo>
                  <a:lnTo>
                    <a:pt x="5384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431412" y="4907025"/>
              <a:ext cx="109093" cy="15417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959473" y="4906136"/>
              <a:ext cx="109093" cy="15506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504306" y="4911343"/>
              <a:ext cx="3032760" cy="46990"/>
            </a:xfrm>
            <a:custGeom>
              <a:avLst/>
              <a:gdLst/>
              <a:ahLst/>
              <a:cxnLst/>
              <a:rect l="l" t="t" r="r" b="b"/>
              <a:pathLst>
                <a:path w="3032759" h="46989">
                  <a:moveTo>
                    <a:pt x="2992373" y="0"/>
                  </a:moveTo>
                  <a:lnTo>
                    <a:pt x="2985642" y="0"/>
                  </a:lnTo>
                  <a:lnTo>
                    <a:pt x="2979673" y="1142"/>
                  </a:lnTo>
                  <a:lnTo>
                    <a:pt x="2974466" y="3682"/>
                  </a:lnTo>
                  <a:lnTo>
                    <a:pt x="2969260" y="6095"/>
                  </a:lnTo>
                  <a:lnTo>
                    <a:pt x="2964815" y="9397"/>
                  </a:lnTo>
                  <a:lnTo>
                    <a:pt x="2961004" y="13715"/>
                  </a:lnTo>
                  <a:lnTo>
                    <a:pt x="2957194" y="17906"/>
                  </a:lnTo>
                  <a:lnTo>
                    <a:pt x="2954146" y="22859"/>
                  </a:lnTo>
                  <a:lnTo>
                    <a:pt x="2951988" y="28574"/>
                  </a:lnTo>
                  <a:lnTo>
                    <a:pt x="2949701" y="34162"/>
                  </a:lnTo>
                  <a:lnTo>
                    <a:pt x="2948177" y="40258"/>
                  </a:lnTo>
                  <a:lnTo>
                    <a:pt x="2947416" y="46608"/>
                  </a:lnTo>
                  <a:lnTo>
                    <a:pt x="3032506" y="46608"/>
                  </a:lnTo>
                  <a:lnTo>
                    <a:pt x="3032506" y="40258"/>
                  </a:lnTo>
                  <a:lnTo>
                    <a:pt x="3031616" y="34162"/>
                  </a:lnTo>
                  <a:lnTo>
                    <a:pt x="3029966" y="28574"/>
                  </a:lnTo>
                  <a:lnTo>
                    <a:pt x="3028188" y="22859"/>
                  </a:lnTo>
                  <a:lnTo>
                    <a:pt x="3025647" y="17906"/>
                  </a:lnTo>
                  <a:lnTo>
                    <a:pt x="3022345" y="13715"/>
                  </a:lnTo>
                  <a:lnTo>
                    <a:pt x="3019043" y="9397"/>
                  </a:lnTo>
                  <a:lnTo>
                    <a:pt x="3014852" y="6095"/>
                  </a:lnTo>
                  <a:lnTo>
                    <a:pt x="3009899" y="3682"/>
                  </a:lnTo>
                  <a:lnTo>
                    <a:pt x="3004819" y="1142"/>
                  </a:lnTo>
                  <a:lnTo>
                    <a:pt x="2998977" y="0"/>
                  </a:lnTo>
                  <a:lnTo>
                    <a:pt x="2992373" y="0"/>
                  </a:lnTo>
                  <a:close/>
                </a:path>
                <a:path w="3032759" h="46989">
                  <a:moveTo>
                    <a:pt x="1974341" y="0"/>
                  </a:moveTo>
                  <a:lnTo>
                    <a:pt x="1967611" y="0"/>
                  </a:lnTo>
                  <a:lnTo>
                    <a:pt x="1961641" y="1142"/>
                  </a:lnTo>
                  <a:lnTo>
                    <a:pt x="1956435" y="3682"/>
                  </a:lnTo>
                  <a:lnTo>
                    <a:pt x="1951227" y="6095"/>
                  </a:lnTo>
                  <a:lnTo>
                    <a:pt x="1946783" y="9397"/>
                  </a:lnTo>
                  <a:lnTo>
                    <a:pt x="1942972" y="13715"/>
                  </a:lnTo>
                  <a:lnTo>
                    <a:pt x="1939163" y="17906"/>
                  </a:lnTo>
                  <a:lnTo>
                    <a:pt x="1936114" y="22859"/>
                  </a:lnTo>
                  <a:lnTo>
                    <a:pt x="1933956" y="28574"/>
                  </a:lnTo>
                  <a:lnTo>
                    <a:pt x="1931669" y="34162"/>
                  </a:lnTo>
                  <a:lnTo>
                    <a:pt x="1930145" y="40258"/>
                  </a:lnTo>
                  <a:lnTo>
                    <a:pt x="1929384" y="46608"/>
                  </a:lnTo>
                  <a:lnTo>
                    <a:pt x="2014473" y="46608"/>
                  </a:lnTo>
                  <a:lnTo>
                    <a:pt x="2014473" y="40258"/>
                  </a:lnTo>
                  <a:lnTo>
                    <a:pt x="2013585" y="34162"/>
                  </a:lnTo>
                  <a:lnTo>
                    <a:pt x="2011934" y="28574"/>
                  </a:lnTo>
                  <a:lnTo>
                    <a:pt x="2010156" y="22859"/>
                  </a:lnTo>
                  <a:lnTo>
                    <a:pt x="2007615" y="17906"/>
                  </a:lnTo>
                  <a:lnTo>
                    <a:pt x="2004314" y="13715"/>
                  </a:lnTo>
                  <a:lnTo>
                    <a:pt x="2001012" y="9397"/>
                  </a:lnTo>
                  <a:lnTo>
                    <a:pt x="1996820" y="6095"/>
                  </a:lnTo>
                  <a:lnTo>
                    <a:pt x="1991867" y="3682"/>
                  </a:lnTo>
                  <a:lnTo>
                    <a:pt x="1986788" y="1142"/>
                  </a:lnTo>
                  <a:lnTo>
                    <a:pt x="1980945" y="0"/>
                  </a:lnTo>
                  <a:lnTo>
                    <a:pt x="1974341" y="0"/>
                  </a:lnTo>
                  <a:close/>
                </a:path>
                <a:path w="3032759" h="46989">
                  <a:moveTo>
                    <a:pt x="566165" y="0"/>
                  </a:moveTo>
                  <a:lnTo>
                    <a:pt x="559434" y="0"/>
                  </a:lnTo>
                  <a:lnTo>
                    <a:pt x="553465" y="1142"/>
                  </a:lnTo>
                  <a:lnTo>
                    <a:pt x="548258" y="3682"/>
                  </a:lnTo>
                  <a:lnTo>
                    <a:pt x="543051" y="6095"/>
                  </a:lnTo>
                  <a:lnTo>
                    <a:pt x="538606" y="9397"/>
                  </a:lnTo>
                  <a:lnTo>
                    <a:pt x="534796" y="13715"/>
                  </a:lnTo>
                  <a:lnTo>
                    <a:pt x="530987" y="17906"/>
                  </a:lnTo>
                  <a:lnTo>
                    <a:pt x="527938" y="22859"/>
                  </a:lnTo>
                  <a:lnTo>
                    <a:pt x="525779" y="28574"/>
                  </a:lnTo>
                  <a:lnTo>
                    <a:pt x="523493" y="34162"/>
                  </a:lnTo>
                  <a:lnTo>
                    <a:pt x="521969" y="40258"/>
                  </a:lnTo>
                  <a:lnTo>
                    <a:pt x="521207" y="46608"/>
                  </a:lnTo>
                  <a:lnTo>
                    <a:pt x="606297" y="46608"/>
                  </a:lnTo>
                  <a:lnTo>
                    <a:pt x="606297" y="40258"/>
                  </a:lnTo>
                  <a:lnTo>
                    <a:pt x="605408" y="34162"/>
                  </a:lnTo>
                  <a:lnTo>
                    <a:pt x="603757" y="28574"/>
                  </a:lnTo>
                  <a:lnTo>
                    <a:pt x="601979" y="22859"/>
                  </a:lnTo>
                  <a:lnTo>
                    <a:pt x="599439" y="17906"/>
                  </a:lnTo>
                  <a:lnTo>
                    <a:pt x="596138" y="13715"/>
                  </a:lnTo>
                  <a:lnTo>
                    <a:pt x="592835" y="9397"/>
                  </a:lnTo>
                  <a:lnTo>
                    <a:pt x="588644" y="6095"/>
                  </a:lnTo>
                  <a:lnTo>
                    <a:pt x="583691" y="3682"/>
                  </a:lnTo>
                  <a:lnTo>
                    <a:pt x="578612" y="1142"/>
                  </a:lnTo>
                  <a:lnTo>
                    <a:pt x="572769" y="0"/>
                  </a:lnTo>
                  <a:lnTo>
                    <a:pt x="566165" y="0"/>
                  </a:lnTo>
                  <a:close/>
                </a:path>
                <a:path w="3032759" h="46989">
                  <a:moveTo>
                    <a:pt x="44957" y="0"/>
                  </a:moveTo>
                  <a:lnTo>
                    <a:pt x="38226" y="0"/>
                  </a:lnTo>
                  <a:lnTo>
                    <a:pt x="32257" y="1142"/>
                  </a:lnTo>
                  <a:lnTo>
                    <a:pt x="27050" y="3682"/>
                  </a:lnTo>
                  <a:lnTo>
                    <a:pt x="21843" y="6095"/>
                  </a:lnTo>
                  <a:lnTo>
                    <a:pt x="17398" y="9397"/>
                  </a:lnTo>
                  <a:lnTo>
                    <a:pt x="13588" y="13715"/>
                  </a:lnTo>
                  <a:lnTo>
                    <a:pt x="9778" y="17906"/>
                  </a:lnTo>
                  <a:lnTo>
                    <a:pt x="6730" y="22859"/>
                  </a:lnTo>
                  <a:lnTo>
                    <a:pt x="4571" y="28574"/>
                  </a:lnTo>
                  <a:lnTo>
                    <a:pt x="2285" y="34162"/>
                  </a:lnTo>
                  <a:lnTo>
                    <a:pt x="762" y="40258"/>
                  </a:lnTo>
                  <a:lnTo>
                    <a:pt x="0" y="46608"/>
                  </a:lnTo>
                  <a:lnTo>
                    <a:pt x="85089" y="46608"/>
                  </a:lnTo>
                  <a:lnTo>
                    <a:pt x="85089" y="40258"/>
                  </a:lnTo>
                  <a:lnTo>
                    <a:pt x="84200" y="34162"/>
                  </a:lnTo>
                  <a:lnTo>
                    <a:pt x="82550" y="28574"/>
                  </a:lnTo>
                  <a:lnTo>
                    <a:pt x="80771" y="22859"/>
                  </a:lnTo>
                  <a:lnTo>
                    <a:pt x="78231" y="17906"/>
                  </a:lnTo>
                  <a:lnTo>
                    <a:pt x="74929" y="13715"/>
                  </a:lnTo>
                  <a:lnTo>
                    <a:pt x="71627" y="9397"/>
                  </a:lnTo>
                  <a:lnTo>
                    <a:pt x="67437" y="6095"/>
                  </a:lnTo>
                  <a:lnTo>
                    <a:pt x="62483" y="3682"/>
                  </a:lnTo>
                  <a:lnTo>
                    <a:pt x="57403" y="1142"/>
                  </a:lnTo>
                  <a:lnTo>
                    <a:pt x="51562" y="0"/>
                  </a:lnTo>
                  <a:lnTo>
                    <a:pt x="44957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989697" y="4869306"/>
              <a:ext cx="207772" cy="23406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863724" y="4869941"/>
              <a:ext cx="6728459" cy="227329"/>
            </a:xfrm>
            <a:custGeom>
              <a:avLst/>
              <a:gdLst/>
              <a:ahLst/>
              <a:cxnLst/>
              <a:rect l="l" t="t" r="r" b="b"/>
              <a:pathLst>
                <a:path w="6728459" h="227329">
                  <a:moveTo>
                    <a:pt x="2766060" y="5460"/>
                  </a:moveTo>
                  <a:lnTo>
                    <a:pt x="2819019" y="5460"/>
                  </a:lnTo>
                  <a:lnTo>
                    <a:pt x="2819019" y="221741"/>
                  </a:lnTo>
                  <a:lnTo>
                    <a:pt x="2766060" y="221741"/>
                  </a:lnTo>
                  <a:lnTo>
                    <a:pt x="2766060" y="5460"/>
                  </a:lnTo>
                  <a:close/>
                </a:path>
                <a:path w="6728459" h="227329">
                  <a:moveTo>
                    <a:pt x="2385060" y="5460"/>
                  </a:moveTo>
                  <a:lnTo>
                    <a:pt x="2438019" y="5460"/>
                  </a:lnTo>
                  <a:lnTo>
                    <a:pt x="2438019" y="221741"/>
                  </a:lnTo>
                  <a:lnTo>
                    <a:pt x="2385060" y="221741"/>
                  </a:lnTo>
                  <a:lnTo>
                    <a:pt x="2385060" y="5460"/>
                  </a:lnTo>
                  <a:close/>
                </a:path>
                <a:path w="6728459" h="227329">
                  <a:moveTo>
                    <a:pt x="1164336" y="5460"/>
                  </a:moveTo>
                  <a:lnTo>
                    <a:pt x="1217295" y="5460"/>
                  </a:lnTo>
                  <a:lnTo>
                    <a:pt x="1217295" y="221741"/>
                  </a:lnTo>
                  <a:lnTo>
                    <a:pt x="1164336" y="221741"/>
                  </a:lnTo>
                  <a:lnTo>
                    <a:pt x="1164336" y="5460"/>
                  </a:lnTo>
                  <a:close/>
                </a:path>
                <a:path w="6728459" h="227329">
                  <a:moveTo>
                    <a:pt x="797051" y="5460"/>
                  </a:moveTo>
                  <a:lnTo>
                    <a:pt x="850011" y="5460"/>
                  </a:lnTo>
                  <a:lnTo>
                    <a:pt x="850011" y="221741"/>
                  </a:lnTo>
                  <a:lnTo>
                    <a:pt x="797051" y="221741"/>
                  </a:lnTo>
                  <a:lnTo>
                    <a:pt x="797051" y="5460"/>
                  </a:lnTo>
                  <a:close/>
                </a:path>
                <a:path w="6728459" h="227329">
                  <a:moveTo>
                    <a:pt x="0" y="5460"/>
                  </a:moveTo>
                  <a:lnTo>
                    <a:pt x="52958" y="5460"/>
                  </a:lnTo>
                  <a:lnTo>
                    <a:pt x="52958" y="221741"/>
                  </a:lnTo>
                  <a:lnTo>
                    <a:pt x="0" y="221741"/>
                  </a:lnTo>
                  <a:lnTo>
                    <a:pt x="0" y="5460"/>
                  </a:lnTo>
                  <a:close/>
                </a:path>
                <a:path w="6728459" h="227329">
                  <a:moveTo>
                    <a:pt x="6633591" y="0"/>
                  </a:moveTo>
                  <a:lnTo>
                    <a:pt x="6671436" y="6349"/>
                  </a:lnTo>
                  <a:lnTo>
                    <a:pt x="6707286" y="33127"/>
                  </a:lnTo>
                  <a:lnTo>
                    <a:pt x="6724040" y="71500"/>
                  </a:lnTo>
                  <a:lnTo>
                    <a:pt x="6727952" y="110362"/>
                  </a:lnTo>
                  <a:lnTo>
                    <a:pt x="6727825" y="117728"/>
                  </a:lnTo>
                  <a:lnTo>
                    <a:pt x="6727698" y="124078"/>
                  </a:lnTo>
                  <a:lnTo>
                    <a:pt x="6727317" y="129285"/>
                  </a:lnTo>
                  <a:lnTo>
                    <a:pt x="6585584" y="129285"/>
                  </a:lnTo>
                  <a:lnTo>
                    <a:pt x="6586422" y="136526"/>
                  </a:lnTo>
                  <a:lnTo>
                    <a:pt x="6606921" y="172084"/>
                  </a:lnTo>
                  <a:lnTo>
                    <a:pt x="6647237" y="184467"/>
                  </a:lnTo>
                  <a:lnTo>
                    <a:pt x="6654165" y="184657"/>
                  </a:lnTo>
                  <a:lnTo>
                    <a:pt x="6661953" y="184467"/>
                  </a:lnTo>
                  <a:lnTo>
                    <a:pt x="6703155" y="177768"/>
                  </a:lnTo>
                  <a:lnTo>
                    <a:pt x="6720205" y="172592"/>
                  </a:lnTo>
                  <a:lnTo>
                    <a:pt x="6720205" y="214883"/>
                  </a:lnTo>
                  <a:lnTo>
                    <a:pt x="6678021" y="225026"/>
                  </a:lnTo>
                  <a:lnTo>
                    <a:pt x="6644767" y="227329"/>
                  </a:lnTo>
                  <a:lnTo>
                    <a:pt x="6633404" y="226950"/>
                  </a:lnTo>
                  <a:lnTo>
                    <a:pt x="6591103" y="217955"/>
                  </a:lnTo>
                  <a:lnTo>
                    <a:pt x="6557700" y="195240"/>
                  </a:lnTo>
                  <a:lnTo>
                    <a:pt x="6536646" y="157100"/>
                  </a:lnTo>
                  <a:lnTo>
                    <a:pt x="6531609" y="117220"/>
                  </a:lnTo>
                  <a:lnTo>
                    <a:pt x="6532133" y="102985"/>
                  </a:lnTo>
                  <a:lnTo>
                    <a:pt x="6539992" y="65658"/>
                  </a:lnTo>
                  <a:lnTo>
                    <a:pt x="6562852" y="29082"/>
                  </a:lnTo>
                  <a:lnTo>
                    <a:pt x="6595491" y="7365"/>
                  </a:lnTo>
                  <a:lnTo>
                    <a:pt x="6623851" y="472"/>
                  </a:lnTo>
                  <a:lnTo>
                    <a:pt x="6633591" y="0"/>
                  </a:lnTo>
                  <a:close/>
                </a:path>
                <a:path w="6728459" h="227329">
                  <a:moveTo>
                    <a:pt x="6497447" y="0"/>
                  </a:moveTo>
                  <a:lnTo>
                    <a:pt x="6502781" y="0"/>
                  </a:lnTo>
                  <a:lnTo>
                    <a:pt x="6507480" y="380"/>
                  </a:lnTo>
                  <a:lnTo>
                    <a:pt x="6511290" y="1015"/>
                  </a:lnTo>
                  <a:lnTo>
                    <a:pt x="6511290" y="47370"/>
                  </a:lnTo>
                  <a:lnTo>
                    <a:pt x="6506845" y="47370"/>
                  </a:lnTo>
                  <a:lnTo>
                    <a:pt x="6495032" y="47823"/>
                  </a:lnTo>
                  <a:lnTo>
                    <a:pt x="6455404" y="58725"/>
                  </a:lnTo>
                  <a:lnTo>
                    <a:pt x="6435598" y="76834"/>
                  </a:lnTo>
                  <a:lnTo>
                    <a:pt x="6435598" y="221741"/>
                  </a:lnTo>
                  <a:lnTo>
                    <a:pt x="6382766" y="221741"/>
                  </a:lnTo>
                  <a:lnTo>
                    <a:pt x="6382766" y="5460"/>
                  </a:lnTo>
                  <a:lnTo>
                    <a:pt x="6426454" y="5460"/>
                  </a:lnTo>
                  <a:lnTo>
                    <a:pt x="6431407" y="35559"/>
                  </a:lnTo>
                  <a:lnTo>
                    <a:pt x="6432296" y="35559"/>
                  </a:lnTo>
                  <a:lnTo>
                    <a:pt x="6466675" y="5357"/>
                  </a:lnTo>
                  <a:lnTo>
                    <a:pt x="6486348" y="595"/>
                  </a:lnTo>
                  <a:lnTo>
                    <a:pt x="6497447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605903" y="4863845"/>
              <a:ext cx="179070" cy="23952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377303" y="4869941"/>
              <a:ext cx="196850" cy="227329"/>
            </a:xfrm>
            <a:custGeom>
              <a:avLst/>
              <a:gdLst/>
              <a:ahLst/>
              <a:cxnLst/>
              <a:rect l="l" t="t" r="r" b="b"/>
              <a:pathLst>
                <a:path w="196850" h="227329">
                  <a:moveTo>
                    <a:pt x="101980" y="0"/>
                  </a:moveTo>
                  <a:lnTo>
                    <a:pt x="139826" y="6349"/>
                  </a:lnTo>
                  <a:lnTo>
                    <a:pt x="175676" y="33127"/>
                  </a:lnTo>
                  <a:lnTo>
                    <a:pt x="192430" y="71500"/>
                  </a:lnTo>
                  <a:lnTo>
                    <a:pt x="196342" y="110362"/>
                  </a:lnTo>
                  <a:lnTo>
                    <a:pt x="196215" y="117728"/>
                  </a:lnTo>
                  <a:lnTo>
                    <a:pt x="196088" y="124078"/>
                  </a:lnTo>
                  <a:lnTo>
                    <a:pt x="195706" y="129285"/>
                  </a:lnTo>
                  <a:lnTo>
                    <a:pt x="53975" y="129285"/>
                  </a:lnTo>
                  <a:lnTo>
                    <a:pt x="54812" y="136526"/>
                  </a:lnTo>
                  <a:lnTo>
                    <a:pt x="75311" y="172084"/>
                  </a:lnTo>
                  <a:lnTo>
                    <a:pt x="115627" y="184467"/>
                  </a:lnTo>
                  <a:lnTo>
                    <a:pt x="122554" y="184657"/>
                  </a:lnTo>
                  <a:lnTo>
                    <a:pt x="130343" y="184467"/>
                  </a:lnTo>
                  <a:lnTo>
                    <a:pt x="171545" y="177768"/>
                  </a:lnTo>
                  <a:lnTo>
                    <a:pt x="188595" y="172592"/>
                  </a:lnTo>
                  <a:lnTo>
                    <a:pt x="188595" y="214883"/>
                  </a:lnTo>
                  <a:lnTo>
                    <a:pt x="146411" y="225026"/>
                  </a:lnTo>
                  <a:lnTo>
                    <a:pt x="113156" y="227329"/>
                  </a:lnTo>
                  <a:lnTo>
                    <a:pt x="101794" y="226950"/>
                  </a:lnTo>
                  <a:lnTo>
                    <a:pt x="59493" y="217955"/>
                  </a:lnTo>
                  <a:lnTo>
                    <a:pt x="26090" y="195240"/>
                  </a:lnTo>
                  <a:lnTo>
                    <a:pt x="5036" y="157100"/>
                  </a:lnTo>
                  <a:lnTo>
                    <a:pt x="0" y="117220"/>
                  </a:lnTo>
                  <a:lnTo>
                    <a:pt x="523" y="102985"/>
                  </a:lnTo>
                  <a:lnTo>
                    <a:pt x="8381" y="65658"/>
                  </a:lnTo>
                  <a:lnTo>
                    <a:pt x="31242" y="29082"/>
                  </a:lnTo>
                  <a:lnTo>
                    <a:pt x="63880" y="7365"/>
                  </a:lnTo>
                  <a:lnTo>
                    <a:pt x="92241" y="472"/>
                  </a:lnTo>
                  <a:lnTo>
                    <a:pt x="10198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663054" y="4863845"/>
              <a:ext cx="207645" cy="23393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404991" y="4869941"/>
              <a:ext cx="217804" cy="227329"/>
            </a:xfrm>
            <a:custGeom>
              <a:avLst/>
              <a:gdLst/>
              <a:ahLst/>
              <a:cxnLst/>
              <a:rect l="l" t="t" r="r" b="b"/>
              <a:pathLst>
                <a:path w="217804" h="227329">
                  <a:moveTo>
                    <a:pt x="108458" y="0"/>
                  </a:moveTo>
                  <a:lnTo>
                    <a:pt x="154051" y="8254"/>
                  </a:lnTo>
                  <a:lnTo>
                    <a:pt x="188340" y="31368"/>
                  </a:lnTo>
                  <a:lnTo>
                    <a:pt x="209931" y="67309"/>
                  </a:lnTo>
                  <a:lnTo>
                    <a:pt x="217424" y="113664"/>
                  </a:lnTo>
                  <a:lnTo>
                    <a:pt x="216947" y="126142"/>
                  </a:lnTo>
                  <a:lnTo>
                    <a:pt x="205589" y="170245"/>
                  </a:lnTo>
                  <a:lnTo>
                    <a:pt x="180586" y="203110"/>
                  </a:lnTo>
                  <a:lnTo>
                    <a:pt x="143432" y="222775"/>
                  </a:lnTo>
                  <a:lnTo>
                    <a:pt x="108838" y="227329"/>
                  </a:lnTo>
                  <a:lnTo>
                    <a:pt x="96482" y="226827"/>
                  </a:lnTo>
                  <a:lnTo>
                    <a:pt x="53530" y="214679"/>
                  </a:lnTo>
                  <a:lnTo>
                    <a:pt x="22334" y="188204"/>
                  </a:lnTo>
                  <a:lnTo>
                    <a:pt x="4179" y="149383"/>
                  </a:lnTo>
                  <a:lnTo>
                    <a:pt x="0" y="113664"/>
                  </a:lnTo>
                  <a:lnTo>
                    <a:pt x="474" y="101260"/>
                  </a:lnTo>
                  <a:lnTo>
                    <a:pt x="11709" y="57140"/>
                  </a:lnTo>
                  <a:lnTo>
                    <a:pt x="36766" y="24274"/>
                  </a:lnTo>
                  <a:lnTo>
                    <a:pt x="73935" y="4661"/>
                  </a:lnTo>
                  <a:lnTo>
                    <a:pt x="10845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6197727" y="4863845"/>
              <a:ext cx="179070" cy="23952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969127" y="4869941"/>
              <a:ext cx="196850" cy="227329"/>
            </a:xfrm>
            <a:custGeom>
              <a:avLst/>
              <a:gdLst/>
              <a:ahLst/>
              <a:cxnLst/>
              <a:rect l="l" t="t" r="r" b="b"/>
              <a:pathLst>
                <a:path w="196850" h="227329">
                  <a:moveTo>
                    <a:pt x="101981" y="0"/>
                  </a:moveTo>
                  <a:lnTo>
                    <a:pt x="139826" y="6349"/>
                  </a:lnTo>
                  <a:lnTo>
                    <a:pt x="175676" y="33127"/>
                  </a:lnTo>
                  <a:lnTo>
                    <a:pt x="192430" y="71500"/>
                  </a:lnTo>
                  <a:lnTo>
                    <a:pt x="196342" y="110362"/>
                  </a:lnTo>
                  <a:lnTo>
                    <a:pt x="196214" y="117728"/>
                  </a:lnTo>
                  <a:lnTo>
                    <a:pt x="196087" y="124078"/>
                  </a:lnTo>
                  <a:lnTo>
                    <a:pt x="195707" y="129285"/>
                  </a:lnTo>
                  <a:lnTo>
                    <a:pt x="53975" y="129285"/>
                  </a:lnTo>
                  <a:lnTo>
                    <a:pt x="54812" y="136526"/>
                  </a:lnTo>
                  <a:lnTo>
                    <a:pt x="75311" y="172084"/>
                  </a:lnTo>
                  <a:lnTo>
                    <a:pt x="115627" y="184467"/>
                  </a:lnTo>
                  <a:lnTo>
                    <a:pt x="122555" y="184657"/>
                  </a:lnTo>
                  <a:lnTo>
                    <a:pt x="130343" y="184467"/>
                  </a:lnTo>
                  <a:lnTo>
                    <a:pt x="171545" y="177768"/>
                  </a:lnTo>
                  <a:lnTo>
                    <a:pt x="188595" y="172592"/>
                  </a:lnTo>
                  <a:lnTo>
                    <a:pt x="188595" y="214883"/>
                  </a:lnTo>
                  <a:lnTo>
                    <a:pt x="146411" y="225026"/>
                  </a:lnTo>
                  <a:lnTo>
                    <a:pt x="113157" y="227329"/>
                  </a:lnTo>
                  <a:lnTo>
                    <a:pt x="101794" y="226950"/>
                  </a:lnTo>
                  <a:lnTo>
                    <a:pt x="59493" y="217955"/>
                  </a:lnTo>
                  <a:lnTo>
                    <a:pt x="26090" y="195240"/>
                  </a:lnTo>
                  <a:lnTo>
                    <a:pt x="5036" y="157100"/>
                  </a:lnTo>
                  <a:lnTo>
                    <a:pt x="0" y="117220"/>
                  </a:lnTo>
                  <a:lnTo>
                    <a:pt x="523" y="102985"/>
                  </a:lnTo>
                  <a:lnTo>
                    <a:pt x="8382" y="65658"/>
                  </a:lnTo>
                  <a:lnTo>
                    <a:pt x="31242" y="29082"/>
                  </a:lnTo>
                  <a:lnTo>
                    <a:pt x="63881" y="7365"/>
                  </a:lnTo>
                  <a:lnTo>
                    <a:pt x="92241" y="472"/>
                  </a:lnTo>
                  <a:lnTo>
                    <a:pt x="101981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770498" y="4863845"/>
              <a:ext cx="170307" cy="23952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447918" y="4869941"/>
              <a:ext cx="196850" cy="227329"/>
            </a:xfrm>
            <a:custGeom>
              <a:avLst/>
              <a:gdLst/>
              <a:ahLst/>
              <a:cxnLst/>
              <a:rect l="l" t="t" r="r" b="b"/>
              <a:pathLst>
                <a:path w="196850" h="227329">
                  <a:moveTo>
                    <a:pt x="101980" y="0"/>
                  </a:moveTo>
                  <a:lnTo>
                    <a:pt x="139826" y="6349"/>
                  </a:lnTo>
                  <a:lnTo>
                    <a:pt x="175676" y="33127"/>
                  </a:lnTo>
                  <a:lnTo>
                    <a:pt x="192430" y="71500"/>
                  </a:lnTo>
                  <a:lnTo>
                    <a:pt x="196341" y="110362"/>
                  </a:lnTo>
                  <a:lnTo>
                    <a:pt x="196214" y="117728"/>
                  </a:lnTo>
                  <a:lnTo>
                    <a:pt x="196087" y="124078"/>
                  </a:lnTo>
                  <a:lnTo>
                    <a:pt x="195706" y="129285"/>
                  </a:lnTo>
                  <a:lnTo>
                    <a:pt x="53975" y="129285"/>
                  </a:lnTo>
                  <a:lnTo>
                    <a:pt x="54812" y="136526"/>
                  </a:lnTo>
                  <a:lnTo>
                    <a:pt x="75310" y="172084"/>
                  </a:lnTo>
                  <a:lnTo>
                    <a:pt x="115627" y="184467"/>
                  </a:lnTo>
                  <a:lnTo>
                    <a:pt x="122554" y="184657"/>
                  </a:lnTo>
                  <a:lnTo>
                    <a:pt x="130343" y="184467"/>
                  </a:lnTo>
                  <a:lnTo>
                    <a:pt x="171545" y="177768"/>
                  </a:lnTo>
                  <a:lnTo>
                    <a:pt x="188594" y="172592"/>
                  </a:lnTo>
                  <a:lnTo>
                    <a:pt x="188594" y="214883"/>
                  </a:lnTo>
                  <a:lnTo>
                    <a:pt x="146411" y="225026"/>
                  </a:lnTo>
                  <a:lnTo>
                    <a:pt x="113156" y="227329"/>
                  </a:lnTo>
                  <a:lnTo>
                    <a:pt x="101794" y="226950"/>
                  </a:lnTo>
                  <a:lnTo>
                    <a:pt x="59493" y="217955"/>
                  </a:lnTo>
                  <a:lnTo>
                    <a:pt x="26090" y="195240"/>
                  </a:lnTo>
                  <a:lnTo>
                    <a:pt x="5036" y="157100"/>
                  </a:lnTo>
                  <a:lnTo>
                    <a:pt x="0" y="117220"/>
                  </a:lnTo>
                  <a:lnTo>
                    <a:pt x="523" y="102985"/>
                  </a:lnTo>
                  <a:lnTo>
                    <a:pt x="8381" y="65658"/>
                  </a:lnTo>
                  <a:lnTo>
                    <a:pt x="31241" y="29082"/>
                  </a:lnTo>
                  <a:lnTo>
                    <a:pt x="63880" y="7365"/>
                  </a:lnTo>
                  <a:lnTo>
                    <a:pt x="92241" y="472"/>
                  </a:lnTo>
                  <a:lnTo>
                    <a:pt x="10198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726559" y="4863845"/>
              <a:ext cx="170307" cy="23952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988434" y="4863845"/>
              <a:ext cx="140716" cy="23393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382899" y="4869941"/>
              <a:ext cx="565150" cy="331470"/>
            </a:xfrm>
            <a:custGeom>
              <a:avLst/>
              <a:gdLst/>
              <a:ahLst/>
              <a:cxnLst/>
              <a:rect l="l" t="t" r="r" b="b"/>
              <a:pathLst>
                <a:path w="565150" h="331470">
                  <a:moveTo>
                    <a:pt x="455929" y="0"/>
                  </a:moveTo>
                  <a:lnTo>
                    <a:pt x="501523" y="8254"/>
                  </a:lnTo>
                  <a:lnTo>
                    <a:pt x="535813" y="31368"/>
                  </a:lnTo>
                  <a:lnTo>
                    <a:pt x="557402" y="67309"/>
                  </a:lnTo>
                  <a:lnTo>
                    <a:pt x="564896" y="113664"/>
                  </a:lnTo>
                  <a:lnTo>
                    <a:pt x="564419" y="126142"/>
                  </a:lnTo>
                  <a:lnTo>
                    <a:pt x="553061" y="170245"/>
                  </a:lnTo>
                  <a:lnTo>
                    <a:pt x="528058" y="203110"/>
                  </a:lnTo>
                  <a:lnTo>
                    <a:pt x="490904" y="222775"/>
                  </a:lnTo>
                  <a:lnTo>
                    <a:pt x="456311" y="227329"/>
                  </a:lnTo>
                  <a:lnTo>
                    <a:pt x="443954" y="226827"/>
                  </a:lnTo>
                  <a:lnTo>
                    <a:pt x="401002" y="214679"/>
                  </a:lnTo>
                  <a:lnTo>
                    <a:pt x="369806" y="188204"/>
                  </a:lnTo>
                  <a:lnTo>
                    <a:pt x="351651" y="149383"/>
                  </a:lnTo>
                  <a:lnTo>
                    <a:pt x="347472" y="113664"/>
                  </a:lnTo>
                  <a:lnTo>
                    <a:pt x="347946" y="101260"/>
                  </a:lnTo>
                  <a:lnTo>
                    <a:pt x="359181" y="57140"/>
                  </a:lnTo>
                  <a:lnTo>
                    <a:pt x="384238" y="24274"/>
                  </a:lnTo>
                  <a:lnTo>
                    <a:pt x="421407" y="4661"/>
                  </a:lnTo>
                  <a:lnTo>
                    <a:pt x="455929" y="0"/>
                  </a:lnTo>
                  <a:close/>
                </a:path>
                <a:path w="565150" h="331470">
                  <a:moveTo>
                    <a:pt x="94361" y="0"/>
                  </a:moveTo>
                  <a:lnTo>
                    <a:pt x="137027" y="12858"/>
                  </a:lnTo>
                  <a:lnTo>
                    <a:pt x="154939" y="29717"/>
                  </a:lnTo>
                  <a:lnTo>
                    <a:pt x="155828" y="29717"/>
                  </a:lnTo>
                  <a:lnTo>
                    <a:pt x="157987" y="5460"/>
                  </a:lnTo>
                  <a:lnTo>
                    <a:pt x="204470" y="5460"/>
                  </a:lnTo>
                  <a:lnTo>
                    <a:pt x="204470" y="225805"/>
                  </a:lnTo>
                  <a:lnTo>
                    <a:pt x="204277" y="234922"/>
                  </a:lnTo>
                  <a:lnTo>
                    <a:pt x="195008" y="277016"/>
                  </a:lnTo>
                  <a:lnTo>
                    <a:pt x="168273" y="308290"/>
                  </a:lnTo>
                  <a:lnTo>
                    <a:pt x="125910" y="326453"/>
                  </a:lnTo>
                  <a:lnTo>
                    <a:pt x="81661" y="331088"/>
                  </a:lnTo>
                  <a:lnTo>
                    <a:pt x="74549" y="331088"/>
                  </a:lnTo>
                  <a:lnTo>
                    <a:pt x="35305" y="327151"/>
                  </a:lnTo>
                  <a:lnTo>
                    <a:pt x="24891" y="324738"/>
                  </a:lnTo>
                  <a:lnTo>
                    <a:pt x="19812" y="323468"/>
                  </a:lnTo>
                  <a:lnTo>
                    <a:pt x="15621" y="322198"/>
                  </a:lnTo>
                  <a:lnTo>
                    <a:pt x="12191" y="320801"/>
                  </a:lnTo>
                  <a:lnTo>
                    <a:pt x="12191" y="277748"/>
                  </a:lnTo>
                  <a:lnTo>
                    <a:pt x="19694" y="280080"/>
                  </a:lnTo>
                  <a:lnTo>
                    <a:pt x="27352" y="282114"/>
                  </a:lnTo>
                  <a:lnTo>
                    <a:pt x="68379" y="287635"/>
                  </a:lnTo>
                  <a:lnTo>
                    <a:pt x="77215" y="287781"/>
                  </a:lnTo>
                  <a:lnTo>
                    <a:pt x="93932" y="286924"/>
                  </a:lnTo>
                  <a:lnTo>
                    <a:pt x="132079" y="274065"/>
                  </a:lnTo>
                  <a:lnTo>
                    <a:pt x="151511" y="232409"/>
                  </a:lnTo>
                  <a:lnTo>
                    <a:pt x="151511" y="227329"/>
                  </a:lnTo>
                  <a:lnTo>
                    <a:pt x="151511" y="224408"/>
                  </a:lnTo>
                  <a:lnTo>
                    <a:pt x="151511" y="220725"/>
                  </a:lnTo>
                  <a:lnTo>
                    <a:pt x="151637" y="216280"/>
                  </a:lnTo>
                  <a:lnTo>
                    <a:pt x="151764" y="211835"/>
                  </a:lnTo>
                  <a:lnTo>
                    <a:pt x="151891" y="208152"/>
                  </a:lnTo>
                  <a:lnTo>
                    <a:pt x="152146" y="205231"/>
                  </a:lnTo>
                  <a:lnTo>
                    <a:pt x="151764" y="205231"/>
                  </a:lnTo>
                  <a:lnTo>
                    <a:pt x="148462" y="207898"/>
                  </a:lnTo>
                  <a:lnTo>
                    <a:pt x="144779" y="210565"/>
                  </a:lnTo>
                  <a:lnTo>
                    <a:pt x="140462" y="213105"/>
                  </a:lnTo>
                  <a:lnTo>
                    <a:pt x="136271" y="215772"/>
                  </a:lnTo>
                  <a:lnTo>
                    <a:pt x="109727" y="225424"/>
                  </a:lnTo>
                  <a:lnTo>
                    <a:pt x="103631" y="226694"/>
                  </a:lnTo>
                  <a:lnTo>
                    <a:pt x="97409" y="227329"/>
                  </a:lnTo>
                  <a:lnTo>
                    <a:pt x="91059" y="227329"/>
                  </a:lnTo>
                  <a:lnTo>
                    <a:pt x="49448" y="217662"/>
                  </a:lnTo>
                  <a:lnTo>
                    <a:pt x="16795" y="186642"/>
                  </a:lnTo>
                  <a:lnTo>
                    <a:pt x="1920" y="144843"/>
                  </a:lnTo>
                  <a:lnTo>
                    <a:pt x="0" y="117728"/>
                  </a:lnTo>
                  <a:lnTo>
                    <a:pt x="480" y="103532"/>
                  </a:lnTo>
                  <a:lnTo>
                    <a:pt x="12186" y="55917"/>
                  </a:lnTo>
                  <a:lnTo>
                    <a:pt x="35786" y="22834"/>
                  </a:lnTo>
                  <a:lnTo>
                    <a:pt x="76533" y="1889"/>
                  </a:lnTo>
                  <a:lnTo>
                    <a:pt x="85381" y="474"/>
                  </a:lnTo>
                  <a:lnTo>
                    <a:pt x="94361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134994" y="4863845"/>
              <a:ext cx="207645" cy="23393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767711" y="4863845"/>
              <a:ext cx="207644" cy="23393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258694" y="4863845"/>
              <a:ext cx="349376" cy="23952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960498" y="4863845"/>
              <a:ext cx="170306" cy="23952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477390" y="4768468"/>
              <a:ext cx="6479540" cy="328930"/>
            </a:xfrm>
            <a:custGeom>
              <a:avLst/>
              <a:gdLst/>
              <a:ahLst/>
              <a:cxnLst/>
              <a:rect l="l" t="t" r="r" b="b"/>
              <a:pathLst>
                <a:path w="6479540" h="328929">
                  <a:moveTo>
                    <a:pt x="6360541" y="46354"/>
                  </a:moveTo>
                  <a:lnTo>
                    <a:pt x="6413373" y="46354"/>
                  </a:lnTo>
                  <a:lnTo>
                    <a:pt x="6413373" y="106933"/>
                  </a:lnTo>
                  <a:lnTo>
                    <a:pt x="6475984" y="106933"/>
                  </a:lnTo>
                  <a:lnTo>
                    <a:pt x="6475984" y="150367"/>
                  </a:lnTo>
                  <a:lnTo>
                    <a:pt x="6413373" y="150367"/>
                  </a:lnTo>
                  <a:lnTo>
                    <a:pt x="6413373" y="255523"/>
                  </a:lnTo>
                  <a:lnTo>
                    <a:pt x="6413373" y="263905"/>
                  </a:lnTo>
                  <a:lnTo>
                    <a:pt x="6414643" y="270128"/>
                  </a:lnTo>
                  <a:lnTo>
                    <a:pt x="6443726" y="284352"/>
                  </a:lnTo>
                  <a:lnTo>
                    <a:pt x="6449822" y="284352"/>
                  </a:lnTo>
                  <a:lnTo>
                    <a:pt x="6479032" y="279272"/>
                  </a:lnTo>
                  <a:lnTo>
                    <a:pt x="6479032" y="322960"/>
                  </a:lnTo>
                  <a:lnTo>
                    <a:pt x="6441820" y="328802"/>
                  </a:lnTo>
                  <a:lnTo>
                    <a:pt x="6434582" y="328802"/>
                  </a:lnTo>
                  <a:lnTo>
                    <a:pt x="6390132" y="320039"/>
                  </a:lnTo>
                  <a:lnTo>
                    <a:pt x="6363380" y="288208"/>
                  </a:lnTo>
                  <a:lnTo>
                    <a:pt x="6360541" y="262508"/>
                  </a:lnTo>
                  <a:lnTo>
                    <a:pt x="6360541" y="150367"/>
                  </a:lnTo>
                  <a:lnTo>
                    <a:pt x="6320155" y="150367"/>
                  </a:lnTo>
                  <a:lnTo>
                    <a:pt x="6320155" y="106933"/>
                  </a:lnTo>
                  <a:lnTo>
                    <a:pt x="6360541" y="106933"/>
                  </a:lnTo>
                  <a:lnTo>
                    <a:pt x="6360541" y="46354"/>
                  </a:lnTo>
                  <a:close/>
                </a:path>
                <a:path w="6479540" h="328929">
                  <a:moveTo>
                    <a:pt x="3565525" y="46354"/>
                  </a:moveTo>
                  <a:lnTo>
                    <a:pt x="3618357" y="46354"/>
                  </a:lnTo>
                  <a:lnTo>
                    <a:pt x="3618357" y="106933"/>
                  </a:lnTo>
                  <a:lnTo>
                    <a:pt x="3680968" y="106933"/>
                  </a:lnTo>
                  <a:lnTo>
                    <a:pt x="3680968" y="150367"/>
                  </a:lnTo>
                  <a:lnTo>
                    <a:pt x="3618357" y="150367"/>
                  </a:lnTo>
                  <a:lnTo>
                    <a:pt x="3618357" y="255523"/>
                  </a:lnTo>
                  <a:lnTo>
                    <a:pt x="3618357" y="263905"/>
                  </a:lnTo>
                  <a:lnTo>
                    <a:pt x="3619627" y="270128"/>
                  </a:lnTo>
                  <a:lnTo>
                    <a:pt x="3648710" y="284352"/>
                  </a:lnTo>
                  <a:lnTo>
                    <a:pt x="3654806" y="284352"/>
                  </a:lnTo>
                  <a:lnTo>
                    <a:pt x="3684016" y="279272"/>
                  </a:lnTo>
                  <a:lnTo>
                    <a:pt x="3684016" y="322960"/>
                  </a:lnTo>
                  <a:lnTo>
                    <a:pt x="3646805" y="328802"/>
                  </a:lnTo>
                  <a:lnTo>
                    <a:pt x="3639566" y="328802"/>
                  </a:lnTo>
                  <a:lnTo>
                    <a:pt x="3595116" y="320039"/>
                  </a:lnTo>
                  <a:lnTo>
                    <a:pt x="3568364" y="288208"/>
                  </a:lnTo>
                  <a:lnTo>
                    <a:pt x="3565525" y="262508"/>
                  </a:lnTo>
                  <a:lnTo>
                    <a:pt x="3565525" y="150367"/>
                  </a:lnTo>
                  <a:lnTo>
                    <a:pt x="3525139" y="150367"/>
                  </a:lnTo>
                  <a:lnTo>
                    <a:pt x="3525139" y="106933"/>
                  </a:lnTo>
                  <a:lnTo>
                    <a:pt x="3565525" y="106933"/>
                  </a:lnTo>
                  <a:lnTo>
                    <a:pt x="3565525" y="46354"/>
                  </a:lnTo>
                  <a:close/>
                </a:path>
                <a:path w="6479540" h="328929">
                  <a:moveTo>
                    <a:pt x="2898013" y="46354"/>
                  </a:moveTo>
                  <a:lnTo>
                    <a:pt x="2950845" y="46354"/>
                  </a:lnTo>
                  <a:lnTo>
                    <a:pt x="2950845" y="106933"/>
                  </a:lnTo>
                  <a:lnTo>
                    <a:pt x="3013456" y="106933"/>
                  </a:lnTo>
                  <a:lnTo>
                    <a:pt x="3013456" y="150367"/>
                  </a:lnTo>
                  <a:lnTo>
                    <a:pt x="2950845" y="150367"/>
                  </a:lnTo>
                  <a:lnTo>
                    <a:pt x="2950845" y="255523"/>
                  </a:lnTo>
                  <a:lnTo>
                    <a:pt x="2950845" y="263905"/>
                  </a:lnTo>
                  <a:lnTo>
                    <a:pt x="2952115" y="270128"/>
                  </a:lnTo>
                  <a:lnTo>
                    <a:pt x="2981198" y="284352"/>
                  </a:lnTo>
                  <a:lnTo>
                    <a:pt x="2987294" y="284352"/>
                  </a:lnTo>
                  <a:lnTo>
                    <a:pt x="3016504" y="279272"/>
                  </a:lnTo>
                  <a:lnTo>
                    <a:pt x="3016504" y="322960"/>
                  </a:lnTo>
                  <a:lnTo>
                    <a:pt x="2979293" y="328802"/>
                  </a:lnTo>
                  <a:lnTo>
                    <a:pt x="2972054" y="328802"/>
                  </a:lnTo>
                  <a:lnTo>
                    <a:pt x="2927604" y="320039"/>
                  </a:lnTo>
                  <a:lnTo>
                    <a:pt x="2900852" y="288208"/>
                  </a:lnTo>
                  <a:lnTo>
                    <a:pt x="2898013" y="262508"/>
                  </a:lnTo>
                  <a:lnTo>
                    <a:pt x="2898013" y="150367"/>
                  </a:lnTo>
                  <a:lnTo>
                    <a:pt x="2857627" y="150367"/>
                  </a:lnTo>
                  <a:lnTo>
                    <a:pt x="2857627" y="106933"/>
                  </a:lnTo>
                  <a:lnTo>
                    <a:pt x="2898013" y="106933"/>
                  </a:lnTo>
                  <a:lnTo>
                    <a:pt x="2898013" y="46354"/>
                  </a:lnTo>
                  <a:close/>
                </a:path>
                <a:path w="6479540" h="328929">
                  <a:moveTo>
                    <a:pt x="133477" y="46354"/>
                  </a:moveTo>
                  <a:lnTo>
                    <a:pt x="186309" y="46354"/>
                  </a:lnTo>
                  <a:lnTo>
                    <a:pt x="186309" y="106933"/>
                  </a:lnTo>
                  <a:lnTo>
                    <a:pt x="248920" y="106933"/>
                  </a:lnTo>
                  <a:lnTo>
                    <a:pt x="248920" y="150367"/>
                  </a:lnTo>
                  <a:lnTo>
                    <a:pt x="186309" y="150367"/>
                  </a:lnTo>
                  <a:lnTo>
                    <a:pt x="186309" y="255523"/>
                  </a:lnTo>
                  <a:lnTo>
                    <a:pt x="186309" y="263905"/>
                  </a:lnTo>
                  <a:lnTo>
                    <a:pt x="187578" y="270128"/>
                  </a:lnTo>
                  <a:lnTo>
                    <a:pt x="216661" y="284352"/>
                  </a:lnTo>
                  <a:lnTo>
                    <a:pt x="222758" y="284352"/>
                  </a:lnTo>
                  <a:lnTo>
                    <a:pt x="251967" y="279272"/>
                  </a:lnTo>
                  <a:lnTo>
                    <a:pt x="251967" y="322960"/>
                  </a:lnTo>
                  <a:lnTo>
                    <a:pt x="214757" y="328802"/>
                  </a:lnTo>
                  <a:lnTo>
                    <a:pt x="207517" y="328802"/>
                  </a:lnTo>
                  <a:lnTo>
                    <a:pt x="163067" y="320039"/>
                  </a:lnTo>
                  <a:lnTo>
                    <a:pt x="136316" y="288208"/>
                  </a:lnTo>
                  <a:lnTo>
                    <a:pt x="133477" y="262508"/>
                  </a:lnTo>
                  <a:lnTo>
                    <a:pt x="133477" y="150367"/>
                  </a:lnTo>
                  <a:lnTo>
                    <a:pt x="93090" y="150367"/>
                  </a:lnTo>
                  <a:lnTo>
                    <a:pt x="93090" y="106933"/>
                  </a:lnTo>
                  <a:lnTo>
                    <a:pt x="133477" y="106933"/>
                  </a:lnTo>
                  <a:lnTo>
                    <a:pt x="133477" y="46354"/>
                  </a:lnTo>
                  <a:close/>
                </a:path>
                <a:path w="6479540" h="328929">
                  <a:moveTo>
                    <a:pt x="0" y="24510"/>
                  </a:moveTo>
                  <a:lnTo>
                    <a:pt x="54737" y="24510"/>
                  </a:lnTo>
                  <a:lnTo>
                    <a:pt x="54737" y="323214"/>
                  </a:lnTo>
                  <a:lnTo>
                    <a:pt x="0" y="323214"/>
                  </a:lnTo>
                  <a:lnTo>
                    <a:pt x="0" y="24510"/>
                  </a:lnTo>
                  <a:close/>
                </a:path>
                <a:path w="6479540" h="328929">
                  <a:moveTo>
                    <a:pt x="5797423" y="0"/>
                  </a:moveTo>
                  <a:lnTo>
                    <a:pt x="5850382" y="0"/>
                  </a:lnTo>
                  <a:lnTo>
                    <a:pt x="5850382" y="323214"/>
                  </a:lnTo>
                  <a:lnTo>
                    <a:pt x="5797423" y="323214"/>
                  </a:lnTo>
                  <a:lnTo>
                    <a:pt x="5797423" y="0"/>
                  </a:lnTo>
                  <a:close/>
                </a:path>
                <a:path w="6479540" h="328929">
                  <a:moveTo>
                    <a:pt x="5585079" y="0"/>
                  </a:moveTo>
                  <a:lnTo>
                    <a:pt x="5638038" y="0"/>
                  </a:lnTo>
                  <a:lnTo>
                    <a:pt x="5638038" y="258952"/>
                  </a:lnTo>
                  <a:lnTo>
                    <a:pt x="5638061" y="269261"/>
                  </a:lnTo>
                  <a:lnTo>
                    <a:pt x="5638133" y="278844"/>
                  </a:lnTo>
                  <a:lnTo>
                    <a:pt x="5638252" y="287688"/>
                  </a:lnTo>
                  <a:lnTo>
                    <a:pt x="5638419" y="295782"/>
                  </a:lnTo>
                  <a:lnTo>
                    <a:pt x="5638682" y="303283"/>
                  </a:lnTo>
                  <a:lnTo>
                    <a:pt x="5638911" y="310356"/>
                  </a:lnTo>
                  <a:lnTo>
                    <a:pt x="5639115" y="316999"/>
                  </a:lnTo>
                  <a:lnTo>
                    <a:pt x="5639308" y="323214"/>
                  </a:lnTo>
                  <a:lnTo>
                    <a:pt x="5591556" y="323214"/>
                  </a:lnTo>
                  <a:lnTo>
                    <a:pt x="5589397" y="300227"/>
                  </a:lnTo>
                  <a:lnTo>
                    <a:pt x="5588508" y="300227"/>
                  </a:lnTo>
                  <a:lnTo>
                    <a:pt x="5585333" y="303910"/>
                  </a:lnTo>
                  <a:lnTo>
                    <a:pt x="5581523" y="307593"/>
                  </a:lnTo>
                  <a:lnTo>
                    <a:pt x="5577205" y="311149"/>
                  </a:lnTo>
                  <a:lnTo>
                    <a:pt x="5572760" y="314705"/>
                  </a:lnTo>
                  <a:lnTo>
                    <a:pt x="5567934" y="317880"/>
                  </a:lnTo>
                  <a:lnTo>
                    <a:pt x="5562727" y="320420"/>
                  </a:lnTo>
                  <a:lnTo>
                    <a:pt x="5557393" y="323087"/>
                  </a:lnTo>
                  <a:lnTo>
                    <a:pt x="5551551" y="325119"/>
                  </a:lnTo>
                  <a:lnTo>
                    <a:pt x="5545201" y="326516"/>
                  </a:lnTo>
                  <a:lnTo>
                    <a:pt x="5538978" y="328040"/>
                  </a:lnTo>
                  <a:lnTo>
                    <a:pt x="5531993" y="328802"/>
                  </a:lnTo>
                  <a:lnTo>
                    <a:pt x="5524627" y="328802"/>
                  </a:lnTo>
                  <a:lnTo>
                    <a:pt x="5482889" y="319010"/>
                  </a:lnTo>
                  <a:lnTo>
                    <a:pt x="5450236" y="288147"/>
                  </a:lnTo>
                  <a:lnTo>
                    <a:pt x="5435472" y="246141"/>
                  </a:lnTo>
                  <a:lnTo>
                    <a:pt x="5433568" y="219455"/>
                  </a:lnTo>
                  <a:lnTo>
                    <a:pt x="5434046" y="205644"/>
                  </a:lnTo>
                  <a:lnTo>
                    <a:pt x="5445577" y="158164"/>
                  </a:lnTo>
                  <a:lnTo>
                    <a:pt x="5469651" y="124521"/>
                  </a:lnTo>
                  <a:lnTo>
                    <a:pt x="5511323" y="103362"/>
                  </a:lnTo>
                  <a:lnTo>
                    <a:pt x="5529707" y="101472"/>
                  </a:lnTo>
                  <a:lnTo>
                    <a:pt x="5535549" y="101472"/>
                  </a:lnTo>
                  <a:lnTo>
                    <a:pt x="5541010" y="102107"/>
                  </a:lnTo>
                  <a:lnTo>
                    <a:pt x="5546217" y="103123"/>
                  </a:lnTo>
                  <a:lnTo>
                    <a:pt x="5551424" y="104139"/>
                  </a:lnTo>
                  <a:lnTo>
                    <a:pt x="5556377" y="105536"/>
                  </a:lnTo>
                  <a:lnTo>
                    <a:pt x="5560949" y="107314"/>
                  </a:lnTo>
                  <a:lnTo>
                    <a:pt x="5565648" y="109092"/>
                  </a:lnTo>
                  <a:lnTo>
                    <a:pt x="5569966" y="111124"/>
                  </a:lnTo>
                  <a:lnTo>
                    <a:pt x="5573903" y="113410"/>
                  </a:lnTo>
                  <a:lnTo>
                    <a:pt x="5577967" y="115569"/>
                  </a:lnTo>
                  <a:lnTo>
                    <a:pt x="5581650" y="117855"/>
                  </a:lnTo>
                  <a:lnTo>
                    <a:pt x="5585079" y="120268"/>
                  </a:lnTo>
                  <a:lnTo>
                    <a:pt x="5585587" y="120268"/>
                  </a:lnTo>
                  <a:lnTo>
                    <a:pt x="5585460" y="117347"/>
                  </a:lnTo>
                  <a:lnTo>
                    <a:pt x="5585333" y="113156"/>
                  </a:lnTo>
                  <a:lnTo>
                    <a:pt x="5585206" y="107695"/>
                  </a:lnTo>
                  <a:lnTo>
                    <a:pt x="5585079" y="102234"/>
                  </a:lnTo>
                  <a:lnTo>
                    <a:pt x="5585079" y="96265"/>
                  </a:lnTo>
                  <a:lnTo>
                    <a:pt x="5585079" y="89915"/>
                  </a:lnTo>
                  <a:lnTo>
                    <a:pt x="5585079" y="0"/>
                  </a:lnTo>
                  <a:close/>
                </a:path>
                <a:path w="6479540" h="328929">
                  <a:moveTo>
                    <a:pt x="3727831" y="0"/>
                  </a:moveTo>
                  <a:lnTo>
                    <a:pt x="3780790" y="0"/>
                  </a:lnTo>
                  <a:lnTo>
                    <a:pt x="3780790" y="88137"/>
                  </a:lnTo>
                  <a:lnTo>
                    <a:pt x="3779139" y="129412"/>
                  </a:lnTo>
                  <a:lnTo>
                    <a:pt x="3778250" y="135254"/>
                  </a:lnTo>
                  <a:lnTo>
                    <a:pt x="3779139" y="135254"/>
                  </a:lnTo>
                  <a:lnTo>
                    <a:pt x="3805682" y="111886"/>
                  </a:lnTo>
                  <a:lnTo>
                    <a:pt x="3811016" y="108838"/>
                  </a:lnTo>
                  <a:lnTo>
                    <a:pt x="3817239" y="106425"/>
                  </a:lnTo>
                  <a:lnTo>
                    <a:pt x="3824224" y="104393"/>
                  </a:lnTo>
                  <a:lnTo>
                    <a:pt x="3831082" y="102488"/>
                  </a:lnTo>
                  <a:lnTo>
                    <a:pt x="3838702" y="101472"/>
                  </a:lnTo>
                  <a:lnTo>
                    <a:pt x="3847084" y="101472"/>
                  </a:lnTo>
                  <a:lnTo>
                    <a:pt x="3854196" y="101472"/>
                  </a:lnTo>
                  <a:lnTo>
                    <a:pt x="3892804" y="113156"/>
                  </a:lnTo>
                  <a:lnTo>
                    <a:pt x="3917950" y="144525"/>
                  </a:lnTo>
                  <a:lnTo>
                    <a:pt x="3923411" y="184149"/>
                  </a:lnTo>
                  <a:lnTo>
                    <a:pt x="3923411" y="323214"/>
                  </a:lnTo>
                  <a:lnTo>
                    <a:pt x="3870452" y="323214"/>
                  </a:lnTo>
                  <a:lnTo>
                    <a:pt x="3870452" y="191261"/>
                  </a:lnTo>
                  <a:lnTo>
                    <a:pt x="3870452" y="184530"/>
                  </a:lnTo>
                  <a:lnTo>
                    <a:pt x="3870198" y="179069"/>
                  </a:lnTo>
                  <a:lnTo>
                    <a:pt x="3869563" y="174878"/>
                  </a:lnTo>
                  <a:lnTo>
                    <a:pt x="3869055" y="170687"/>
                  </a:lnTo>
                  <a:lnTo>
                    <a:pt x="3853053" y="149986"/>
                  </a:lnTo>
                  <a:lnTo>
                    <a:pt x="3847338" y="147319"/>
                  </a:lnTo>
                  <a:lnTo>
                    <a:pt x="3840607" y="145922"/>
                  </a:lnTo>
                  <a:lnTo>
                    <a:pt x="3833241" y="145922"/>
                  </a:lnTo>
                  <a:lnTo>
                    <a:pt x="3792220" y="162163"/>
                  </a:lnTo>
                  <a:lnTo>
                    <a:pt x="3780790" y="174370"/>
                  </a:lnTo>
                  <a:lnTo>
                    <a:pt x="3780790" y="323214"/>
                  </a:lnTo>
                  <a:lnTo>
                    <a:pt x="3727831" y="323214"/>
                  </a:lnTo>
                  <a:lnTo>
                    <a:pt x="3727831" y="0"/>
                  </a:lnTo>
                  <a:close/>
                </a:path>
                <a:path w="6479540" h="328929">
                  <a:moveTo>
                    <a:pt x="3151124" y="0"/>
                  </a:moveTo>
                  <a:lnTo>
                    <a:pt x="3206623" y="0"/>
                  </a:lnTo>
                  <a:lnTo>
                    <a:pt x="3206623" y="57276"/>
                  </a:lnTo>
                  <a:lnTo>
                    <a:pt x="3151124" y="57276"/>
                  </a:lnTo>
                  <a:lnTo>
                    <a:pt x="3151124" y="0"/>
                  </a:lnTo>
                  <a:close/>
                </a:path>
                <a:path w="6479540" h="328929">
                  <a:moveTo>
                    <a:pt x="2770124" y="0"/>
                  </a:moveTo>
                  <a:lnTo>
                    <a:pt x="2825623" y="0"/>
                  </a:lnTo>
                  <a:lnTo>
                    <a:pt x="2825623" y="57276"/>
                  </a:lnTo>
                  <a:lnTo>
                    <a:pt x="2770124" y="57276"/>
                  </a:lnTo>
                  <a:lnTo>
                    <a:pt x="2770124" y="0"/>
                  </a:lnTo>
                  <a:close/>
                </a:path>
                <a:path w="6479540" h="328929">
                  <a:moveTo>
                    <a:pt x="1549400" y="0"/>
                  </a:moveTo>
                  <a:lnTo>
                    <a:pt x="1604898" y="0"/>
                  </a:lnTo>
                  <a:lnTo>
                    <a:pt x="1604898" y="57276"/>
                  </a:lnTo>
                  <a:lnTo>
                    <a:pt x="1549400" y="57276"/>
                  </a:lnTo>
                  <a:lnTo>
                    <a:pt x="1549400" y="0"/>
                  </a:lnTo>
                  <a:close/>
                </a:path>
                <a:path w="6479540" h="328929">
                  <a:moveTo>
                    <a:pt x="1182116" y="0"/>
                  </a:moveTo>
                  <a:lnTo>
                    <a:pt x="1237615" y="0"/>
                  </a:lnTo>
                  <a:lnTo>
                    <a:pt x="1237615" y="57276"/>
                  </a:lnTo>
                  <a:lnTo>
                    <a:pt x="1182116" y="57276"/>
                  </a:lnTo>
                  <a:lnTo>
                    <a:pt x="1182116" y="0"/>
                  </a:lnTo>
                  <a:close/>
                </a:path>
                <a:path w="6479540" h="328929">
                  <a:moveTo>
                    <a:pt x="385064" y="0"/>
                  </a:moveTo>
                  <a:lnTo>
                    <a:pt x="440563" y="0"/>
                  </a:lnTo>
                  <a:lnTo>
                    <a:pt x="440563" y="57276"/>
                  </a:lnTo>
                  <a:lnTo>
                    <a:pt x="385064" y="57276"/>
                  </a:lnTo>
                  <a:lnTo>
                    <a:pt x="385064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" name="object 111"/>
          <p:cNvGrpSpPr/>
          <p:nvPr/>
        </p:nvGrpSpPr>
        <p:grpSpPr>
          <a:xfrm>
            <a:off x="1168984" y="5540375"/>
            <a:ext cx="149860" cy="149225"/>
            <a:chOff x="1168984" y="5540375"/>
            <a:chExt cx="149860" cy="149225"/>
          </a:xfrm>
        </p:grpSpPr>
        <p:sp>
          <p:nvSpPr>
            <p:cNvPr id="112" name="object 112"/>
            <p:cNvSpPr/>
            <p:nvPr/>
          </p:nvSpPr>
          <p:spPr>
            <a:xfrm>
              <a:off x="1184147" y="5554979"/>
              <a:ext cx="134112" cy="1341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168984" y="5540375"/>
              <a:ext cx="131114" cy="13114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4" name="object 114"/>
          <p:cNvGrpSpPr/>
          <p:nvPr/>
        </p:nvGrpSpPr>
        <p:grpSpPr>
          <a:xfrm>
            <a:off x="1457960" y="5441822"/>
            <a:ext cx="1428750" cy="428625"/>
            <a:chOff x="1457960" y="5441822"/>
            <a:chExt cx="1428750" cy="428625"/>
          </a:xfrm>
        </p:grpSpPr>
        <p:sp>
          <p:nvSpPr>
            <p:cNvPr id="115" name="object 115"/>
            <p:cNvSpPr/>
            <p:nvPr/>
          </p:nvSpPr>
          <p:spPr>
            <a:xfrm>
              <a:off x="1472184" y="5455919"/>
              <a:ext cx="1414272" cy="41452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464056" y="5447918"/>
              <a:ext cx="1398143" cy="39890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835912" y="5537834"/>
              <a:ext cx="887730" cy="309245"/>
            </a:xfrm>
            <a:custGeom>
              <a:avLst/>
              <a:gdLst/>
              <a:ahLst/>
              <a:cxnLst/>
              <a:rect l="l" t="t" r="r" b="b"/>
              <a:pathLst>
                <a:path w="887730" h="309245">
                  <a:moveTo>
                    <a:pt x="469392" y="121907"/>
                  </a:moveTo>
                  <a:lnTo>
                    <a:pt x="659638" y="121907"/>
                  </a:lnTo>
                  <a:lnTo>
                    <a:pt x="659638" y="164553"/>
                  </a:lnTo>
                  <a:lnTo>
                    <a:pt x="469392" y="164553"/>
                  </a:lnTo>
                  <a:lnTo>
                    <a:pt x="469392" y="121907"/>
                  </a:lnTo>
                  <a:close/>
                </a:path>
                <a:path w="887730" h="309245">
                  <a:moveTo>
                    <a:pt x="469392" y="35940"/>
                  </a:moveTo>
                  <a:lnTo>
                    <a:pt x="659638" y="35940"/>
                  </a:lnTo>
                  <a:lnTo>
                    <a:pt x="659638" y="78600"/>
                  </a:lnTo>
                  <a:lnTo>
                    <a:pt x="469392" y="78600"/>
                  </a:lnTo>
                  <a:lnTo>
                    <a:pt x="469392" y="35940"/>
                  </a:lnTo>
                  <a:close/>
                </a:path>
                <a:path w="887730" h="309245">
                  <a:moveTo>
                    <a:pt x="735457" y="507"/>
                  </a:moveTo>
                  <a:lnTo>
                    <a:pt x="887094" y="507"/>
                  </a:lnTo>
                  <a:lnTo>
                    <a:pt x="887094" y="48640"/>
                  </a:lnTo>
                  <a:lnTo>
                    <a:pt x="780542" y="48640"/>
                  </a:lnTo>
                  <a:lnTo>
                    <a:pt x="770763" y="117449"/>
                  </a:lnTo>
                  <a:lnTo>
                    <a:pt x="774954" y="117297"/>
                  </a:lnTo>
                  <a:lnTo>
                    <a:pt x="778510" y="117220"/>
                  </a:lnTo>
                  <a:lnTo>
                    <a:pt x="781685" y="117220"/>
                  </a:lnTo>
                  <a:lnTo>
                    <a:pt x="827658" y="123812"/>
                  </a:lnTo>
                  <a:lnTo>
                    <a:pt x="866848" y="148949"/>
                  </a:lnTo>
                  <a:lnTo>
                    <a:pt x="885586" y="189803"/>
                  </a:lnTo>
                  <a:lnTo>
                    <a:pt x="887221" y="209638"/>
                  </a:lnTo>
                  <a:lnTo>
                    <a:pt x="886745" y="219959"/>
                  </a:lnTo>
                  <a:lnTo>
                    <a:pt x="875264" y="257616"/>
                  </a:lnTo>
                  <a:lnTo>
                    <a:pt x="848989" y="286749"/>
                  </a:lnTo>
                  <a:lnTo>
                    <a:pt x="808702" y="304720"/>
                  </a:lnTo>
                  <a:lnTo>
                    <a:pt x="770001" y="308990"/>
                  </a:lnTo>
                  <a:lnTo>
                    <a:pt x="760882" y="308767"/>
                  </a:lnTo>
                  <a:lnTo>
                    <a:pt x="719248" y="301344"/>
                  </a:lnTo>
                  <a:lnTo>
                    <a:pt x="704850" y="296265"/>
                  </a:lnTo>
                  <a:lnTo>
                    <a:pt x="704850" y="250050"/>
                  </a:lnTo>
                  <a:lnTo>
                    <a:pt x="713228" y="253378"/>
                  </a:lnTo>
                  <a:lnTo>
                    <a:pt x="721391" y="256219"/>
                  </a:lnTo>
                  <a:lnTo>
                    <a:pt x="759198" y="263462"/>
                  </a:lnTo>
                  <a:lnTo>
                    <a:pt x="766318" y="263664"/>
                  </a:lnTo>
                  <a:lnTo>
                    <a:pt x="774864" y="263414"/>
                  </a:lnTo>
                  <a:lnTo>
                    <a:pt x="811783" y="253288"/>
                  </a:lnTo>
                  <a:lnTo>
                    <a:pt x="817118" y="248602"/>
                  </a:lnTo>
                  <a:lnTo>
                    <a:pt x="822579" y="243916"/>
                  </a:lnTo>
                  <a:lnTo>
                    <a:pt x="826388" y="238328"/>
                  </a:lnTo>
                  <a:lnTo>
                    <a:pt x="828929" y="231851"/>
                  </a:lnTo>
                  <a:lnTo>
                    <a:pt x="831342" y="225386"/>
                  </a:lnTo>
                  <a:lnTo>
                    <a:pt x="832612" y="218351"/>
                  </a:lnTo>
                  <a:lnTo>
                    <a:pt x="832612" y="210756"/>
                  </a:lnTo>
                  <a:lnTo>
                    <a:pt x="832612" y="202577"/>
                  </a:lnTo>
                  <a:lnTo>
                    <a:pt x="815720" y="172923"/>
                  </a:lnTo>
                  <a:lnTo>
                    <a:pt x="809879" y="168528"/>
                  </a:lnTo>
                  <a:lnTo>
                    <a:pt x="769846" y="159848"/>
                  </a:lnTo>
                  <a:lnTo>
                    <a:pt x="760730" y="159638"/>
                  </a:lnTo>
                  <a:lnTo>
                    <a:pt x="753744" y="159638"/>
                  </a:lnTo>
                  <a:lnTo>
                    <a:pt x="712469" y="163880"/>
                  </a:lnTo>
                  <a:lnTo>
                    <a:pt x="735457" y="507"/>
                  </a:lnTo>
                  <a:close/>
                </a:path>
                <a:path w="887730" h="309245">
                  <a:moveTo>
                    <a:pt x="72770" y="0"/>
                  </a:moveTo>
                  <a:lnTo>
                    <a:pt x="117475" y="0"/>
                  </a:lnTo>
                  <a:lnTo>
                    <a:pt x="117475" y="76822"/>
                  </a:lnTo>
                  <a:lnTo>
                    <a:pt x="190245" y="76822"/>
                  </a:lnTo>
                  <a:lnTo>
                    <a:pt x="190245" y="119456"/>
                  </a:lnTo>
                  <a:lnTo>
                    <a:pt x="117475" y="119456"/>
                  </a:lnTo>
                  <a:lnTo>
                    <a:pt x="117475" y="196024"/>
                  </a:lnTo>
                  <a:lnTo>
                    <a:pt x="72770" y="196024"/>
                  </a:lnTo>
                  <a:lnTo>
                    <a:pt x="72770" y="119456"/>
                  </a:lnTo>
                  <a:lnTo>
                    <a:pt x="0" y="119456"/>
                  </a:lnTo>
                  <a:lnTo>
                    <a:pt x="0" y="76822"/>
                  </a:lnTo>
                  <a:lnTo>
                    <a:pt x="72770" y="76822"/>
                  </a:lnTo>
                  <a:lnTo>
                    <a:pt x="7277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065274" y="5526785"/>
              <a:ext cx="201294" cy="23393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595882" y="5526785"/>
              <a:ext cx="201294" cy="23393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464056" y="5447918"/>
              <a:ext cx="1398270" cy="382270"/>
            </a:xfrm>
            <a:custGeom>
              <a:avLst/>
              <a:gdLst/>
              <a:ahLst/>
              <a:cxnLst/>
              <a:rect l="l" t="t" r="r" b="b"/>
              <a:pathLst>
                <a:path w="1398270" h="382270">
                  <a:moveTo>
                    <a:pt x="1318133" y="0"/>
                  </a:moveTo>
                  <a:lnTo>
                    <a:pt x="1346573" y="31168"/>
                  </a:lnTo>
                  <a:lnTo>
                    <a:pt x="1368425" y="66420"/>
                  </a:lnTo>
                  <a:lnTo>
                    <a:pt x="1383411" y="101853"/>
                  </a:lnTo>
                  <a:lnTo>
                    <a:pt x="1394079" y="143408"/>
                  </a:lnTo>
                  <a:lnTo>
                    <a:pt x="1398143" y="190842"/>
                  </a:lnTo>
                  <a:lnTo>
                    <a:pt x="1397883" y="203174"/>
                  </a:lnTo>
                  <a:lnTo>
                    <a:pt x="1391912" y="249143"/>
                  </a:lnTo>
                  <a:lnTo>
                    <a:pt x="1380033" y="289262"/>
                  </a:lnTo>
                  <a:lnTo>
                    <a:pt x="1359820" y="330646"/>
                  </a:lnTo>
                  <a:lnTo>
                    <a:pt x="1333627" y="366534"/>
                  </a:lnTo>
                  <a:lnTo>
                    <a:pt x="1318133" y="381711"/>
                  </a:lnTo>
                  <a:lnTo>
                    <a:pt x="1289558" y="355371"/>
                  </a:lnTo>
                  <a:lnTo>
                    <a:pt x="1295560" y="348592"/>
                  </a:lnTo>
                  <a:lnTo>
                    <a:pt x="1301384" y="341420"/>
                  </a:lnTo>
                  <a:lnTo>
                    <a:pt x="1322863" y="308629"/>
                  </a:lnTo>
                  <a:lnTo>
                    <a:pt x="1339373" y="268138"/>
                  </a:lnTo>
                  <a:lnTo>
                    <a:pt x="1348898" y="219055"/>
                  </a:lnTo>
                  <a:lnTo>
                    <a:pt x="1350137" y="190842"/>
                  </a:lnTo>
                  <a:lnTo>
                    <a:pt x="1349827" y="176421"/>
                  </a:lnTo>
                  <a:lnTo>
                    <a:pt x="1345183" y="136905"/>
                  </a:lnTo>
                  <a:lnTo>
                    <a:pt x="1331849" y="92328"/>
                  </a:lnTo>
                  <a:lnTo>
                    <a:pt x="1312545" y="55752"/>
                  </a:lnTo>
                  <a:lnTo>
                    <a:pt x="1289558" y="26288"/>
                  </a:lnTo>
                  <a:lnTo>
                    <a:pt x="1318133" y="0"/>
                  </a:lnTo>
                  <a:close/>
                </a:path>
                <a:path w="1398270" h="382270">
                  <a:moveTo>
                    <a:pt x="79882" y="0"/>
                  </a:moveTo>
                  <a:lnTo>
                    <a:pt x="108457" y="26288"/>
                  </a:lnTo>
                  <a:lnTo>
                    <a:pt x="102508" y="33071"/>
                  </a:lnTo>
                  <a:lnTo>
                    <a:pt x="96678" y="40258"/>
                  </a:lnTo>
                  <a:lnTo>
                    <a:pt x="75199" y="73088"/>
                  </a:lnTo>
                  <a:lnTo>
                    <a:pt x="58642" y="113569"/>
                  </a:lnTo>
                  <a:lnTo>
                    <a:pt x="49228" y="162626"/>
                  </a:lnTo>
                  <a:lnTo>
                    <a:pt x="48006" y="190842"/>
                  </a:lnTo>
                  <a:lnTo>
                    <a:pt x="48313" y="205263"/>
                  </a:lnTo>
                  <a:lnTo>
                    <a:pt x="52831" y="244754"/>
                  </a:lnTo>
                  <a:lnTo>
                    <a:pt x="66166" y="289407"/>
                  </a:lnTo>
                  <a:lnTo>
                    <a:pt x="85471" y="325907"/>
                  </a:lnTo>
                  <a:lnTo>
                    <a:pt x="108457" y="355371"/>
                  </a:lnTo>
                  <a:lnTo>
                    <a:pt x="79882" y="381711"/>
                  </a:lnTo>
                  <a:lnTo>
                    <a:pt x="51569" y="350525"/>
                  </a:lnTo>
                  <a:lnTo>
                    <a:pt x="29718" y="315302"/>
                  </a:lnTo>
                  <a:lnTo>
                    <a:pt x="14605" y="279806"/>
                  </a:lnTo>
                  <a:lnTo>
                    <a:pt x="3937" y="238175"/>
                  </a:lnTo>
                  <a:lnTo>
                    <a:pt x="0" y="190842"/>
                  </a:lnTo>
                  <a:lnTo>
                    <a:pt x="240" y="178419"/>
                  </a:lnTo>
                  <a:lnTo>
                    <a:pt x="6157" y="132511"/>
                  </a:lnTo>
                  <a:lnTo>
                    <a:pt x="17984" y="92424"/>
                  </a:lnTo>
                  <a:lnTo>
                    <a:pt x="38274" y="51069"/>
                  </a:lnTo>
                  <a:lnTo>
                    <a:pt x="64643" y="15112"/>
                  </a:lnTo>
                  <a:lnTo>
                    <a:pt x="75437" y="3809"/>
                  </a:lnTo>
                  <a:lnTo>
                    <a:pt x="79882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1" name="object 121"/>
          <p:cNvGrpSpPr/>
          <p:nvPr/>
        </p:nvGrpSpPr>
        <p:grpSpPr>
          <a:xfrm>
            <a:off x="2982341" y="5539104"/>
            <a:ext cx="288290" cy="238760"/>
            <a:chOff x="2982341" y="5539104"/>
            <a:chExt cx="288290" cy="238760"/>
          </a:xfrm>
        </p:grpSpPr>
        <p:sp>
          <p:nvSpPr>
            <p:cNvPr id="122" name="object 122"/>
            <p:cNvSpPr/>
            <p:nvPr/>
          </p:nvSpPr>
          <p:spPr>
            <a:xfrm>
              <a:off x="2997708" y="5553455"/>
              <a:ext cx="272795" cy="224028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988437" y="5545200"/>
              <a:ext cx="258952" cy="20942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988437" y="5545200"/>
              <a:ext cx="259079" cy="209550"/>
            </a:xfrm>
            <a:custGeom>
              <a:avLst/>
              <a:gdLst/>
              <a:ahLst/>
              <a:cxnLst/>
              <a:rect l="l" t="t" r="r" b="b"/>
              <a:pathLst>
                <a:path w="259080" h="209550">
                  <a:moveTo>
                    <a:pt x="0" y="0"/>
                  </a:moveTo>
                  <a:lnTo>
                    <a:pt x="31750" y="0"/>
                  </a:lnTo>
                  <a:lnTo>
                    <a:pt x="129539" y="168808"/>
                  </a:lnTo>
                  <a:lnTo>
                    <a:pt x="227075" y="0"/>
                  </a:lnTo>
                  <a:lnTo>
                    <a:pt x="258952" y="0"/>
                  </a:lnTo>
                  <a:lnTo>
                    <a:pt x="137921" y="209423"/>
                  </a:lnTo>
                  <a:lnTo>
                    <a:pt x="121031" y="20942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" name="object 125"/>
          <p:cNvGrpSpPr/>
          <p:nvPr/>
        </p:nvGrpSpPr>
        <p:grpSpPr>
          <a:xfrm>
            <a:off x="3364484" y="5441822"/>
            <a:ext cx="960755" cy="412115"/>
            <a:chOff x="3364484" y="5441822"/>
            <a:chExt cx="960755" cy="412115"/>
          </a:xfrm>
        </p:grpSpPr>
        <p:sp>
          <p:nvSpPr>
            <p:cNvPr id="126" name="object 126"/>
            <p:cNvSpPr/>
            <p:nvPr/>
          </p:nvSpPr>
          <p:spPr>
            <a:xfrm>
              <a:off x="3378708" y="5455919"/>
              <a:ext cx="946403" cy="397764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370580" y="5447918"/>
              <a:ext cx="930275" cy="38171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502406" y="5532246"/>
              <a:ext cx="203327" cy="228473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968750" y="5526785"/>
              <a:ext cx="201295" cy="23393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733292" y="5520181"/>
              <a:ext cx="202438" cy="229158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3370580" y="5447918"/>
              <a:ext cx="930275" cy="382270"/>
            </a:xfrm>
            <a:custGeom>
              <a:avLst/>
              <a:gdLst/>
              <a:ahLst/>
              <a:cxnLst/>
              <a:rect l="l" t="t" r="r" b="b"/>
              <a:pathLst>
                <a:path w="930275" h="382270">
                  <a:moveTo>
                    <a:pt x="850265" y="0"/>
                  </a:moveTo>
                  <a:lnTo>
                    <a:pt x="878705" y="31168"/>
                  </a:lnTo>
                  <a:lnTo>
                    <a:pt x="900557" y="66420"/>
                  </a:lnTo>
                  <a:lnTo>
                    <a:pt x="915543" y="101853"/>
                  </a:lnTo>
                  <a:lnTo>
                    <a:pt x="926211" y="143408"/>
                  </a:lnTo>
                  <a:lnTo>
                    <a:pt x="930275" y="190842"/>
                  </a:lnTo>
                  <a:lnTo>
                    <a:pt x="930015" y="203174"/>
                  </a:lnTo>
                  <a:lnTo>
                    <a:pt x="924044" y="249143"/>
                  </a:lnTo>
                  <a:lnTo>
                    <a:pt x="912165" y="289262"/>
                  </a:lnTo>
                  <a:lnTo>
                    <a:pt x="891952" y="330646"/>
                  </a:lnTo>
                  <a:lnTo>
                    <a:pt x="865759" y="366534"/>
                  </a:lnTo>
                  <a:lnTo>
                    <a:pt x="850265" y="381711"/>
                  </a:lnTo>
                  <a:lnTo>
                    <a:pt x="821690" y="355371"/>
                  </a:lnTo>
                  <a:lnTo>
                    <a:pt x="827692" y="348592"/>
                  </a:lnTo>
                  <a:lnTo>
                    <a:pt x="833516" y="341420"/>
                  </a:lnTo>
                  <a:lnTo>
                    <a:pt x="854995" y="308629"/>
                  </a:lnTo>
                  <a:lnTo>
                    <a:pt x="871505" y="268138"/>
                  </a:lnTo>
                  <a:lnTo>
                    <a:pt x="881030" y="219055"/>
                  </a:lnTo>
                  <a:lnTo>
                    <a:pt x="882269" y="190842"/>
                  </a:lnTo>
                  <a:lnTo>
                    <a:pt x="881959" y="176421"/>
                  </a:lnTo>
                  <a:lnTo>
                    <a:pt x="877316" y="136905"/>
                  </a:lnTo>
                  <a:lnTo>
                    <a:pt x="863981" y="92328"/>
                  </a:lnTo>
                  <a:lnTo>
                    <a:pt x="844677" y="55752"/>
                  </a:lnTo>
                  <a:lnTo>
                    <a:pt x="821690" y="26288"/>
                  </a:lnTo>
                  <a:lnTo>
                    <a:pt x="850265" y="0"/>
                  </a:lnTo>
                  <a:close/>
                </a:path>
                <a:path w="930275" h="382270">
                  <a:moveTo>
                    <a:pt x="79883" y="0"/>
                  </a:moveTo>
                  <a:lnTo>
                    <a:pt x="108458" y="26288"/>
                  </a:lnTo>
                  <a:lnTo>
                    <a:pt x="102508" y="33071"/>
                  </a:lnTo>
                  <a:lnTo>
                    <a:pt x="96678" y="40258"/>
                  </a:lnTo>
                  <a:lnTo>
                    <a:pt x="75199" y="73088"/>
                  </a:lnTo>
                  <a:lnTo>
                    <a:pt x="58642" y="113569"/>
                  </a:lnTo>
                  <a:lnTo>
                    <a:pt x="49228" y="162626"/>
                  </a:lnTo>
                  <a:lnTo>
                    <a:pt x="48006" y="190842"/>
                  </a:lnTo>
                  <a:lnTo>
                    <a:pt x="48313" y="205263"/>
                  </a:lnTo>
                  <a:lnTo>
                    <a:pt x="52832" y="244754"/>
                  </a:lnTo>
                  <a:lnTo>
                    <a:pt x="66167" y="289407"/>
                  </a:lnTo>
                  <a:lnTo>
                    <a:pt x="85471" y="325907"/>
                  </a:lnTo>
                  <a:lnTo>
                    <a:pt x="108458" y="355371"/>
                  </a:lnTo>
                  <a:lnTo>
                    <a:pt x="79883" y="381711"/>
                  </a:lnTo>
                  <a:lnTo>
                    <a:pt x="51569" y="350525"/>
                  </a:lnTo>
                  <a:lnTo>
                    <a:pt x="29718" y="315302"/>
                  </a:lnTo>
                  <a:lnTo>
                    <a:pt x="14605" y="279806"/>
                  </a:lnTo>
                  <a:lnTo>
                    <a:pt x="3937" y="238175"/>
                  </a:lnTo>
                  <a:lnTo>
                    <a:pt x="0" y="190842"/>
                  </a:lnTo>
                  <a:lnTo>
                    <a:pt x="240" y="178419"/>
                  </a:lnTo>
                  <a:lnTo>
                    <a:pt x="6157" y="132511"/>
                  </a:lnTo>
                  <a:lnTo>
                    <a:pt x="17984" y="92424"/>
                  </a:lnTo>
                  <a:lnTo>
                    <a:pt x="38274" y="51069"/>
                  </a:lnTo>
                  <a:lnTo>
                    <a:pt x="64643" y="15112"/>
                  </a:lnTo>
                  <a:lnTo>
                    <a:pt x="75437" y="3809"/>
                  </a:lnTo>
                  <a:lnTo>
                    <a:pt x="79883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" name="object 132"/>
          <p:cNvGrpSpPr/>
          <p:nvPr/>
        </p:nvGrpSpPr>
        <p:grpSpPr>
          <a:xfrm>
            <a:off x="1168984" y="6194171"/>
            <a:ext cx="149860" cy="149225"/>
            <a:chOff x="1168984" y="6194171"/>
            <a:chExt cx="149860" cy="149225"/>
          </a:xfrm>
        </p:grpSpPr>
        <p:sp>
          <p:nvSpPr>
            <p:cNvPr id="133" name="object 133"/>
            <p:cNvSpPr/>
            <p:nvPr/>
          </p:nvSpPr>
          <p:spPr>
            <a:xfrm>
              <a:off x="1184147" y="6208776"/>
              <a:ext cx="134112" cy="1341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168984" y="6194171"/>
              <a:ext cx="131114" cy="13114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5" name="object 135"/>
          <p:cNvGrpSpPr/>
          <p:nvPr/>
        </p:nvGrpSpPr>
        <p:grpSpPr>
          <a:xfrm>
            <a:off x="1440052" y="6079070"/>
            <a:ext cx="6205855" cy="455930"/>
            <a:chOff x="1440052" y="6079070"/>
            <a:chExt cx="6205855" cy="455930"/>
          </a:xfrm>
        </p:grpSpPr>
        <p:sp>
          <p:nvSpPr>
            <p:cNvPr id="136" name="object 136"/>
            <p:cNvSpPr/>
            <p:nvPr/>
          </p:nvSpPr>
          <p:spPr>
            <a:xfrm>
              <a:off x="1455419" y="6092951"/>
              <a:ext cx="6190487" cy="441959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446148" y="6085166"/>
              <a:ext cx="6176264" cy="42706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093838" y="6305435"/>
              <a:ext cx="91440" cy="72466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3567302" y="6305435"/>
              <a:ext cx="91440" cy="72466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4554854" y="6305435"/>
              <a:ext cx="91440" cy="72466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2748914" y="6305435"/>
              <a:ext cx="91439" cy="72466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347081" y="6223952"/>
              <a:ext cx="120269" cy="15283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762632" y="6223952"/>
              <a:ext cx="120268" cy="15283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4033647" y="6192100"/>
              <a:ext cx="2918460" cy="216535"/>
            </a:xfrm>
            <a:custGeom>
              <a:avLst/>
              <a:gdLst/>
              <a:ahLst/>
              <a:cxnLst/>
              <a:rect l="l" t="t" r="r" b="b"/>
              <a:pathLst>
                <a:path w="2918459" h="216535">
                  <a:moveTo>
                    <a:pt x="2878074" y="35940"/>
                  </a:moveTo>
                  <a:lnTo>
                    <a:pt x="2871343" y="35940"/>
                  </a:lnTo>
                  <a:lnTo>
                    <a:pt x="2865374" y="37172"/>
                  </a:lnTo>
                  <a:lnTo>
                    <a:pt x="2860167" y="39623"/>
                  </a:lnTo>
                  <a:lnTo>
                    <a:pt x="2854959" y="42075"/>
                  </a:lnTo>
                  <a:lnTo>
                    <a:pt x="2850514" y="45427"/>
                  </a:lnTo>
                  <a:lnTo>
                    <a:pt x="2846704" y="49669"/>
                  </a:lnTo>
                  <a:lnTo>
                    <a:pt x="2842895" y="53911"/>
                  </a:lnTo>
                  <a:lnTo>
                    <a:pt x="2833116" y="82600"/>
                  </a:lnTo>
                  <a:lnTo>
                    <a:pt x="2918205" y="82600"/>
                  </a:lnTo>
                  <a:lnTo>
                    <a:pt x="2918205" y="76199"/>
                  </a:lnTo>
                  <a:lnTo>
                    <a:pt x="2917317" y="70167"/>
                  </a:lnTo>
                  <a:lnTo>
                    <a:pt x="2915666" y="64515"/>
                  </a:lnTo>
                  <a:lnTo>
                    <a:pt x="2913887" y="58864"/>
                  </a:lnTo>
                  <a:lnTo>
                    <a:pt x="2911348" y="53911"/>
                  </a:lnTo>
                  <a:lnTo>
                    <a:pt x="2908046" y="49669"/>
                  </a:lnTo>
                  <a:lnTo>
                    <a:pt x="2904744" y="45427"/>
                  </a:lnTo>
                  <a:lnTo>
                    <a:pt x="2900553" y="42075"/>
                  </a:lnTo>
                  <a:lnTo>
                    <a:pt x="2895600" y="39623"/>
                  </a:lnTo>
                  <a:lnTo>
                    <a:pt x="2890520" y="37172"/>
                  </a:lnTo>
                  <a:lnTo>
                    <a:pt x="2884678" y="35940"/>
                  </a:lnTo>
                  <a:lnTo>
                    <a:pt x="2878074" y="35940"/>
                  </a:lnTo>
                  <a:close/>
                </a:path>
                <a:path w="2918459" h="216535">
                  <a:moveTo>
                    <a:pt x="2187702" y="35940"/>
                  </a:moveTo>
                  <a:lnTo>
                    <a:pt x="2180970" y="35940"/>
                  </a:lnTo>
                  <a:lnTo>
                    <a:pt x="2175002" y="37172"/>
                  </a:lnTo>
                  <a:lnTo>
                    <a:pt x="2147316" y="64515"/>
                  </a:lnTo>
                  <a:lnTo>
                    <a:pt x="2145029" y="70167"/>
                  </a:lnTo>
                  <a:lnTo>
                    <a:pt x="2143505" y="76199"/>
                  </a:lnTo>
                  <a:lnTo>
                    <a:pt x="2142743" y="82600"/>
                  </a:lnTo>
                  <a:lnTo>
                    <a:pt x="2227833" y="82600"/>
                  </a:lnTo>
                  <a:lnTo>
                    <a:pt x="2227833" y="76199"/>
                  </a:lnTo>
                  <a:lnTo>
                    <a:pt x="2226944" y="70167"/>
                  </a:lnTo>
                  <a:lnTo>
                    <a:pt x="2225293" y="64515"/>
                  </a:lnTo>
                  <a:lnTo>
                    <a:pt x="2223516" y="58864"/>
                  </a:lnTo>
                  <a:lnTo>
                    <a:pt x="2220976" y="53911"/>
                  </a:lnTo>
                  <a:lnTo>
                    <a:pt x="2217674" y="49669"/>
                  </a:lnTo>
                  <a:lnTo>
                    <a:pt x="2214372" y="45427"/>
                  </a:lnTo>
                  <a:lnTo>
                    <a:pt x="2210180" y="42075"/>
                  </a:lnTo>
                  <a:lnTo>
                    <a:pt x="2205228" y="39623"/>
                  </a:lnTo>
                  <a:lnTo>
                    <a:pt x="2200148" y="37172"/>
                  </a:lnTo>
                  <a:lnTo>
                    <a:pt x="2194305" y="35940"/>
                  </a:lnTo>
                  <a:lnTo>
                    <a:pt x="2187702" y="35940"/>
                  </a:lnTo>
                  <a:close/>
                </a:path>
                <a:path w="2918459" h="216535">
                  <a:moveTo>
                    <a:pt x="1035557" y="35940"/>
                  </a:moveTo>
                  <a:lnTo>
                    <a:pt x="1028826" y="35940"/>
                  </a:lnTo>
                  <a:lnTo>
                    <a:pt x="1022857" y="37172"/>
                  </a:lnTo>
                  <a:lnTo>
                    <a:pt x="1017651" y="39623"/>
                  </a:lnTo>
                  <a:lnTo>
                    <a:pt x="1012443" y="42075"/>
                  </a:lnTo>
                  <a:lnTo>
                    <a:pt x="1007999" y="45427"/>
                  </a:lnTo>
                  <a:lnTo>
                    <a:pt x="1004188" y="49669"/>
                  </a:lnTo>
                  <a:lnTo>
                    <a:pt x="1000378" y="53911"/>
                  </a:lnTo>
                  <a:lnTo>
                    <a:pt x="997330" y="58864"/>
                  </a:lnTo>
                  <a:lnTo>
                    <a:pt x="995172" y="64515"/>
                  </a:lnTo>
                  <a:lnTo>
                    <a:pt x="992886" y="70167"/>
                  </a:lnTo>
                  <a:lnTo>
                    <a:pt x="991362" y="76199"/>
                  </a:lnTo>
                  <a:lnTo>
                    <a:pt x="990600" y="82600"/>
                  </a:lnTo>
                  <a:lnTo>
                    <a:pt x="1075689" y="82600"/>
                  </a:lnTo>
                  <a:lnTo>
                    <a:pt x="1075689" y="76199"/>
                  </a:lnTo>
                  <a:lnTo>
                    <a:pt x="1074801" y="70167"/>
                  </a:lnTo>
                  <a:lnTo>
                    <a:pt x="1073150" y="64515"/>
                  </a:lnTo>
                  <a:lnTo>
                    <a:pt x="1071372" y="58864"/>
                  </a:lnTo>
                  <a:lnTo>
                    <a:pt x="1068831" y="53911"/>
                  </a:lnTo>
                  <a:lnTo>
                    <a:pt x="1065529" y="49669"/>
                  </a:lnTo>
                  <a:lnTo>
                    <a:pt x="1062227" y="45427"/>
                  </a:lnTo>
                  <a:lnTo>
                    <a:pt x="1058037" y="42075"/>
                  </a:lnTo>
                  <a:lnTo>
                    <a:pt x="1053083" y="39623"/>
                  </a:lnTo>
                  <a:lnTo>
                    <a:pt x="1048003" y="37172"/>
                  </a:lnTo>
                  <a:lnTo>
                    <a:pt x="1042162" y="35940"/>
                  </a:lnTo>
                  <a:lnTo>
                    <a:pt x="1035557" y="35940"/>
                  </a:lnTo>
                  <a:close/>
                </a:path>
                <a:path w="2918459" h="216535">
                  <a:moveTo>
                    <a:pt x="44957" y="35940"/>
                  </a:moveTo>
                  <a:lnTo>
                    <a:pt x="38226" y="35940"/>
                  </a:lnTo>
                  <a:lnTo>
                    <a:pt x="32257" y="37172"/>
                  </a:lnTo>
                  <a:lnTo>
                    <a:pt x="27050" y="39623"/>
                  </a:lnTo>
                  <a:lnTo>
                    <a:pt x="21843" y="42075"/>
                  </a:lnTo>
                  <a:lnTo>
                    <a:pt x="17399" y="45427"/>
                  </a:lnTo>
                  <a:lnTo>
                    <a:pt x="13588" y="49669"/>
                  </a:lnTo>
                  <a:lnTo>
                    <a:pt x="9778" y="53911"/>
                  </a:lnTo>
                  <a:lnTo>
                    <a:pt x="6730" y="58864"/>
                  </a:lnTo>
                  <a:lnTo>
                    <a:pt x="4572" y="64515"/>
                  </a:lnTo>
                  <a:lnTo>
                    <a:pt x="2286" y="70167"/>
                  </a:lnTo>
                  <a:lnTo>
                    <a:pt x="762" y="76199"/>
                  </a:lnTo>
                  <a:lnTo>
                    <a:pt x="0" y="82600"/>
                  </a:lnTo>
                  <a:lnTo>
                    <a:pt x="85089" y="82600"/>
                  </a:lnTo>
                  <a:lnTo>
                    <a:pt x="85089" y="76199"/>
                  </a:lnTo>
                  <a:lnTo>
                    <a:pt x="84200" y="70167"/>
                  </a:lnTo>
                  <a:lnTo>
                    <a:pt x="82550" y="64515"/>
                  </a:lnTo>
                  <a:lnTo>
                    <a:pt x="80772" y="58864"/>
                  </a:lnTo>
                  <a:lnTo>
                    <a:pt x="78231" y="53911"/>
                  </a:lnTo>
                  <a:lnTo>
                    <a:pt x="74929" y="49669"/>
                  </a:lnTo>
                  <a:lnTo>
                    <a:pt x="71627" y="45427"/>
                  </a:lnTo>
                  <a:lnTo>
                    <a:pt x="67437" y="42075"/>
                  </a:lnTo>
                  <a:lnTo>
                    <a:pt x="62483" y="39623"/>
                  </a:lnTo>
                  <a:lnTo>
                    <a:pt x="57403" y="37172"/>
                  </a:lnTo>
                  <a:lnTo>
                    <a:pt x="51562" y="35940"/>
                  </a:lnTo>
                  <a:lnTo>
                    <a:pt x="44957" y="35940"/>
                  </a:lnTo>
                  <a:close/>
                </a:path>
                <a:path w="2918459" h="216535">
                  <a:moveTo>
                    <a:pt x="1783333" y="0"/>
                  </a:moveTo>
                  <a:lnTo>
                    <a:pt x="1836292" y="0"/>
                  </a:lnTo>
                  <a:lnTo>
                    <a:pt x="1836292" y="216319"/>
                  </a:lnTo>
                  <a:lnTo>
                    <a:pt x="1783333" y="216319"/>
                  </a:lnTo>
                  <a:lnTo>
                    <a:pt x="1783333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731513" y="6186004"/>
              <a:ext cx="232283" cy="22851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919222" y="6192100"/>
              <a:ext cx="230504" cy="320675"/>
            </a:xfrm>
            <a:custGeom>
              <a:avLst/>
              <a:gdLst/>
              <a:ahLst/>
              <a:cxnLst/>
              <a:rect l="l" t="t" r="r" b="b"/>
              <a:pathLst>
                <a:path w="230505" h="320675">
                  <a:moveTo>
                    <a:pt x="0" y="0"/>
                  </a:moveTo>
                  <a:lnTo>
                    <a:pt x="56641" y="0"/>
                  </a:lnTo>
                  <a:lnTo>
                    <a:pt x="89026" y="78358"/>
                  </a:lnTo>
                  <a:lnTo>
                    <a:pt x="97504" y="99227"/>
                  </a:lnTo>
                  <a:lnTo>
                    <a:pt x="104647" y="117198"/>
                  </a:lnTo>
                  <a:lnTo>
                    <a:pt x="110458" y="132269"/>
                  </a:lnTo>
                  <a:lnTo>
                    <a:pt x="114934" y="144437"/>
                  </a:lnTo>
                  <a:lnTo>
                    <a:pt x="115823" y="144437"/>
                  </a:lnTo>
                  <a:lnTo>
                    <a:pt x="131183" y="103246"/>
                  </a:lnTo>
                  <a:lnTo>
                    <a:pt x="172973" y="0"/>
                  </a:lnTo>
                  <a:lnTo>
                    <a:pt x="230377" y="0"/>
                  </a:lnTo>
                  <a:lnTo>
                    <a:pt x="91058" y="320128"/>
                  </a:lnTo>
                  <a:lnTo>
                    <a:pt x="38734" y="320128"/>
                  </a:lnTo>
                  <a:lnTo>
                    <a:pt x="88391" y="20426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969897" y="6186004"/>
              <a:ext cx="207771" cy="234086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290943" y="6186741"/>
              <a:ext cx="331470" cy="222250"/>
            </a:xfrm>
            <a:custGeom>
              <a:avLst/>
              <a:gdLst/>
              <a:ahLst/>
              <a:cxnLst/>
              <a:rect l="l" t="t" r="r" b="b"/>
              <a:pathLst>
                <a:path w="331470" h="222250">
                  <a:moveTo>
                    <a:pt x="120268" y="0"/>
                  </a:moveTo>
                  <a:lnTo>
                    <a:pt x="158750" y="9486"/>
                  </a:lnTo>
                  <a:lnTo>
                    <a:pt x="184784" y="39065"/>
                  </a:lnTo>
                  <a:lnTo>
                    <a:pt x="185674" y="39065"/>
                  </a:lnTo>
                  <a:lnTo>
                    <a:pt x="189864" y="33261"/>
                  </a:lnTo>
                  <a:lnTo>
                    <a:pt x="194436" y="27978"/>
                  </a:lnTo>
                  <a:lnTo>
                    <a:pt x="199643" y="23215"/>
                  </a:lnTo>
                  <a:lnTo>
                    <a:pt x="204724" y="18453"/>
                  </a:lnTo>
                  <a:lnTo>
                    <a:pt x="244093" y="965"/>
                  </a:lnTo>
                  <a:lnTo>
                    <a:pt x="251840" y="0"/>
                  </a:lnTo>
                  <a:lnTo>
                    <a:pt x="259968" y="0"/>
                  </a:lnTo>
                  <a:lnTo>
                    <a:pt x="298957" y="9715"/>
                  </a:lnTo>
                  <a:lnTo>
                    <a:pt x="324738" y="38544"/>
                  </a:lnTo>
                  <a:lnTo>
                    <a:pt x="329564" y="56261"/>
                  </a:lnTo>
                  <a:lnTo>
                    <a:pt x="330200" y="60426"/>
                  </a:lnTo>
                  <a:lnTo>
                    <a:pt x="330707" y="65036"/>
                  </a:lnTo>
                  <a:lnTo>
                    <a:pt x="330961" y="70091"/>
                  </a:lnTo>
                  <a:lnTo>
                    <a:pt x="331342" y="75158"/>
                  </a:lnTo>
                  <a:lnTo>
                    <a:pt x="331470" y="80962"/>
                  </a:lnTo>
                  <a:lnTo>
                    <a:pt x="331470" y="87515"/>
                  </a:lnTo>
                  <a:lnTo>
                    <a:pt x="331470" y="221678"/>
                  </a:lnTo>
                  <a:lnTo>
                    <a:pt x="278510" y="221678"/>
                  </a:lnTo>
                  <a:lnTo>
                    <a:pt x="278510" y="89966"/>
                  </a:lnTo>
                  <a:lnTo>
                    <a:pt x="278510" y="85356"/>
                  </a:lnTo>
                  <a:lnTo>
                    <a:pt x="276478" y="66522"/>
                  </a:lnTo>
                  <a:lnTo>
                    <a:pt x="274954" y="59982"/>
                  </a:lnTo>
                  <a:lnTo>
                    <a:pt x="246887" y="44424"/>
                  </a:lnTo>
                  <a:lnTo>
                    <a:pt x="242188" y="44424"/>
                  </a:lnTo>
                  <a:lnTo>
                    <a:pt x="204088" y="61061"/>
                  </a:lnTo>
                  <a:lnTo>
                    <a:pt x="199643" y="64554"/>
                  </a:lnTo>
                  <a:lnTo>
                    <a:pt x="195706" y="68465"/>
                  </a:lnTo>
                  <a:lnTo>
                    <a:pt x="192150" y="72771"/>
                  </a:lnTo>
                  <a:lnTo>
                    <a:pt x="192150" y="221678"/>
                  </a:lnTo>
                  <a:lnTo>
                    <a:pt x="139191" y="221678"/>
                  </a:lnTo>
                  <a:lnTo>
                    <a:pt x="139191" y="89966"/>
                  </a:lnTo>
                  <a:lnTo>
                    <a:pt x="139191" y="85356"/>
                  </a:lnTo>
                  <a:lnTo>
                    <a:pt x="139064" y="81038"/>
                  </a:lnTo>
                  <a:lnTo>
                    <a:pt x="116331" y="44577"/>
                  </a:lnTo>
                  <a:lnTo>
                    <a:pt x="107568" y="44424"/>
                  </a:lnTo>
                  <a:lnTo>
                    <a:pt x="102870" y="44424"/>
                  </a:lnTo>
                  <a:lnTo>
                    <a:pt x="64770" y="61061"/>
                  </a:lnTo>
                  <a:lnTo>
                    <a:pt x="52831" y="72771"/>
                  </a:lnTo>
                  <a:lnTo>
                    <a:pt x="52831" y="221678"/>
                  </a:lnTo>
                  <a:lnTo>
                    <a:pt x="0" y="221678"/>
                  </a:lnTo>
                  <a:lnTo>
                    <a:pt x="0" y="5359"/>
                  </a:lnTo>
                  <a:lnTo>
                    <a:pt x="43687" y="5359"/>
                  </a:lnTo>
                  <a:lnTo>
                    <a:pt x="48640" y="35496"/>
                  </a:lnTo>
                  <a:lnTo>
                    <a:pt x="49529" y="35496"/>
                  </a:lnTo>
                  <a:lnTo>
                    <a:pt x="52577" y="31026"/>
                  </a:lnTo>
                  <a:lnTo>
                    <a:pt x="56514" y="26644"/>
                  </a:lnTo>
                  <a:lnTo>
                    <a:pt x="61340" y="22326"/>
                  </a:lnTo>
                  <a:lnTo>
                    <a:pt x="66039" y="18008"/>
                  </a:lnTo>
                  <a:lnTo>
                    <a:pt x="104648" y="1003"/>
                  </a:lnTo>
                  <a:lnTo>
                    <a:pt x="112267" y="0"/>
                  </a:lnTo>
                  <a:lnTo>
                    <a:pt x="12026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039991" y="6180645"/>
              <a:ext cx="199517" cy="2394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655435" y="6180645"/>
              <a:ext cx="357378" cy="23944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443091" y="6180645"/>
              <a:ext cx="179070" cy="23944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113906" y="6180645"/>
              <a:ext cx="208534" cy="23944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912738" y="6180645"/>
              <a:ext cx="179070" cy="23944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556631" y="6180645"/>
              <a:ext cx="140716" cy="23387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292470" y="6180645"/>
              <a:ext cx="229616" cy="2394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4961762" y="6180645"/>
              <a:ext cx="208534" cy="23944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4501007" y="6180645"/>
              <a:ext cx="199517" cy="23944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4298823" y="6180645"/>
              <a:ext cx="179070" cy="2394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3971163" y="6180645"/>
              <a:ext cx="208534" cy="23944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3513454" y="6180645"/>
              <a:ext cx="199517" cy="23944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695066" y="6180645"/>
              <a:ext cx="199516" cy="239445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321178" y="6186741"/>
              <a:ext cx="331470" cy="222250"/>
            </a:xfrm>
            <a:custGeom>
              <a:avLst/>
              <a:gdLst/>
              <a:ahLst/>
              <a:cxnLst/>
              <a:rect l="l" t="t" r="r" b="b"/>
              <a:pathLst>
                <a:path w="331469" h="222250">
                  <a:moveTo>
                    <a:pt x="120268" y="0"/>
                  </a:moveTo>
                  <a:lnTo>
                    <a:pt x="158750" y="9486"/>
                  </a:lnTo>
                  <a:lnTo>
                    <a:pt x="184784" y="39065"/>
                  </a:lnTo>
                  <a:lnTo>
                    <a:pt x="185673" y="39065"/>
                  </a:lnTo>
                  <a:lnTo>
                    <a:pt x="189864" y="33261"/>
                  </a:lnTo>
                  <a:lnTo>
                    <a:pt x="194437" y="27978"/>
                  </a:lnTo>
                  <a:lnTo>
                    <a:pt x="199644" y="23215"/>
                  </a:lnTo>
                  <a:lnTo>
                    <a:pt x="204723" y="18453"/>
                  </a:lnTo>
                  <a:lnTo>
                    <a:pt x="244094" y="965"/>
                  </a:lnTo>
                  <a:lnTo>
                    <a:pt x="251840" y="0"/>
                  </a:lnTo>
                  <a:lnTo>
                    <a:pt x="259969" y="0"/>
                  </a:lnTo>
                  <a:lnTo>
                    <a:pt x="298957" y="9715"/>
                  </a:lnTo>
                  <a:lnTo>
                    <a:pt x="324738" y="38544"/>
                  </a:lnTo>
                  <a:lnTo>
                    <a:pt x="329564" y="56261"/>
                  </a:lnTo>
                  <a:lnTo>
                    <a:pt x="330200" y="60426"/>
                  </a:lnTo>
                  <a:lnTo>
                    <a:pt x="330707" y="65036"/>
                  </a:lnTo>
                  <a:lnTo>
                    <a:pt x="330962" y="70091"/>
                  </a:lnTo>
                  <a:lnTo>
                    <a:pt x="331343" y="75158"/>
                  </a:lnTo>
                  <a:lnTo>
                    <a:pt x="331469" y="80962"/>
                  </a:lnTo>
                  <a:lnTo>
                    <a:pt x="331469" y="87515"/>
                  </a:lnTo>
                  <a:lnTo>
                    <a:pt x="331469" y="221678"/>
                  </a:lnTo>
                  <a:lnTo>
                    <a:pt x="278510" y="221678"/>
                  </a:lnTo>
                  <a:lnTo>
                    <a:pt x="278510" y="89966"/>
                  </a:lnTo>
                  <a:lnTo>
                    <a:pt x="278510" y="85356"/>
                  </a:lnTo>
                  <a:lnTo>
                    <a:pt x="276478" y="66522"/>
                  </a:lnTo>
                  <a:lnTo>
                    <a:pt x="274954" y="59982"/>
                  </a:lnTo>
                  <a:lnTo>
                    <a:pt x="246887" y="44424"/>
                  </a:lnTo>
                  <a:lnTo>
                    <a:pt x="242188" y="44424"/>
                  </a:lnTo>
                  <a:lnTo>
                    <a:pt x="204088" y="61061"/>
                  </a:lnTo>
                  <a:lnTo>
                    <a:pt x="199644" y="64554"/>
                  </a:lnTo>
                  <a:lnTo>
                    <a:pt x="195706" y="68465"/>
                  </a:lnTo>
                  <a:lnTo>
                    <a:pt x="192150" y="72771"/>
                  </a:lnTo>
                  <a:lnTo>
                    <a:pt x="192150" y="221678"/>
                  </a:lnTo>
                  <a:lnTo>
                    <a:pt x="139191" y="221678"/>
                  </a:lnTo>
                  <a:lnTo>
                    <a:pt x="139191" y="89966"/>
                  </a:lnTo>
                  <a:lnTo>
                    <a:pt x="139191" y="85356"/>
                  </a:lnTo>
                  <a:lnTo>
                    <a:pt x="139064" y="81038"/>
                  </a:lnTo>
                  <a:lnTo>
                    <a:pt x="116331" y="44577"/>
                  </a:lnTo>
                  <a:lnTo>
                    <a:pt x="107568" y="44424"/>
                  </a:lnTo>
                  <a:lnTo>
                    <a:pt x="102869" y="44424"/>
                  </a:lnTo>
                  <a:lnTo>
                    <a:pt x="64769" y="61061"/>
                  </a:lnTo>
                  <a:lnTo>
                    <a:pt x="52831" y="72771"/>
                  </a:lnTo>
                  <a:lnTo>
                    <a:pt x="52831" y="221678"/>
                  </a:lnTo>
                  <a:lnTo>
                    <a:pt x="0" y="221678"/>
                  </a:lnTo>
                  <a:lnTo>
                    <a:pt x="0" y="5359"/>
                  </a:lnTo>
                  <a:lnTo>
                    <a:pt x="43687" y="5359"/>
                  </a:lnTo>
                  <a:lnTo>
                    <a:pt x="48640" y="35496"/>
                  </a:lnTo>
                  <a:lnTo>
                    <a:pt x="49529" y="35496"/>
                  </a:lnTo>
                  <a:lnTo>
                    <a:pt x="52577" y="31026"/>
                  </a:lnTo>
                  <a:lnTo>
                    <a:pt x="56514" y="26644"/>
                  </a:lnTo>
                  <a:lnTo>
                    <a:pt x="61340" y="22326"/>
                  </a:lnTo>
                  <a:lnTo>
                    <a:pt x="66039" y="18008"/>
                  </a:lnTo>
                  <a:lnTo>
                    <a:pt x="97408" y="3009"/>
                  </a:lnTo>
                  <a:lnTo>
                    <a:pt x="104647" y="1003"/>
                  </a:lnTo>
                  <a:lnTo>
                    <a:pt x="112268" y="0"/>
                  </a:lnTo>
                  <a:lnTo>
                    <a:pt x="120268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708022" y="6180645"/>
              <a:ext cx="229615" cy="2394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446148" y="6085166"/>
              <a:ext cx="4425315" cy="323850"/>
            </a:xfrm>
            <a:custGeom>
              <a:avLst/>
              <a:gdLst/>
              <a:ahLst/>
              <a:cxnLst/>
              <a:rect l="l" t="t" r="r" b="b"/>
              <a:pathLst>
                <a:path w="4425315" h="323850">
                  <a:moveTo>
                    <a:pt x="0" y="24549"/>
                  </a:moveTo>
                  <a:lnTo>
                    <a:pt x="60706" y="24549"/>
                  </a:lnTo>
                  <a:lnTo>
                    <a:pt x="140207" y="153136"/>
                  </a:lnTo>
                  <a:lnTo>
                    <a:pt x="140842" y="153136"/>
                  </a:lnTo>
                  <a:lnTo>
                    <a:pt x="220344" y="24549"/>
                  </a:lnTo>
                  <a:lnTo>
                    <a:pt x="281050" y="24549"/>
                  </a:lnTo>
                  <a:lnTo>
                    <a:pt x="167894" y="202920"/>
                  </a:lnTo>
                  <a:lnTo>
                    <a:pt x="167894" y="323253"/>
                  </a:lnTo>
                  <a:lnTo>
                    <a:pt x="113156" y="323253"/>
                  </a:lnTo>
                  <a:lnTo>
                    <a:pt x="113156" y="202920"/>
                  </a:lnTo>
                  <a:lnTo>
                    <a:pt x="0" y="24549"/>
                  </a:lnTo>
                  <a:close/>
                </a:path>
                <a:path w="4425315" h="323850">
                  <a:moveTo>
                    <a:pt x="4369562" y="0"/>
                  </a:moveTo>
                  <a:lnTo>
                    <a:pt x="4425061" y="0"/>
                  </a:lnTo>
                  <a:lnTo>
                    <a:pt x="4425061" y="57365"/>
                  </a:lnTo>
                  <a:lnTo>
                    <a:pt x="4369562" y="57365"/>
                  </a:lnTo>
                  <a:lnTo>
                    <a:pt x="4369562" y="0"/>
                  </a:lnTo>
                  <a:close/>
                </a:path>
                <a:path w="4425315" h="323850">
                  <a:moveTo>
                    <a:pt x="3307968" y="0"/>
                  </a:moveTo>
                  <a:lnTo>
                    <a:pt x="3360928" y="0"/>
                  </a:lnTo>
                  <a:lnTo>
                    <a:pt x="3360928" y="194665"/>
                  </a:lnTo>
                  <a:lnTo>
                    <a:pt x="3361943" y="194665"/>
                  </a:lnTo>
                  <a:lnTo>
                    <a:pt x="3444366" y="106934"/>
                  </a:lnTo>
                  <a:lnTo>
                    <a:pt x="3509772" y="106934"/>
                  </a:lnTo>
                  <a:lnTo>
                    <a:pt x="3414903" y="208508"/>
                  </a:lnTo>
                  <a:lnTo>
                    <a:pt x="3510406" y="323253"/>
                  </a:lnTo>
                  <a:lnTo>
                    <a:pt x="3446399" y="323253"/>
                  </a:lnTo>
                  <a:lnTo>
                    <a:pt x="3361816" y="222567"/>
                  </a:lnTo>
                  <a:lnTo>
                    <a:pt x="3360928" y="222567"/>
                  </a:lnTo>
                  <a:lnTo>
                    <a:pt x="3360928" y="323253"/>
                  </a:lnTo>
                  <a:lnTo>
                    <a:pt x="3307968" y="323253"/>
                  </a:lnTo>
                  <a:lnTo>
                    <a:pt x="3307968" y="0"/>
                  </a:lnTo>
                  <a:close/>
                </a:path>
                <a:path w="4425315" h="323850">
                  <a:moveTo>
                    <a:pt x="1829689" y="0"/>
                  </a:moveTo>
                  <a:lnTo>
                    <a:pt x="1882648" y="0"/>
                  </a:lnTo>
                  <a:lnTo>
                    <a:pt x="1882648" y="88176"/>
                  </a:lnTo>
                  <a:lnTo>
                    <a:pt x="1880997" y="129476"/>
                  </a:lnTo>
                  <a:lnTo>
                    <a:pt x="1880108" y="135280"/>
                  </a:lnTo>
                  <a:lnTo>
                    <a:pt x="1880997" y="135280"/>
                  </a:lnTo>
                  <a:lnTo>
                    <a:pt x="1907539" y="111950"/>
                  </a:lnTo>
                  <a:lnTo>
                    <a:pt x="1912874" y="108902"/>
                  </a:lnTo>
                  <a:lnTo>
                    <a:pt x="1919097" y="106413"/>
                  </a:lnTo>
                  <a:lnTo>
                    <a:pt x="1926081" y="104470"/>
                  </a:lnTo>
                  <a:lnTo>
                    <a:pt x="1932939" y="102539"/>
                  </a:lnTo>
                  <a:lnTo>
                    <a:pt x="1940560" y="101574"/>
                  </a:lnTo>
                  <a:lnTo>
                    <a:pt x="1948941" y="101574"/>
                  </a:lnTo>
                  <a:lnTo>
                    <a:pt x="1956053" y="101574"/>
                  </a:lnTo>
                  <a:lnTo>
                    <a:pt x="1994662" y="113258"/>
                  </a:lnTo>
                  <a:lnTo>
                    <a:pt x="2004822" y="121894"/>
                  </a:lnTo>
                  <a:lnTo>
                    <a:pt x="2009648" y="126657"/>
                  </a:lnTo>
                  <a:lnTo>
                    <a:pt x="2024143" y="163704"/>
                  </a:lnTo>
                  <a:lnTo>
                    <a:pt x="2025268" y="184175"/>
                  </a:lnTo>
                  <a:lnTo>
                    <a:pt x="2025268" y="323253"/>
                  </a:lnTo>
                  <a:lnTo>
                    <a:pt x="1972310" y="323253"/>
                  </a:lnTo>
                  <a:lnTo>
                    <a:pt x="1972310" y="191312"/>
                  </a:lnTo>
                  <a:lnTo>
                    <a:pt x="1972310" y="184619"/>
                  </a:lnTo>
                  <a:lnTo>
                    <a:pt x="1972055" y="179146"/>
                  </a:lnTo>
                  <a:lnTo>
                    <a:pt x="1971421" y="174904"/>
                  </a:lnTo>
                  <a:lnTo>
                    <a:pt x="1970913" y="170662"/>
                  </a:lnTo>
                  <a:lnTo>
                    <a:pt x="1954911" y="150012"/>
                  </a:lnTo>
                  <a:lnTo>
                    <a:pt x="1949196" y="147332"/>
                  </a:lnTo>
                  <a:lnTo>
                    <a:pt x="1942464" y="145999"/>
                  </a:lnTo>
                  <a:lnTo>
                    <a:pt x="1935099" y="145999"/>
                  </a:lnTo>
                  <a:lnTo>
                    <a:pt x="1894077" y="162183"/>
                  </a:lnTo>
                  <a:lnTo>
                    <a:pt x="1882648" y="174345"/>
                  </a:lnTo>
                  <a:lnTo>
                    <a:pt x="1882648" y="323253"/>
                  </a:lnTo>
                  <a:lnTo>
                    <a:pt x="1829689" y="323253"/>
                  </a:lnTo>
                  <a:lnTo>
                    <a:pt x="1829689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3" name="object 3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56629" y="6563055"/>
            <a:ext cx="5746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r>
              <a:rPr dirty="0" sz="10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0609" y="6563055"/>
            <a:ext cx="172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89988" y="388620"/>
            <a:ext cx="517245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395217" y="1992376"/>
            <a:ext cx="1746250" cy="570865"/>
            <a:chOff x="3395217" y="1992376"/>
            <a:chExt cx="1746250" cy="570865"/>
          </a:xfrm>
        </p:grpSpPr>
        <p:sp>
          <p:nvSpPr>
            <p:cNvPr id="13" name="object 13"/>
            <p:cNvSpPr/>
            <p:nvPr/>
          </p:nvSpPr>
          <p:spPr>
            <a:xfrm>
              <a:off x="3406647" y="2003806"/>
              <a:ext cx="1723389" cy="548005"/>
            </a:xfrm>
            <a:custGeom>
              <a:avLst/>
              <a:gdLst/>
              <a:ahLst/>
              <a:cxnLst/>
              <a:rect l="l" t="t" r="r" b="b"/>
              <a:pathLst>
                <a:path w="1723389" h="548005">
                  <a:moveTo>
                    <a:pt x="773938" y="178181"/>
                  </a:moveTo>
                  <a:lnTo>
                    <a:pt x="685800" y="178181"/>
                  </a:lnTo>
                  <a:lnTo>
                    <a:pt x="685800" y="398399"/>
                  </a:lnTo>
                  <a:lnTo>
                    <a:pt x="690372" y="443103"/>
                  </a:lnTo>
                  <a:lnTo>
                    <a:pt x="704723" y="479933"/>
                  </a:lnTo>
                  <a:lnTo>
                    <a:pt x="741906" y="519562"/>
                  </a:lnTo>
                  <a:lnTo>
                    <a:pt x="777696" y="537664"/>
                  </a:lnTo>
                  <a:lnTo>
                    <a:pt x="822741" y="546860"/>
                  </a:lnTo>
                  <a:lnTo>
                    <a:pt x="848740" y="548005"/>
                  </a:lnTo>
                  <a:lnTo>
                    <a:pt x="862695" y="547671"/>
                  </a:lnTo>
                  <a:lnTo>
                    <a:pt x="900556" y="542671"/>
                  </a:lnTo>
                  <a:lnTo>
                    <a:pt x="942339" y="527304"/>
                  </a:lnTo>
                  <a:lnTo>
                    <a:pt x="974343" y="503555"/>
                  </a:lnTo>
                  <a:lnTo>
                    <a:pt x="994561" y="475869"/>
                  </a:lnTo>
                  <a:lnTo>
                    <a:pt x="848740" y="475869"/>
                  </a:lnTo>
                  <a:lnTo>
                    <a:pt x="837789" y="475368"/>
                  </a:lnTo>
                  <a:lnTo>
                    <a:pt x="795131" y="457771"/>
                  </a:lnTo>
                  <a:lnTo>
                    <a:pt x="776477" y="420624"/>
                  </a:lnTo>
                  <a:lnTo>
                    <a:pt x="773973" y="391033"/>
                  </a:lnTo>
                  <a:lnTo>
                    <a:pt x="773938" y="178181"/>
                  </a:lnTo>
                  <a:close/>
                </a:path>
                <a:path w="1723389" h="548005">
                  <a:moveTo>
                    <a:pt x="1011681" y="178181"/>
                  </a:moveTo>
                  <a:lnTo>
                    <a:pt x="923543" y="178181"/>
                  </a:lnTo>
                  <a:lnTo>
                    <a:pt x="923543" y="391033"/>
                  </a:lnTo>
                  <a:lnTo>
                    <a:pt x="922998" y="405794"/>
                  </a:lnTo>
                  <a:lnTo>
                    <a:pt x="910099" y="448224"/>
                  </a:lnTo>
                  <a:lnTo>
                    <a:pt x="870838" y="473598"/>
                  </a:lnTo>
                  <a:lnTo>
                    <a:pt x="848740" y="475869"/>
                  </a:lnTo>
                  <a:lnTo>
                    <a:pt x="994561" y="475869"/>
                  </a:lnTo>
                  <a:lnTo>
                    <a:pt x="1007872" y="438896"/>
                  </a:lnTo>
                  <a:lnTo>
                    <a:pt x="1011681" y="398399"/>
                  </a:lnTo>
                  <a:lnTo>
                    <a:pt x="1011681" y="178181"/>
                  </a:lnTo>
                  <a:close/>
                </a:path>
                <a:path w="1723389" h="548005">
                  <a:moveTo>
                    <a:pt x="495680" y="178181"/>
                  </a:moveTo>
                  <a:lnTo>
                    <a:pt x="422782" y="178181"/>
                  </a:lnTo>
                  <a:lnTo>
                    <a:pt x="422782" y="538734"/>
                  </a:lnTo>
                  <a:lnTo>
                    <a:pt x="510921" y="538734"/>
                  </a:lnTo>
                  <a:lnTo>
                    <a:pt x="510921" y="297180"/>
                  </a:lnTo>
                  <a:lnTo>
                    <a:pt x="520182" y="285565"/>
                  </a:lnTo>
                  <a:lnTo>
                    <a:pt x="558418" y="260223"/>
                  </a:lnTo>
                  <a:lnTo>
                    <a:pt x="609996" y="248900"/>
                  </a:lnTo>
                  <a:lnTo>
                    <a:pt x="629665" y="248158"/>
                  </a:lnTo>
                  <a:lnTo>
                    <a:pt x="637031" y="248158"/>
                  </a:lnTo>
                  <a:lnTo>
                    <a:pt x="637031" y="228346"/>
                  </a:lnTo>
                  <a:lnTo>
                    <a:pt x="503936" y="228346"/>
                  </a:lnTo>
                  <a:lnTo>
                    <a:pt x="495680" y="178181"/>
                  </a:lnTo>
                  <a:close/>
                </a:path>
                <a:path w="1723389" h="548005">
                  <a:moveTo>
                    <a:pt x="622935" y="169291"/>
                  </a:moveTo>
                  <a:lnTo>
                    <a:pt x="614044" y="169291"/>
                  </a:lnTo>
                  <a:lnTo>
                    <a:pt x="595570" y="170269"/>
                  </a:lnTo>
                  <a:lnTo>
                    <a:pt x="548386" y="185039"/>
                  </a:lnTo>
                  <a:lnTo>
                    <a:pt x="513881" y="215346"/>
                  </a:lnTo>
                  <a:lnTo>
                    <a:pt x="505332" y="228346"/>
                  </a:lnTo>
                  <a:lnTo>
                    <a:pt x="637031" y="228346"/>
                  </a:lnTo>
                  <a:lnTo>
                    <a:pt x="637031" y="170688"/>
                  </a:lnTo>
                  <a:lnTo>
                    <a:pt x="630681" y="169799"/>
                  </a:lnTo>
                  <a:lnTo>
                    <a:pt x="622935" y="169291"/>
                  </a:lnTo>
                  <a:close/>
                </a:path>
                <a:path w="1723389" h="548005">
                  <a:moveTo>
                    <a:pt x="1214881" y="250698"/>
                  </a:moveTo>
                  <a:lnTo>
                    <a:pt x="1126743" y="250698"/>
                  </a:lnTo>
                  <a:lnTo>
                    <a:pt x="1126743" y="437515"/>
                  </a:lnTo>
                  <a:lnTo>
                    <a:pt x="1131512" y="480341"/>
                  </a:lnTo>
                  <a:lnTo>
                    <a:pt x="1151350" y="515381"/>
                  </a:lnTo>
                  <a:lnTo>
                    <a:pt x="1191448" y="539700"/>
                  </a:lnTo>
                  <a:lnTo>
                    <a:pt x="1250188" y="548005"/>
                  </a:lnTo>
                  <a:lnTo>
                    <a:pt x="1259308" y="547840"/>
                  </a:lnTo>
                  <a:lnTo>
                    <a:pt x="1298672" y="544014"/>
                  </a:lnTo>
                  <a:lnTo>
                    <a:pt x="1324228" y="538353"/>
                  </a:lnTo>
                  <a:lnTo>
                    <a:pt x="1324228" y="473964"/>
                  </a:lnTo>
                  <a:lnTo>
                    <a:pt x="1265427" y="473964"/>
                  </a:lnTo>
                  <a:lnTo>
                    <a:pt x="1250289" y="472892"/>
                  </a:lnTo>
                  <a:lnTo>
                    <a:pt x="1218471" y="451157"/>
                  </a:lnTo>
                  <a:lnTo>
                    <a:pt x="1214881" y="425958"/>
                  </a:lnTo>
                  <a:lnTo>
                    <a:pt x="1214881" y="250698"/>
                  </a:lnTo>
                  <a:close/>
                </a:path>
                <a:path w="1723389" h="548005">
                  <a:moveTo>
                    <a:pt x="1324228" y="465455"/>
                  </a:moveTo>
                  <a:lnTo>
                    <a:pt x="1280652" y="473376"/>
                  </a:lnTo>
                  <a:lnTo>
                    <a:pt x="1265427" y="473964"/>
                  </a:lnTo>
                  <a:lnTo>
                    <a:pt x="1324228" y="473964"/>
                  </a:lnTo>
                  <a:lnTo>
                    <a:pt x="1324228" y="465455"/>
                  </a:lnTo>
                  <a:close/>
                </a:path>
                <a:path w="1723389" h="548005">
                  <a:moveTo>
                    <a:pt x="1319022" y="178181"/>
                  </a:moveTo>
                  <a:lnTo>
                    <a:pt x="1059306" y="178181"/>
                  </a:lnTo>
                  <a:lnTo>
                    <a:pt x="1059306" y="250698"/>
                  </a:lnTo>
                  <a:lnTo>
                    <a:pt x="1319022" y="250698"/>
                  </a:lnTo>
                  <a:lnTo>
                    <a:pt x="1319022" y="178181"/>
                  </a:lnTo>
                  <a:close/>
                </a:path>
                <a:path w="1723389" h="548005">
                  <a:moveTo>
                    <a:pt x="1214881" y="77343"/>
                  </a:moveTo>
                  <a:lnTo>
                    <a:pt x="1126743" y="77343"/>
                  </a:lnTo>
                  <a:lnTo>
                    <a:pt x="1126743" y="178181"/>
                  </a:lnTo>
                  <a:lnTo>
                    <a:pt x="1214881" y="178181"/>
                  </a:lnTo>
                  <a:lnTo>
                    <a:pt x="1214881" y="77343"/>
                  </a:lnTo>
                  <a:close/>
                </a:path>
                <a:path w="1723389" h="548005">
                  <a:moveTo>
                    <a:pt x="251840" y="117094"/>
                  </a:moveTo>
                  <a:lnTo>
                    <a:pt x="160781" y="117094"/>
                  </a:lnTo>
                  <a:lnTo>
                    <a:pt x="160781" y="538734"/>
                  </a:lnTo>
                  <a:lnTo>
                    <a:pt x="251840" y="538734"/>
                  </a:lnTo>
                  <a:lnTo>
                    <a:pt x="251840" y="117094"/>
                  </a:lnTo>
                  <a:close/>
                </a:path>
                <a:path w="1723389" h="548005">
                  <a:moveTo>
                    <a:pt x="412241" y="40894"/>
                  </a:moveTo>
                  <a:lnTo>
                    <a:pt x="0" y="40894"/>
                  </a:lnTo>
                  <a:lnTo>
                    <a:pt x="0" y="117094"/>
                  </a:lnTo>
                  <a:lnTo>
                    <a:pt x="412241" y="117094"/>
                  </a:lnTo>
                  <a:lnTo>
                    <a:pt x="412241" y="40894"/>
                  </a:lnTo>
                  <a:close/>
                </a:path>
                <a:path w="1723389" h="548005">
                  <a:moveTo>
                    <a:pt x="1485391" y="0"/>
                  </a:moveTo>
                  <a:lnTo>
                    <a:pt x="1397253" y="0"/>
                  </a:lnTo>
                  <a:lnTo>
                    <a:pt x="1397253" y="538734"/>
                  </a:lnTo>
                  <a:lnTo>
                    <a:pt x="1485391" y="538734"/>
                  </a:lnTo>
                  <a:lnTo>
                    <a:pt x="1485391" y="290576"/>
                  </a:lnTo>
                  <a:lnTo>
                    <a:pt x="1494750" y="279741"/>
                  </a:lnTo>
                  <a:lnTo>
                    <a:pt x="1525397" y="255524"/>
                  </a:lnTo>
                  <a:lnTo>
                    <a:pt x="1572894" y="243332"/>
                  </a:lnTo>
                  <a:lnTo>
                    <a:pt x="1714435" y="243332"/>
                  </a:lnTo>
                  <a:lnTo>
                    <a:pt x="1712725" y="238680"/>
                  </a:lnTo>
                  <a:lnTo>
                    <a:pt x="1709419" y="231394"/>
                  </a:lnTo>
                  <a:lnTo>
                    <a:pt x="1706147" y="225425"/>
                  </a:lnTo>
                  <a:lnTo>
                    <a:pt x="1481327" y="225425"/>
                  </a:lnTo>
                  <a:lnTo>
                    <a:pt x="1482377" y="217951"/>
                  </a:lnTo>
                  <a:lnTo>
                    <a:pt x="1485124" y="174767"/>
                  </a:lnTo>
                  <a:lnTo>
                    <a:pt x="1485342" y="160248"/>
                  </a:lnTo>
                  <a:lnTo>
                    <a:pt x="1485391" y="0"/>
                  </a:lnTo>
                  <a:close/>
                </a:path>
                <a:path w="1723389" h="548005">
                  <a:moveTo>
                    <a:pt x="1714435" y="243332"/>
                  </a:moveTo>
                  <a:lnTo>
                    <a:pt x="1572894" y="243332"/>
                  </a:lnTo>
                  <a:lnTo>
                    <a:pt x="1581967" y="243738"/>
                  </a:lnTo>
                  <a:lnTo>
                    <a:pt x="1590516" y="244967"/>
                  </a:lnTo>
                  <a:lnTo>
                    <a:pt x="1623954" y="265455"/>
                  </a:lnTo>
                  <a:lnTo>
                    <a:pt x="1634632" y="303593"/>
                  </a:lnTo>
                  <a:lnTo>
                    <a:pt x="1634998" y="538734"/>
                  </a:lnTo>
                  <a:lnTo>
                    <a:pt x="1723263" y="538734"/>
                  </a:lnTo>
                  <a:lnTo>
                    <a:pt x="1723204" y="303593"/>
                  </a:lnTo>
                  <a:lnTo>
                    <a:pt x="1719834" y="263398"/>
                  </a:lnTo>
                  <a:lnTo>
                    <a:pt x="1715579" y="246443"/>
                  </a:lnTo>
                  <a:lnTo>
                    <a:pt x="1714435" y="243332"/>
                  </a:lnTo>
                  <a:close/>
                </a:path>
                <a:path w="1723389" h="548005">
                  <a:moveTo>
                    <a:pt x="1596009" y="169291"/>
                  </a:moveTo>
                  <a:lnTo>
                    <a:pt x="1557781" y="174117"/>
                  </a:lnTo>
                  <a:lnTo>
                    <a:pt x="1520281" y="190541"/>
                  </a:lnTo>
                  <a:lnTo>
                    <a:pt x="1486973" y="220206"/>
                  </a:lnTo>
                  <a:lnTo>
                    <a:pt x="1482852" y="225425"/>
                  </a:lnTo>
                  <a:lnTo>
                    <a:pt x="1706147" y="225425"/>
                  </a:lnTo>
                  <a:lnTo>
                    <a:pt x="1676431" y="192325"/>
                  </a:lnTo>
                  <a:lnTo>
                    <a:pt x="1639069" y="174767"/>
                  </a:lnTo>
                  <a:lnTo>
                    <a:pt x="1596009" y="169291"/>
                  </a:lnTo>
                  <a:close/>
                </a:path>
              </a:pathLst>
            </a:custGeom>
            <a:solidFill>
              <a:srgbClr val="F7A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06647" y="2003806"/>
              <a:ext cx="1723389" cy="548005"/>
            </a:xfrm>
            <a:custGeom>
              <a:avLst/>
              <a:gdLst/>
              <a:ahLst/>
              <a:cxnLst/>
              <a:rect l="l" t="t" r="r" b="b"/>
              <a:pathLst>
                <a:path w="1723389" h="548005">
                  <a:moveTo>
                    <a:pt x="685800" y="178181"/>
                  </a:moveTo>
                  <a:lnTo>
                    <a:pt x="773938" y="178181"/>
                  </a:lnTo>
                  <a:lnTo>
                    <a:pt x="773938" y="389128"/>
                  </a:lnTo>
                  <a:lnTo>
                    <a:pt x="774102" y="397942"/>
                  </a:lnTo>
                  <a:lnTo>
                    <a:pt x="780923" y="437007"/>
                  </a:lnTo>
                  <a:lnTo>
                    <a:pt x="809625" y="467868"/>
                  </a:lnTo>
                  <a:lnTo>
                    <a:pt x="848740" y="475869"/>
                  </a:lnTo>
                  <a:lnTo>
                    <a:pt x="860218" y="475299"/>
                  </a:lnTo>
                  <a:lnTo>
                    <a:pt x="897387" y="461801"/>
                  </a:lnTo>
                  <a:lnTo>
                    <a:pt x="918668" y="430127"/>
                  </a:lnTo>
                  <a:lnTo>
                    <a:pt x="923543" y="391033"/>
                  </a:lnTo>
                  <a:lnTo>
                    <a:pt x="923543" y="178181"/>
                  </a:lnTo>
                  <a:lnTo>
                    <a:pt x="1011681" y="178181"/>
                  </a:lnTo>
                  <a:lnTo>
                    <a:pt x="1011681" y="398399"/>
                  </a:lnTo>
                  <a:lnTo>
                    <a:pt x="1010729" y="419522"/>
                  </a:lnTo>
                  <a:lnTo>
                    <a:pt x="996441" y="472440"/>
                  </a:lnTo>
                  <a:lnTo>
                    <a:pt x="974343" y="503555"/>
                  </a:lnTo>
                  <a:lnTo>
                    <a:pt x="942339" y="527304"/>
                  </a:lnTo>
                  <a:lnTo>
                    <a:pt x="900556" y="542671"/>
                  </a:lnTo>
                  <a:lnTo>
                    <a:pt x="862695" y="547671"/>
                  </a:lnTo>
                  <a:lnTo>
                    <a:pt x="848740" y="548005"/>
                  </a:lnTo>
                  <a:lnTo>
                    <a:pt x="822741" y="546860"/>
                  </a:lnTo>
                  <a:lnTo>
                    <a:pt x="777696" y="537664"/>
                  </a:lnTo>
                  <a:lnTo>
                    <a:pt x="741906" y="519562"/>
                  </a:lnTo>
                  <a:lnTo>
                    <a:pt x="704723" y="479933"/>
                  </a:lnTo>
                  <a:lnTo>
                    <a:pt x="690372" y="443103"/>
                  </a:lnTo>
                  <a:lnTo>
                    <a:pt x="685800" y="398399"/>
                  </a:lnTo>
                  <a:lnTo>
                    <a:pt x="685800" y="178181"/>
                  </a:lnTo>
                  <a:close/>
                </a:path>
                <a:path w="1723389" h="548005">
                  <a:moveTo>
                    <a:pt x="614044" y="169291"/>
                  </a:moveTo>
                  <a:lnTo>
                    <a:pt x="622935" y="169291"/>
                  </a:lnTo>
                  <a:lnTo>
                    <a:pt x="630681" y="169799"/>
                  </a:lnTo>
                  <a:lnTo>
                    <a:pt x="637031" y="170688"/>
                  </a:lnTo>
                  <a:lnTo>
                    <a:pt x="637031" y="248158"/>
                  </a:lnTo>
                  <a:lnTo>
                    <a:pt x="629665" y="248158"/>
                  </a:lnTo>
                  <a:lnTo>
                    <a:pt x="609996" y="248900"/>
                  </a:lnTo>
                  <a:lnTo>
                    <a:pt x="558418" y="260223"/>
                  </a:lnTo>
                  <a:lnTo>
                    <a:pt x="520182" y="285565"/>
                  </a:lnTo>
                  <a:lnTo>
                    <a:pt x="510921" y="297180"/>
                  </a:lnTo>
                  <a:lnTo>
                    <a:pt x="510921" y="538734"/>
                  </a:lnTo>
                  <a:lnTo>
                    <a:pt x="422782" y="538734"/>
                  </a:lnTo>
                  <a:lnTo>
                    <a:pt x="422782" y="178181"/>
                  </a:lnTo>
                  <a:lnTo>
                    <a:pt x="495680" y="178181"/>
                  </a:lnTo>
                  <a:lnTo>
                    <a:pt x="503936" y="228346"/>
                  </a:lnTo>
                  <a:lnTo>
                    <a:pt x="505332" y="228346"/>
                  </a:lnTo>
                  <a:lnTo>
                    <a:pt x="535408" y="193680"/>
                  </a:lnTo>
                  <a:lnTo>
                    <a:pt x="578453" y="173212"/>
                  </a:lnTo>
                  <a:lnTo>
                    <a:pt x="595570" y="170269"/>
                  </a:lnTo>
                  <a:lnTo>
                    <a:pt x="614044" y="169291"/>
                  </a:lnTo>
                  <a:close/>
                </a:path>
                <a:path w="1723389" h="548005">
                  <a:moveTo>
                    <a:pt x="1126743" y="77343"/>
                  </a:moveTo>
                  <a:lnTo>
                    <a:pt x="1214881" y="77343"/>
                  </a:lnTo>
                  <a:lnTo>
                    <a:pt x="1214881" y="178181"/>
                  </a:lnTo>
                  <a:lnTo>
                    <a:pt x="1319022" y="178181"/>
                  </a:lnTo>
                  <a:lnTo>
                    <a:pt x="1319022" y="250698"/>
                  </a:lnTo>
                  <a:lnTo>
                    <a:pt x="1214881" y="250698"/>
                  </a:lnTo>
                  <a:lnTo>
                    <a:pt x="1214881" y="425958"/>
                  </a:lnTo>
                  <a:lnTo>
                    <a:pt x="1228155" y="464319"/>
                  </a:lnTo>
                  <a:lnTo>
                    <a:pt x="1265427" y="473964"/>
                  </a:lnTo>
                  <a:lnTo>
                    <a:pt x="1273046" y="473819"/>
                  </a:lnTo>
                  <a:lnTo>
                    <a:pt x="1317444" y="467193"/>
                  </a:lnTo>
                  <a:lnTo>
                    <a:pt x="1324228" y="465455"/>
                  </a:lnTo>
                  <a:lnTo>
                    <a:pt x="1324228" y="538353"/>
                  </a:lnTo>
                  <a:lnTo>
                    <a:pt x="1278548" y="546558"/>
                  </a:lnTo>
                  <a:lnTo>
                    <a:pt x="1250188" y="548005"/>
                  </a:lnTo>
                  <a:lnTo>
                    <a:pt x="1228544" y="547078"/>
                  </a:lnTo>
                  <a:lnTo>
                    <a:pt x="1176019" y="533273"/>
                  </a:lnTo>
                  <a:lnTo>
                    <a:pt x="1142230" y="504037"/>
                  </a:lnTo>
                  <a:lnTo>
                    <a:pt x="1128855" y="467836"/>
                  </a:lnTo>
                  <a:lnTo>
                    <a:pt x="1126743" y="437515"/>
                  </a:lnTo>
                  <a:lnTo>
                    <a:pt x="1126743" y="250698"/>
                  </a:lnTo>
                  <a:lnTo>
                    <a:pt x="1059306" y="250698"/>
                  </a:lnTo>
                  <a:lnTo>
                    <a:pt x="1059306" y="178181"/>
                  </a:lnTo>
                  <a:lnTo>
                    <a:pt x="1126743" y="178181"/>
                  </a:lnTo>
                  <a:lnTo>
                    <a:pt x="1126743" y="77343"/>
                  </a:lnTo>
                  <a:close/>
                </a:path>
                <a:path w="1723389" h="548005">
                  <a:moveTo>
                    <a:pt x="0" y="40894"/>
                  </a:moveTo>
                  <a:lnTo>
                    <a:pt x="412241" y="40894"/>
                  </a:lnTo>
                  <a:lnTo>
                    <a:pt x="412241" y="117094"/>
                  </a:lnTo>
                  <a:lnTo>
                    <a:pt x="251840" y="117094"/>
                  </a:lnTo>
                  <a:lnTo>
                    <a:pt x="251840" y="538734"/>
                  </a:lnTo>
                  <a:lnTo>
                    <a:pt x="160781" y="538734"/>
                  </a:lnTo>
                  <a:lnTo>
                    <a:pt x="160781" y="117094"/>
                  </a:lnTo>
                  <a:lnTo>
                    <a:pt x="0" y="117094"/>
                  </a:lnTo>
                  <a:lnTo>
                    <a:pt x="0" y="40894"/>
                  </a:lnTo>
                  <a:close/>
                </a:path>
                <a:path w="1723389" h="548005">
                  <a:moveTo>
                    <a:pt x="1397253" y="0"/>
                  </a:moveTo>
                  <a:lnTo>
                    <a:pt x="1485391" y="0"/>
                  </a:lnTo>
                  <a:lnTo>
                    <a:pt x="1485391" y="146939"/>
                  </a:lnTo>
                  <a:lnTo>
                    <a:pt x="1484502" y="192913"/>
                  </a:lnTo>
                  <a:lnTo>
                    <a:pt x="1481327" y="225425"/>
                  </a:lnTo>
                  <a:lnTo>
                    <a:pt x="1482852" y="225425"/>
                  </a:lnTo>
                  <a:lnTo>
                    <a:pt x="1513903" y="194865"/>
                  </a:lnTo>
                  <a:lnTo>
                    <a:pt x="1549352" y="176686"/>
                  </a:lnTo>
                  <a:lnTo>
                    <a:pt x="1596009" y="169291"/>
                  </a:lnTo>
                  <a:lnTo>
                    <a:pt x="1604839" y="169505"/>
                  </a:lnTo>
                  <a:lnTo>
                    <a:pt x="1647094" y="177292"/>
                  </a:lnTo>
                  <a:lnTo>
                    <a:pt x="1682932" y="197431"/>
                  </a:lnTo>
                  <a:lnTo>
                    <a:pt x="1709419" y="231394"/>
                  </a:lnTo>
                  <a:lnTo>
                    <a:pt x="1721334" y="272829"/>
                  </a:lnTo>
                  <a:lnTo>
                    <a:pt x="1723263" y="306959"/>
                  </a:lnTo>
                  <a:lnTo>
                    <a:pt x="1723263" y="538734"/>
                  </a:lnTo>
                  <a:lnTo>
                    <a:pt x="1634998" y="538734"/>
                  </a:lnTo>
                  <a:lnTo>
                    <a:pt x="1634998" y="318770"/>
                  </a:lnTo>
                  <a:lnTo>
                    <a:pt x="1634904" y="310788"/>
                  </a:lnTo>
                  <a:lnTo>
                    <a:pt x="1628266" y="273050"/>
                  </a:lnTo>
                  <a:lnTo>
                    <a:pt x="1598541" y="247028"/>
                  </a:lnTo>
                  <a:lnTo>
                    <a:pt x="1572894" y="243332"/>
                  </a:lnTo>
                  <a:lnTo>
                    <a:pt x="1560294" y="244236"/>
                  </a:lnTo>
                  <a:lnTo>
                    <a:pt x="1514752" y="262215"/>
                  </a:lnTo>
                  <a:lnTo>
                    <a:pt x="1485391" y="290576"/>
                  </a:lnTo>
                  <a:lnTo>
                    <a:pt x="1485391" y="538734"/>
                  </a:lnTo>
                  <a:lnTo>
                    <a:pt x="1397253" y="538734"/>
                  </a:lnTo>
                  <a:lnTo>
                    <a:pt x="1397253" y="0"/>
                  </a:lnTo>
                  <a:close/>
                </a:path>
              </a:pathLst>
            </a:custGeom>
            <a:ln w="22860">
              <a:solidFill>
                <a:srgbClr val="EA15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5329301" y="1992376"/>
            <a:ext cx="1674749" cy="570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28712" y="3357562"/>
          <a:ext cx="7358380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881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200" spc="-4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2700" spc="-4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dirty="0" sz="2200" spc="-4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299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149985" marR="1134110" indent="-9525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141095" marR="1133475" indent="8890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141095" marR="1133475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443100" y="335279"/>
            <a:ext cx="6231890" cy="599440"/>
            <a:chOff x="1443100" y="335279"/>
            <a:chExt cx="6231890" cy="599440"/>
          </a:xfrm>
        </p:grpSpPr>
        <p:sp>
          <p:nvSpPr>
            <p:cNvPr id="13" name="object 13"/>
            <p:cNvSpPr/>
            <p:nvPr/>
          </p:nvSpPr>
          <p:spPr>
            <a:xfrm>
              <a:off x="1450847" y="342899"/>
              <a:ext cx="6224015" cy="591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43100" y="335279"/>
              <a:ext cx="6200648" cy="566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612644" y="1066800"/>
            <a:ext cx="3980179" cy="480059"/>
            <a:chOff x="2612644" y="1066800"/>
            <a:chExt cx="3980179" cy="480059"/>
          </a:xfrm>
        </p:grpSpPr>
        <p:sp>
          <p:nvSpPr>
            <p:cNvPr id="16" name="object 16"/>
            <p:cNvSpPr/>
            <p:nvPr/>
          </p:nvSpPr>
          <p:spPr>
            <a:xfrm>
              <a:off x="2619756" y="1074420"/>
              <a:ext cx="3973068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12644" y="1066800"/>
              <a:ext cx="3948477" cy="4488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830580" y="1699259"/>
            <a:ext cx="7941945" cy="4741545"/>
            <a:chOff x="830580" y="1699259"/>
            <a:chExt cx="7941945" cy="4741545"/>
          </a:xfrm>
        </p:grpSpPr>
        <p:sp>
          <p:nvSpPr>
            <p:cNvPr id="19" name="object 19"/>
            <p:cNvSpPr/>
            <p:nvPr/>
          </p:nvSpPr>
          <p:spPr>
            <a:xfrm>
              <a:off x="830580" y="1699259"/>
              <a:ext cx="7941564" cy="47411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5162" y="1783841"/>
              <a:ext cx="7772400" cy="4572000"/>
            </a:xfrm>
            <a:custGeom>
              <a:avLst/>
              <a:gdLst/>
              <a:ahLst/>
              <a:cxnLst/>
              <a:rect l="l" t="t" r="r" b="b"/>
              <a:pathLst>
                <a:path w="7772400" h="4572000">
                  <a:moveTo>
                    <a:pt x="77724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7772400" y="45720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D5A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5162" y="1783841"/>
              <a:ext cx="7772400" cy="4572000"/>
            </a:xfrm>
            <a:custGeom>
              <a:avLst/>
              <a:gdLst/>
              <a:ahLst/>
              <a:cxnLst/>
              <a:rect l="l" t="t" r="r" b="b"/>
              <a:pathLst>
                <a:path w="7772400" h="4572000">
                  <a:moveTo>
                    <a:pt x="0" y="4572000"/>
                  </a:moveTo>
                  <a:lnTo>
                    <a:pt x="7772400" y="45720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62024" y="1791081"/>
            <a:ext cx="7273925" cy="3877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 spc="-95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dirty="0" sz="3200" spc="-135">
                <a:solidFill>
                  <a:srgbClr val="FFFF00"/>
                </a:solidFill>
                <a:latin typeface="Trebuchet MS"/>
                <a:cs typeface="Trebuchet MS"/>
              </a:rPr>
              <a:t>exclusive </a:t>
            </a:r>
            <a:r>
              <a:rPr dirty="0" sz="3200" spc="-45">
                <a:solidFill>
                  <a:srgbClr val="FFFF00"/>
                </a:solidFill>
                <a:latin typeface="Trebuchet MS"/>
                <a:cs typeface="Trebuchet MS"/>
              </a:rPr>
              <a:t>OR, </a:t>
            </a:r>
            <a:r>
              <a:rPr dirty="0" sz="3200" spc="-95">
                <a:solidFill>
                  <a:srgbClr val="FFFF00"/>
                </a:solidFill>
                <a:latin typeface="Trebuchet MS"/>
                <a:cs typeface="Trebuchet MS"/>
              </a:rPr>
              <a:t>or </a:t>
            </a:r>
            <a:r>
              <a:rPr dirty="0" sz="3200" spc="-25">
                <a:solidFill>
                  <a:srgbClr val="FFFF00"/>
                </a:solidFill>
                <a:latin typeface="Trebuchet MS"/>
                <a:cs typeface="Trebuchet MS"/>
              </a:rPr>
              <a:t>XOR, </a:t>
            </a:r>
            <a:r>
              <a:rPr dirty="0" sz="3200" spc="-90">
                <a:solidFill>
                  <a:srgbClr val="FFFF00"/>
                </a:solidFill>
                <a:latin typeface="Trebuchet MS"/>
                <a:cs typeface="Trebuchet MS"/>
              </a:rPr>
              <a:t>of </a:t>
            </a:r>
            <a:r>
              <a:rPr dirty="0" sz="3200" spc="-95">
                <a:solidFill>
                  <a:srgbClr val="FFFF00"/>
                </a:solidFill>
                <a:latin typeface="Trebuchet MS"/>
                <a:cs typeface="Trebuchet MS"/>
              </a:rPr>
              <a:t>two  </a:t>
            </a:r>
            <a:r>
              <a:rPr dirty="0" sz="3200" spc="-80">
                <a:solidFill>
                  <a:srgbClr val="FFFF00"/>
                </a:solidFill>
                <a:latin typeface="Trebuchet MS"/>
                <a:cs typeface="Trebuchet MS"/>
              </a:rPr>
              <a:t>propositions </a:t>
            </a:r>
            <a:r>
              <a:rPr dirty="0" sz="3200" spc="-85">
                <a:solidFill>
                  <a:srgbClr val="FFFF00"/>
                </a:solidFill>
                <a:latin typeface="Trebuchet MS"/>
                <a:cs typeface="Trebuchet MS"/>
              </a:rPr>
              <a:t>is </a:t>
            </a:r>
            <a:r>
              <a:rPr dirty="0" sz="3200" spc="-145">
                <a:solidFill>
                  <a:srgbClr val="FFFF00"/>
                </a:solidFill>
                <a:latin typeface="Trebuchet MS"/>
                <a:cs typeface="Trebuchet MS"/>
              </a:rPr>
              <a:t>true </a:t>
            </a:r>
            <a:r>
              <a:rPr dirty="0" sz="3200" spc="-90">
                <a:solidFill>
                  <a:srgbClr val="FFFF00"/>
                </a:solidFill>
                <a:latin typeface="Trebuchet MS"/>
                <a:cs typeface="Trebuchet MS"/>
              </a:rPr>
              <a:t>when </a:t>
            </a:r>
            <a:r>
              <a:rPr dirty="0" sz="3200" spc="-140">
                <a:solidFill>
                  <a:srgbClr val="FFFF00"/>
                </a:solidFill>
                <a:latin typeface="Trebuchet MS"/>
                <a:cs typeface="Trebuchet MS"/>
              </a:rPr>
              <a:t>exactly </a:t>
            </a:r>
            <a:r>
              <a:rPr dirty="0" sz="3200" spc="-75">
                <a:solidFill>
                  <a:srgbClr val="FFFF00"/>
                </a:solidFill>
                <a:latin typeface="Trebuchet MS"/>
                <a:cs typeface="Trebuchet MS"/>
              </a:rPr>
              <a:t>one </a:t>
            </a:r>
            <a:r>
              <a:rPr dirty="0" sz="3200" spc="-95">
                <a:solidFill>
                  <a:srgbClr val="FFFF00"/>
                </a:solidFill>
                <a:latin typeface="Trebuchet MS"/>
                <a:cs typeface="Trebuchet MS"/>
              </a:rPr>
              <a:t>of  </a:t>
            </a:r>
            <a:r>
              <a:rPr dirty="0" sz="3200" spc="-125">
                <a:solidFill>
                  <a:srgbClr val="FFFF00"/>
                </a:solidFill>
                <a:latin typeface="Trebuchet MS"/>
                <a:cs typeface="Trebuchet MS"/>
              </a:rPr>
              <a:t>the</a:t>
            </a:r>
            <a:r>
              <a:rPr dirty="0" sz="3200" spc="-3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FFFF00"/>
                </a:solidFill>
                <a:latin typeface="Trebuchet MS"/>
                <a:cs typeface="Trebuchet MS"/>
              </a:rPr>
              <a:t>propositions</a:t>
            </a:r>
            <a:r>
              <a:rPr dirty="0" sz="3200" spc="-32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FFFF00"/>
                </a:solidFill>
                <a:latin typeface="Trebuchet MS"/>
                <a:cs typeface="Trebuchet MS"/>
              </a:rPr>
              <a:t>is</a:t>
            </a:r>
            <a:r>
              <a:rPr dirty="0" sz="3200" spc="-32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150">
                <a:solidFill>
                  <a:srgbClr val="FFFF00"/>
                </a:solidFill>
                <a:latin typeface="Trebuchet MS"/>
                <a:cs typeface="Trebuchet MS"/>
              </a:rPr>
              <a:t>true</a:t>
            </a:r>
            <a:r>
              <a:rPr dirty="0" sz="3200" spc="-34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FFFF00"/>
                </a:solidFill>
                <a:latin typeface="Trebuchet MS"/>
                <a:cs typeface="Trebuchet MS"/>
              </a:rPr>
              <a:t>and</a:t>
            </a:r>
            <a:r>
              <a:rPr dirty="0" sz="3200" spc="-33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125">
                <a:solidFill>
                  <a:srgbClr val="FFFF00"/>
                </a:solidFill>
                <a:latin typeface="Trebuchet MS"/>
                <a:cs typeface="Trebuchet MS"/>
              </a:rPr>
              <a:t>the</a:t>
            </a:r>
            <a:r>
              <a:rPr dirty="0" sz="3200" spc="-34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110">
                <a:solidFill>
                  <a:srgbClr val="FFFF00"/>
                </a:solidFill>
                <a:latin typeface="Trebuchet MS"/>
                <a:cs typeface="Trebuchet MS"/>
              </a:rPr>
              <a:t>other</a:t>
            </a:r>
            <a:r>
              <a:rPr dirty="0" sz="3200" spc="-33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FFFF00"/>
                </a:solidFill>
                <a:latin typeface="Trebuchet MS"/>
                <a:cs typeface="Trebuchet MS"/>
              </a:rPr>
              <a:t>one  </a:t>
            </a:r>
            <a:r>
              <a:rPr dirty="0" sz="3200" spc="-85">
                <a:solidFill>
                  <a:srgbClr val="FFFF00"/>
                </a:solidFill>
                <a:latin typeface="Trebuchet MS"/>
                <a:cs typeface="Trebuchet MS"/>
              </a:rPr>
              <a:t>is</a:t>
            </a:r>
            <a:r>
              <a:rPr dirty="0" sz="3200" spc="-33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3200" spc="-130">
                <a:solidFill>
                  <a:srgbClr val="FFFF00"/>
                </a:solidFill>
                <a:latin typeface="Trebuchet MS"/>
                <a:cs typeface="Trebuchet MS"/>
              </a:rPr>
              <a:t>false</a:t>
            </a: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 spc="-100">
                <a:solidFill>
                  <a:srgbClr val="FFFF00"/>
                </a:solidFill>
                <a:latin typeface="Trebuchet MS"/>
                <a:cs typeface="Trebuchet MS"/>
              </a:rPr>
              <a:t>Example</a:t>
            </a:r>
            <a:endParaRPr sz="3200">
              <a:latin typeface="Trebuchet MS"/>
              <a:cs typeface="Trebuchet MS"/>
            </a:endParaRPr>
          </a:p>
          <a:p>
            <a:pPr lvl="1" marL="684530" indent="-287020">
              <a:lnSpc>
                <a:spcPct val="100000"/>
              </a:lnSpc>
              <a:spcBef>
                <a:spcPts val="63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The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25">
                <a:solidFill>
                  <a:srgbClr val="FFFF00"/>
                </a:solidFill>
                <a:latin typeface="Trebuchet MS"/>
                <a:cs typeface="Trebuchet MS"/>
              </a:rPr>
              <a:t>circuit</a:t>
            </a:r>
            <a:r>
              <a:rPr dirty="0" sz="2400" spc="-254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FFFF00"/>
                </a:solidFill>
                <a:latin typeface="Trebuchet MS"/>
                <a:cs typeface="Trebuchet MS"/>
              </a:rPr>
              <a:t>is</a:t>
            </a:r>
            <a:r>
              <a:rPr dirty="0" sz="2400" spc="-24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FFFF00"/>
                </a:solidFill>
                <a:latin typeface="Trebuchet MS"/>
                <a:cs typeface="Trebuchet MS"/>
              </a:rPr>
              <a:t>either</a:t>
            </a:r>
            <a:r>
              <a:rPr dirty="0" sz="2400" spc="-32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FFFF00"/>
                </a:solidFill>
                <a:latin typeface="Trebuchet MS"/>
                <a:cs typeface="Trebuchet MS"/>
              </a:rPr>
              <a:t>ON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or</a:t>
            </a:r>
            <a:r>
              <a:rPr dirty="0" sz="2400" spc="-35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00"/>
                </a:solidFill>
                <a:latin typeface="Trebuchet MS"/>
                <a:cs typeface="Trebuchet MS"/>
              </a:rPr>
              <a:t>OFF</a:t>
            </a:r>
            <a:r>
              <a:rPr dirty="0" sz="2400" spc="-254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00"/>
                </a:solidFill>
                <a:latin typeface="Trebuchet MS"/>
                <a:cs typeface="Trebuchet MS"/>
              </a:rPr>
              <a:t>but</a:t>
            </a:r>
            <a:r>
              <a:rPr dirty="0" sz="2400" spc="-2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FFFF00"/>
                </a:solidFill>
                <a:latin typeface="Trebuchet MS"/>
                <a:cs typeface="Trebuchet MS"/>
              </a:rPr>
              <a:t>not</a:t>
            </a:r>
            <a:r>
              <a:rPr dirty="0" sz="2400" spc="-2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FFF00"/>
                </a:solidFill>
                <a:latin typeface="Trebuchet MS"/>
                <a:cs typeface="Trebuchet MS"/>
              </a:rPr>
              <a:t>both</a:t>
            </a:r>
            <a:endParaRPr sz="2400">
              <a:latin typeface="Trebuchet MS"/>
              <a:cs typeface="Trebuchet MS"/>
            </a:endParaRPr>
          </a:p>
          <a:p>
            <a:pPr lvl="1" marL="684530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2400" spc="-70">
                <a:solidFill>
                  <a:srgbClr val="FFFF00"/>
                </a:solidFill>
                <a:latin typeface="Trebuchet MS"/>
                <a:cs typeface="Trebuchet MS"/>
              </a:rPr>
              <a:t>Let</a:t>
            </a:r>
            <a:r>
              <a:rPr dirty="0" sz="2400" spc="-2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05" i="1">
                <a:solidFill>
                  <a:srgbClr val="FFFF00"/>
                </a:solidFill>
                <a:latin typeface="Trebuchet MS"/>
                <a:cs typeface="Trebuchet MS"/>
              </a:rPr>
              <a:t>ab</a:t>
            </a:r>
            <a:r>
              <a:rPr dirty="0" sz="2400" spc="-105">
                <a:solidFill>
                  <a:srgbClr val="FFFF00"/>
                </a:solidFill>
                <a:latin typeface="Trebuchet MS"/>
                <a:cs typeface="Trebuchet MS"/>
              </a:rPr>
              <a:t>&lt;0,</a:t>
            </a:r>
            <a:r>
              <a:rPr dirty="0" sz="2400" spc="-26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FFF00"/>
                </a:solidFill>
                <a:latin typeface="Trebuchet MS"/>
                <a:cs typeface="Trebuchet MS"/>
              </a:rPr>
              <a:t>then</a:t>
            </a:r>
            <a:r>
              <a:rPr dirty="0" sz="2400" spc="-23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FFFF00"/>
                </a:solidFill>
                <a:latin typeface="Trebuchet MS"/>
                <a:cs typeface="Trebuchet MS"/>
              </a:rPr>
              <a:t>either</a:t>
            </a:r>
            <a:r>
              <a:rPr dirty="0" sz="2400" spc="-23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35" i="1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dirty="0" sz="2400" spc="-35">
                <a:solidFill>
                  <a:srgbClr val="FFFF00"/>
                </a:solidFill>
                <a:latin typeface="Trebuchet MS"/>
                <a:cs typeface="Trebuchet MS"/>
              </a:rPr>
              <a:t>&lt;0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or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75" i="1">
                <a:solidFill>
                  <a:srgbClr val="FFFF00"/>
                </a:solidFill>
                <a:latin typeface="Trebuchet MS"/>
                <a:cs typeface="Trebuchet MS"/>
              </a:rPr>
              <a:t>b</a:t>
            </a: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&lt;0</a:t>
            </a:r>
            <a:r>
              <a:rPr dirty="0" sz="2400" spc="-26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00"/>
                </a:solidFill>
                <a:latin typeface="Trebuchet MS"/>
                <a:cs typeface="Trebuchet MS"/>
              </a:rPr>
              <a:t>but</a:t>
            </a:r>
            <a:r>
              <a:rPr dirty="0" sz="2400" spc="-2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FFFF00"/>
                </a:solidFill>
                <a:latin typeface="Trebuchet MS"/>
                <a:cs typeface="Trebuchet MS"/>
              </a:rPr>
              <a:t>not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FFF00"/>
                </a:solidFill>
                <a:latin typeface="Trebuchet MS"/>
                <a:cs typeface="Trebuchet MS"/>
              </a:rPr>
              <a:t>both</a:t>
            </a:r>
            <a:endParaRPr sz="2400">
              <a:latin typeface="Trebuchet MS"/>
              <a:cs typeface="Trebuchet MS"/>
            </a:endParaRPr>
          </a:p>
          <a:p>
            <a:pPr lvl="1" marL="684530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You</a:t>
            </a:r>
            <a:r>
              <a:rPr dirty="0" sz="2400" spc="-27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FFFF00"/>
                </a:solidFill>
                <a:latin typeface="Trebuchet MS"/>
                <a:cs typeface="Trebuchet MS"/>
              </a:rPr>
              <a:t>may</a:t>
            </a:r>
            <a:r>
              <a:rPr dirty="0" sz="2400" spc="-254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FFF00"/>
                </a:solidFill>
                <a:latin typeface="Trebuchet MS"/>
                <a:cs typeface="Trebuchet MS"/>
              </a:rPr>
              <a:t>have</a:t>
            </a:r>
            <a:r>
              <a:rPr dirty="0" sz="2400" spc="-229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FFFF00"/>
                </a:solidFill>
                <a:latin typeface="Trebuchet MS"/>
                <a:cs typeface="Trebuchet MS"/>
              </a:rPr>
              <a:t>cake</a:t>
            </a:r>
            <a:r>
              <a:rPr dirty="0" sz="2400" spc="-26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00"/>
                </a:solidFill>
                <a:latin typeface="Trebuchet MS"/>
                <a:cs typeface="Trebuchet MS"/>
              </a:rPr>
              <a:t>or</a:t>
            </a:r>
            <a:r>
              <a:rPr dirty="0" sz="2400" spc="-254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FFFF00"/>
                </a:solidFill>
                <a:latin typeface="Trebuchet MS"/>
                <a:cs typeface="Trebuchet MS"/>
              </a:rPr>
              <a:t>ice</a:t>
            </a:r>
            <a:r>
              <a:rPr dirty="0" sz="2400" spc="-25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FFFF00"/>
                </a:solidFill>
                <a:latin typeface="Trebuchet MS"/>
                <a:cs typeface="Trebuchet MS"/>
              </a:rPr>
              <a:t>cream,</a:t>
            </a:r>
            <a:r>
              <a:rPr dirty="0" sz="2400" spc="-26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00"/>
                </a:solidFill>
                <a:latin typeface="Trebuchet MS"/>
                <a:cs typeface="Trebuchet MS"/>
              </a:rPr>
              <a:t>but</a:t>
            </a:r>
            <a:r>
              <a:rPr dirty="0" sz="2400" spc="-24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FFFF00"/>
                </a:solidFill>
                <a:latin typeface="Trebuchet MS"/>
                <a:cs typeface="Trebuchet MS"/>
              </a:rPr>
              <a:t>not</a:t>
            </a:r>
            <a:r>
              <a:rPr dirty="0" sz="2400" spc="-229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FFF00"/>
                </a:solidFill>
                <a:latin typeface="Trebuchet MS"/>
                <a:cs typeface="Trebuchet MS"/>
              </a:rPr>
              <a:t>both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172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501141"/>
            <a:ext cx="776097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4465" marR="5080" indent="-1422400">
              <a:lnSpc>
                <a:spcPct val="100000"/>
              </a:lnSpc>
              <a:spcBef>
                <a:spcPts val="100"/>
              </a:spcBef>
              <a:tabLst>
                <a:tab pos="3264535" algn="l"/>
                <a:tab pos="5500370" algn="l"/>
              </a:tabLst>
            </a:pPr>
            <a:r>
              <a:rPr dirty="0" sz="6000" spc="-135"/>
              <a:t>Lo</a:t>
            </a:r>
            <a:r>
              <a:rPr dirty="0" sz="6000" spc="-150"/>
              <a:t>g</a:t>
            </a:r>
            <a:r>
              <a:rPr dirty="0" sz="6000" spc="1870"/>
              <a:t>i</a:t>
            </a:r>
            <a:r>
              <a:rPr dirty="0" sz="6000" spc="200"/>
              <a:t>c</a:t>
            </a:r>
            <a:r>
              <a:rPr dirty="0" sz="6000" spc="-150"/>
              <a:t>a</a:t>
            </a:r>
            <a:r>
              <a:rPr dirty="0" sz="6000" spc="1964"/>
              <a:t>l</a:t>
            </a:r>
            <a:r>
              <a:rPr dirty="0" sz="6000"/>
              <a:t>	</a:t>
            </a:r>
            <a:r>
              <a:rPr dirty="0" sz="6000" spc="-1145"/>
              <a:t>C</a:t>
            </a:r>
            <a:r>
              <a:rPr dirty="0" sz="6000" spc="-135"/>
              <a:t>on</a:t>
            </a:r>
            <a:r>
              <a:rPr dirty="0" sz="6000" spc="-150"/>
              <a:t>n</a:t>
            </a:r>
            <a:r>
              <a:rPr dirty="0" sz="6000" spc="-135"/>
              <a:t>e</a:t>
            </a:r>
            <a:r>
              <a:rPr dirty="0" sz="6000" spc="200"/>
              <a:t>c</a:t>
            </a:r>
            <a:r>
              <a:rPr dirty="0" sz="6000" spc="1520"/>
              <a:t>t</a:t>
            </a:r>
            <a:r>
              <a:rPr dirty="0" sz="6000" spc="1870"/>
              <a:t>i</a:t>
            </a:r>
            <a:r>
              <a:rPr dirty="0" sz="6000" spc="200"/>
              <a:t>v</a:t>
            </a:r>
            <a:r>
              <a:rPr dirty="0" sz="6000" spc="-140"/>
              <a:t>e</a:t>
            </a:r>
            <a:r>
              <a:rPr dirty="0" sz="6000" spc="1630"/>
              <a:t>:  </a:t>
            </a:r>
            <a:r>
              <a:rPr dirty="0" sz="6000" spc="395"/>
              <a:t>Exclusive	</a:t>
            </a:r>
            <a:r>
              <a:rPr dirty="0" sz="6000" spc="-80"/>
              <a:t>Or</a:t>
            </a:r>
            <a:endParaRPr sz="6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712" y="3948112"/>
          <a:ext cx="812038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  <a:gridCol w="2692400"/>
              </a:tblGrid>
              <a:tr h="616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20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200" spc="-6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2200" spc="-35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700" spc="-3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</a:t>
                      </a:r>
                      <a:r>
                        <a:rPr dirty="0" sz="2200" spc="-30" i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201987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276350" marR="1259840" indent="-7620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  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E7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268730" marR="1259840" indent="7620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E7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algn="just" marL="1269365" marR="1259205">
                        <a:lnSpc>
                          <a:spcPct val="12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T 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E7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27960" y="2893567"/>
            <a:ext cx="3966591" cy="625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3" name="object 3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2942" y="328422"/>
            <a:ext cx="6214363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30092" y="1059941"/>
            <a:ext cx="3622293" cy="57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24255" y="1773935"/>
            <a:ext cx="8402320" cy="4592320"/>
            <a:chOff x="524255" y="1773935"/>
            <a:chExt cx="8402320" cy="4592320"/>
          </a:xfrm>
        </p:grpSpPr>
        <p:sp>
          <p:nvSpPr>
            <p:cNvPr id="12" name="object 12"/>
            <p:cNvSpPr/>
            <p:nvPr/>
          </p:nvSpPr>
          <p:spPr>
            <a:xfrm>
              <a:off x="534161" y="1783841"/>
              <a:ext cx="8382000" cy="4572000"/>
            </a:xfrm>
            <a:custGeom>
              <a:avLst/>
              <a:gdLst/>
              <a:ahLst/>
              <a:cxnLst/>
              <a:rect l="l" t="t" r="r" b="b"/>
              <a:pathLst>
                <a:path w="8382000" h="4572000">
                  <a:moveTo>
                    <a:pt x="838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8382000" y="457200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4161" y="1783841"/>
              <a:ext cx="8382000" cy="4572000"/>
            </a:xfrm>
            <a:custGeom>
              <a:avLst/>
              <a:gdLst/>
              <a:ahLst/>
              <a:cxnLst/>
              <a:rect l="l" t="t" r="r" b="b"/>
              <a:pathLst>
                <a:path w="8382000" h="4572000">
                  <a:moveTo>
                    <a:pt x="0" y="4572000"/>
                  </a:moveTo>
                  <a:lnTo>
                    <a:pt x="8382000" y="45720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9812">
              <a:solidFill>
                <a:srgbClr val="AC0C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0719" y="1788033"/>
            <a:ext cx="8029575" cy="388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4444"/>
              <a:buFont typeface="Wingdings"/>
              <a:buChar char=""/>
              <a:tabLst>
                <a:tab pos="356235" algn="l"/>
              </a:tabLst>
            </a:pPr>
            <a:r>
              <a:rPr dirty="0" sz="3600" spc="-125" b="1">
                <a:solidFill>
                  <a:srgbClr val="FFFFFF"/>
                </a:solidFill>
                <a:latin typeface="Trebuchet MS"/>
                <a:cs typeface="Trebuchet MS"/>
              </a:rPr>
              <a:t>Definition: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dirty="0" sz="3600" spc="-210" i="1">
                <a:solidFill>
                  <a:srgbClr val="FFFFFF"/>
                </a:solidFill>
                <a:latin typeface="Trebuchet MS"/>
                <a:cs typeface="Trebuchet MS"/>
              </a:rPr>
              <a:t>p 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600" spc="-229" i="1">
                <a:solidFill>
                  <a:srgbClr val="FFFFFF"/>
                </a:solidFill>
                <a:latin typeface="Trebuchet MS"/>
                <a:cs typeface="Trebuchet MS"/>
              </a:rPr>
              <a:t>q 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3600" spc="-110">
                <a:solidFill>
                  <a:srgbClr val="FFFFFF"/>
                </a:solidFill>
                <a:latin typeface="Trebuchet MS"/>
                <a:cs typeface="Trebuchet MS"/>
              </a:rPr>
              <a:t>two 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propositions. </a:t>
            </a:r>
            <a:r>
              <a:rPr dirty="0" sz="3600" spc="-1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implication </a:t>
            </a:r>
            <a:r>
              <a:rPr dirty="0" sz="3600" spc="-14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00" spc="-145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3600" spc="-145" i="1">
                <a:solidFill>
                  <a:srgbClr val="FFFFFF"/>
                </a:solidFill>
                <a:latin typeface="Trebuchet MS"/>
                <a:cs typeface="Trebuchet MS"/>
              </a:rPr>
              <a:t>q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8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proposition 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false 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when </a:t>
            </a:r>
            <a:r>
              <a:rPr dirty="0" sz="3600" spc="-210" i="1">
                <a:solidFill>
                  <a:srgbClr val="FFFFFF"/>
                </a:solidFill>
                <a:latin typeface="Trebuchet MS"/>
                <a:cs typeface="Trebuchet MS"/>
              </a:rPr>
              <a:t>p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600" spc="-170">
                <a:solidFill>
                  <a:srgbClr val="FFFFFF"/>
                </a:solidFill>
                <a:latin typeface="Trebuchet MS"/>
                <a:cs typeface="Trebuchet MS"/>
              </a:rPr>
              <a:t>true  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6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29" i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3600" spc="-3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36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6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7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36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otherwise</a:t>
            </a:r>
            <a:endParaRPr sz="3600">
              <a:latin typeface="Trebuchet MS"/>
              <a:cs typeface="Trebuchet MS"/>
            </a:endParaRPr>
          </a:p>
          <a:p>
            <a:pPr marL="684530" marR="975360">
              <a:lnSpc>
                <a:spcPct val="100000"/>
              </a:lnSpc>
              <a:spcBef>
                <a:spcPts val="795"/>
              </a:spcBef>
            </a:pPr>
            <a:r>
              <a:rPr dirty="0" sz="3200" spc="-18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200" spc="-3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55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dirty="0" sz="32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rebuchet MS"/>
                <a:cs typeface="Trebuchet MS"/>
              </a:rPr>
              <a:t>hypothesis,</a:t>
            </a:r>
            <a:r>
              <a:rPr dirty="0" sz="3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antecedent,  </a:t>
            </a:r>
            <a:r>
              <a:rPr dirty="0" sz="3200" spc="-105">
                <a:solidFill>
                  <a:srgbClr val="FFFFFF"/>
                </a:solidFill>
                <a:latin typeface="Trebuchet MS"/>
                <a:cs typeface="Trebuchet MS"/>
              </a:rPr>
              <a:t>premise</a:t>
            </a:r>
            <a:endParaRPr sz="3200">
              <a:latin typeface="Trebuchet MS"/>
              <a:cs typeface="Trebuchet MS"/>
            </a:endParaRPr>
          </a:p>
          <a:p>
            <a:pPr marL="684530">
              <a:lnSpc>
                <a:spcPct val="100000"/>
              </a:lnSpc>
              <a:spcBef>
                <a:spcPts val="770"/>
              </a:spcBef>
            </a:pPr>
            <a:r>
              <a:rPr dirty="0" sz="3200" spc="-200" i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3200" spc="-3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60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dirty="0" sz="32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r>
              <a:rPr dirty="0" sz="32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Trebuchet MS"/>
                <a:cs typeface="Trebuchet MS"/>
              </a:rPr>
              <a:t>consequence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4" y="681227"/>
            <a:ext cx="132715" cy="365760"/>
          </a:xfrm>
          <a:custGeom>
            <a:avLst/>
            <a:gdLst/>
            <a:ahLst/>
            <a:cxnLst/>
            <a:rect l="l" t="t" r="r" b="b"/>
            <a:pathLst>
              <a:path w="132715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132715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132715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  <a:path w="132715" h="365759">
                <a:moveTo>
                  <a:pt x="132588" y="0"/>
                </a:moveTo>
                <a:lnTo>
                  <a:pt x="86868" y="0"/>
                </a:lnTo>
                <a:lnTo>
                  <a:pt x="86868" y="365760"/>
                </a:lnTo>
                <a:lnTo>
                  <a:pt x="132588" y="365760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3" name="object 3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90609" y="6537147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787" y="439166"/>
            <a:ext cx="8275459" cy="52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100512" y="1509712"/>
          <a:ext cx="4767580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/>
                <a:gridCol w="1624330"/>
                <a:gridCol w="1575435"/>
              </a:tblGrid>
              <a:tr h="1053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698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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911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89268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E8D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E8D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solidFill>
                            <a:srgbClr val="EA1579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E8D5"/>
                    </a:solidFill>
                  </a:tcPr>
                </a:tc>
              </a:tr>
              <a:tr h="8910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89110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35940" y="1881631"/>
            <a:ext cx="296418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4203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 General  statement: if p then q  converse: if q then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inverse: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not p then not q  contrapositive: if not q then not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150621"/>
            <a:ext cx="616013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0440" marR="5080" indent="-968375">
              <a:lnSpc>
                <a:spcPct val="100000"/>
              </a:lnSpc>
              <a:spcBef>
                <a:spcPts val="100"/>
              </a:spcBef>
              <a:tabLst>
                <a:tab pos="2589530" algn="l"/>
              </a:tabLst>
            </a:pPr>
            <a:r>
              <a:rPr dirty="0" sz="4800" spc="-135"/>
              <a:t>L</a:t>
            </a:r>
            <a:r>
              <a:rPr dirty="0" sz="4800" spc="-145"/>
              <a:t>o</a:t>
            </a:r>
            <a:r>
              <a:rPr dirty="0" sz="4800" spc="-135"/>
              <a:t>g</a:t>
            </a:r>
            <a:r>
              <a:rPr dirty="0" sz="4800" spc="1460"/>
              <a:t>i</a:t>
            </a:r>
            <a:r>
              <a:rPr dirty="0" sz="4800" spc="135"/>
              <a:t>c</a:t>
            </a:r>
            <a:r>
              <a:rPr dirty="0" sz="4800" spc="-145"/>
              <a:t>a</a:t>
            </a:r>
            <a:r>
              <a:rPr dirty="0" sz="4800" spc="1570"/>
              <a:t>l</a:t>
            </a:r>
            <a:r>
              <a:rPr dirty="0" sz="4800"/>
              <a:t>	</a:t>
            </a:r>
            <a:r>
              <a:rPr dirty="0" sz="4800" spc="-930"/>
              <a:t>C</a:t>
            </a:r>
            <a:r>
              <a:rPr dirty="0" sz="4800" spc="-145"/>
              <a:t>o</a:t>
            </a:r>
            <a:r>
              <a:rPr dirty="0" sz="4800" spc="-135"/>
              <a:t>n</a:t>
            </a:r>
            <a:r>
              <a:rPr dirty="0" sz="4800" spc="-145"/>
              <a:t>n</a:t>
            </a:r>
            <a:r>
              <a:rPr dirty="0" sz="4800" spc="-135"/>
              <a:t>e</a:t>
            </a:r>
            <a:r>
              <a:rPr dirty="0" sz="4800" spc="125"/>
              <a:t>c</a:t>
            </a:r>
            <a:r>
              <a:rPr dirty="0" sz="4800" spc="1205"/>
              <a:t>t</a:t>
            </a:r>
            <a:r>
              <a:rPr dirty="0" sz="4800" spc="1460"/>
              <a:t>i</a:t>
            </a:r>
            <a:r>
              <a:rPr dirty="0" sz="4800" spc="135"/>
              <a:t>v</a:t>
            </a:r>
            <a:r>
              <a:rPr dirty="0" sz="4800" spc="-145"/>
              <a:t>e</a:t>
            </a:r>
            <a:r>
              <a:rPr dirty="0" sz="4800" spc="1305"/>
              <a:t>:  </a:t>
            </a:r>
            <a:r>
              <a:rPr dirty="0" sz="4800" spc="445"/>
              <a:t>Biconditional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62024" y="1784985"/>
            <a:ext cx="749427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dirty="0" sz="4000" spc="-145" b="1">
                <a:solidFill>
                  <a:srgbClr val="FFFFFF"/>
                </a:solidFill>
                <a:latin typeface="Trebuchet MS"/>
                <a:cs typeface="Trebuchet MS"/>
              </a:rPr>
              <a:t>Definition: </a:t>
            </a:r>
            <a:r>
              <a:rPr dirty="0" sz="4000" spc="-1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000" spc="-140">
                <a:solidFill>
                  <a:srgbClr val="FFFFFF"/>
                </a:solidFill>
                <a:latin typeface="Trebuchet MS"/>
                <a:cs typeface="Trebuchet MS"/>
              </a:rPr>
              <a:t>biconditional  </a:t>
            </a:r>
            <a:r>
              <a:rPr dirty="0" sz="4000" spc="-17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000" spc="-17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dirty="0" sz="4000" spc="-170" i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4000" spc="-4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40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4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Trebuchet MS"/>
                <a:cs typeface="Trebuchet MS"/>
              </a:rPr>
              <a:t>proposition</a:t>
            </a:r>
            <a:r>
              <a:rPr dirty="0" sz="40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40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40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90">
                <a:solidFill>
                  <a:srgbClr val="FFFFFF"/>
                </a:solidFill>
                <a:latin typeface="Trebuchet MS"/>
                <a:cs typeface="Trebuchet MS"/>
              </a:rPr>
              <a:t>true  </a:t>
            </a:r>
            <a:r>
              <a:rPr dirty="0" sz="4000" spc="-12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40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3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000" spc="-40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0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4" i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4000" spc="-4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3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40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dirty="0" sz="40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65">
                <a:solidFill>
                  <a:srgbClr val="FFFFFF"/>
                </a:solidFill>
                <a:latin typeface="Trebuchet MS"/>
                <a:cs typeface="Trebuchet MS"/>
              </a:rPr>
              <a:t>truth  </a:t>
            </a:r>
            <a:r>
              <a:rPr dirty="0" sz="4000" spc="-180">
                <a:solidFill>
                  <a:srgbClr val="FFFFFF"/>
                </a:solidFill>
                <a:latin typeface="Trebuchet MS"/>
                <a:cs typeface="Trebuchet MS"/>
              </a:rPr>
              <a:t>values. </a:t>
            </a:r>
            <a:r>
              <a:rPr dirty="0" sz="4000" spc="-16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4000" spc="-11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4000" spc="-16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40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70">
                <a:solidFill>
                  <a:srgbClr val="FFFFFF"/>
                </a:solidFill>
                <a:latin typeface="Trebuchet MS"/>
                <a:cs typeface="Trebuchet MS"/>
              </a:rPr>
              <a:t>otherwise.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90609" y="6563055"/>
            <a:ext cx="172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1888" y="312420"/>
            <a:ext cx="5172456" cy="982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33425" y="3171888"/>
            <a:ext cx="7905750" cy="2918460"/>
            <a:chOff x="733425" y="3171888"/>
            <a:chExt cx="7905750" cy="2918460"/>
          </a:xfrm>
        </p:grpSpPr>
        <p:sp>
          <p:nvSpPr>
            <p:cNvPr id="15" name="object 15"/>
            <p:cNvSpPr/>
            <p:nvPr/>
          </p:nvSpPr>
          <p:spPr>
            <a:xfrm>
              <a:off x="762000" y="3876611"/>
              <a:ext cx="7848600" cy="2213610"/>
            </a:xfrm>
            <a:custGeom>
              <a:avLst/>
              <a:gdLst/>
              <a:ahLst/>
              <a:cxnLst/>
              <a:rect l="l" t="t" r="r" b="b"/>
              <a:pathLst>
                <a:path w="7848600" h="2213610">
                  <a:moveTo>
                    <a:pt x="7848600" y="0"/>
                  </a:moveTo>
                  <a:lnTo>
                    <a:pt x="5232400" y="0"/>
                  </a:lnTo>
                  <a:lnTo>
                    <a:pt x="2616200" y="0"/>
                  </a:lnTo>
                  <a:lnTo>
                    <a:pt x="0" y="0"/>
                  </a:lnTo>
                  <a:lnTo>
                    <a:pt x="0" y="2213483"/>
                  </a:lnTo>
                  <a:lnTo>
                    <a:pt x="2616200" y="2213483"/>
                  </a:lnTo>
                  <a:lnTo>
                    <a:pt x="5232400" y="2213483"/>
                  </a:lnTo>
                  <a:lnTo>
                    <a:pt x="7848600" y="2213483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750A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8200" y="3186176"/>
              <a:ext cx="2616200" cy="690880"/>
            </a:xfrm>
            <a:custGeom>
              <a:avLst/>
              <a:gdLst/>
              <a:ahLst/>
              <a:cxnLst/>
              <a:rect l="l" t="t" r="r" b="b"/>
              <a:pathLst>
                <a:path w="2616200" h="690879">
                  <a:moveTo>
                    <a:pt x="0" y="0"/>
                  </a:moveTo>
                  <a:lnTo>
                    <a:pt x="0" y="690372"/>
                  </a:lnTo>
                </a:path>
                <a:path w="2616200" h="690879">
                  <a:moveTo>
                    <a:pt x="2616200" y="0"/>
                  </a:moveTo>
                  <a:lnTo>
                    <a:pt x="2616200" y="6903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7712" y="3186176"/>
              <a:ext cx="7877175" cy="690880"/>
            </a:xfrm>
            <a:custGeom>
              <a:avLst/>
              <a:gdLst/>
              <a:ahLst/>
              <a:cxnLst/>
              <a:rect l="l" t="t" r="r" b="b"/>
              <a:pathLst>
                <a:path w="7877175" h="690879">
                  <a:moveTo>
                    <a:pt x="14287" y="0"/>
                  </a:moveTo>
                  <a:lnTo>
                    <a:pt x="14287" y="690372"/>
                  </a:lnTo>
                </a:path>
                <a:path w="7877175" h="690879">
                  <a:moveTo>
                    <a:pt x="7862887" y="0"/>
                  </a:moveTo>
                  <a:lnTo>
                    <a:pt x="7862887" y="690372"/>
                  </a:lnTo>
                </a:path>
                <a:path w="7877175" h="690879">
                  <a:moveTo>
                    <a:pt x="0" y="14224"/>
                  </a:moveTo>
                  <a:lnTo>
                    <a:pt x="7877111" y="1422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973960" y="3206804"/>
            <a:ext cx="193675" cy="363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65" b="1" i="1">
                <a:solidFill>
                  <a:srgbClr val="FDB809"/>
                </a:solidFill>
                <a:latin typeface="Tahoma"/>
                <a:cs typeface="Tahoma"/>
              </a:rPr>
              <a:t>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0415" y="3206804"/>
            <a:ext cx="193675" cy="363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65" b="1" i="1">
                <a:solidFill>
                  <a:srgbClr val="FDB809"/>
                </a:solidFill>
                <a:latin typeface="Tahoma"/>
                <a:cs typeface="Tahoma"/>
              </a:rPr>
              <a:t>q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5746" y="3218179"/>
            <a:ext cx="8750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5" b="1" i="1">
                <a:solidFill>
                  <a:srgbClr val="FDB809"/>
                </a:solidFill>
                <a:latin typeface="Tahoma"/>
                <a:cs typeface="Tahoma"/>
              </a:rPr>
              <a:t>p </a:t>
            </a:r>
            <a:r>
              <a:rPr dirty="0" sz="2700" spc="-5" b="1">
                <a:solidFill>
                  <a:srgbClr val="FDB809"/>
                </a:solidFill>
                <a:latin typeface="Symbol"/>
                <a:cs typeface="Symbol"/>
              </a:rPr>
              <a:t></a:t>
            </a:r>
            <a:r>
              <a:rPr dirty="0" sz="2700" spc="-114" b="1">
                <a:solidFill>
                  <a:srgbClr val="FDB809"/>
                </a:solidFill>
                <a:latin typeface="Times New Roman"/>
                <a:cs typeface="Times New Roman"/>
              </a:rPr>
              <a:t> </a:t>
            </a:r>
            <a:r>
              <a:rPr dirty="0" sz="2200" spc="-65" b="1" i="1">
                <a:solidFill>
                  <a:srgbClr val="FDB809"/>
                </a:solidFill>
                <a:latin typeface="Tahoma"/>
                <a:cs typeface="Tahoma"/>
              </a:rPr>
              <a:t>q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81707" y="3976115"/>
            <a:ext cx="5422265" cy="1371600"/>
            <a:chOff x="1981707" y="3976115"/>
            <a:chExt cx="5422265" cy="1371600"/>
          </a:xfrm>
        </p:grpSpPr>
        <p:sp>
          <p:nvSpPr>
            <p:cNvPr id="22" name="object 22"/>
            <p:cNvSpPr/>
            <p:nvPr/>
          </p:nvSpPr>
          <p:spPr>
            <a:xfrm>
              <a:off x="1991867" y="3985259"/>
              <a:ext cx="178307" cy="210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7803" y="3982719"/>
              <a:ext cx="163321" cy="193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87803" y="3982211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30" h="194310">
                  <a:moveTo>
                    <a:pt x="0" y="0"/>
                  </a:moveTo>
                  <a:lnTo>
                    <a:pt x="163321" y="0"/>
                  </a:lnTo>
                  <a:lnTo>
                    <a:pt x="163321" y="36956"/>
                  </a:lnTo>
                  <a:lnTo>
                    <a:pt x="105918" y="36956"/>
                  </a:lnTo>
                  <a:lnTo>
                    <a:pt x="105918" y="193801"/>
                  </a:lnTo>
                  <a:lnTo>
                    <a:pt x="57276" y="193801"/>
                  </a:lnTo>
                  <a:lnTo>
                    <a:pt x="57276" y="36956"/>
                  </a:lnTo>
                  <a:lnTo>
                    <a:pt x="0" y="369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91867" y="4369307"/>
              <a:ext cx="178307" cy="210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87803" y="4366259"/>
              <a:ext cx="163321" cy="1943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87803" y="4366259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30" h="194310">
                  <a:moveTo>
                    <a:pt x="0" y="0"/>
                  </a:moveTo>
                  <a:lnTo>
                    <a:pt x="163321" y="0"/>
                  </a:lnTo>
                  <a:lnTo>
                    <a:pt x="163321" y="36956"/>
                  </a:lnTo>
                  <a:lnTo>
                    <a:pt x="105918" y="36956"/>
                  </a:lnTo>
                  <a:lnTo>
                    <a:pt x="105918" y="193801"/>
                  </a:lnTo>
                  <a:lnTo>
                    <a:pt x="57276" y="193801"/>
                  </a:lnTo>
                  <a:lnTo>
                    <a:pt x="57276" y="36956"/>
                  </a:lnTo>
                  <a:lnTo>
                    <a:pt x="0" y="369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16251" y="4753355"/>
              <a:ext cx="144780" cy="2103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012441" y="4749799"/>
              <a:ext cx="129793" cy="1943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12441" y="4750307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3" y="0"/>
                  </a:lnTo>
                  <a:lnTo>
                    <a:pt x="129793" y="36957"/>
                  </a:lnTo>
                  <a:lnTo>
                    <a:pt x="48387" y="36957"/>
                  </a:lnTo>
                  <a:lnTo>
                    <a:pt x="48387" y="73533"/>
                  </a:lnTo>
                  <a:lnTo>
                    <a:pt x="123316" y="73533"/>
                  </a:lnTo>
                  <a:lnTo>
                    <a:pt x="123316" y="110490"/>
                  </a:lnTo>
                  <a:lnTo>
                    <a:pt x="48387" y="110490"/>
                  </a:lnTo>
                  <a:lnTo>
                    <a:pt x="48387" y="193802"/>
                  </a:lnTo>
                  <a:lnTo>
                    <a:pt x="0" y="19380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16251" y="5137403"/>
              <a:ext cx="144780" cy="2103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12441" y="5134609"/>
              <a:ext cx="129793" cy="193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012441" y="5134355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3" y="0"/>
                  </a:lnTo>
                  <a:lnTo>
                    <a:pt x="129793" y="36957"/>
                  </a:lnTo>
                  <a:lnTo>
                    <a:pt x="48387" y="36957"/>
                  </a:lnTo>
                  <a:lnTo>
                    <a:pt x="48387" y="73533"/>
                  </a:lnTo>
                  <a:lnTo>
                    <a:pt x="123316" y="73533"/>
                  </a:lnTo>
                  <a:lnTo>
                    <a:pt x="123316" y="110490"/>
                  </a:lnTo>
                  <a:lnTo>
                    <a:pt x="48387" y="110490"/>
                  </a:lnTo>
                  <a:lnTo>
                    <a:pt x="48387" y="193802"/>
                  </a:lnTo>
                  <a:lnTo>
                    <a:pt x="0" y="19380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08575" y="3985259"/>
              <a:ext cx="178308" cy="2103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04003" y="3982719"/>
              <a:ext cx="163322" cy="1930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04003" y="3982211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29" h="194310">
                  <a:moveTo>
                    <a:pt x="0" y="0"/>
                  </a:moveTo>
                  <a:lnTo>
                    <a:pt x="163322" y="0"/>
                  </a:lnTo>
                  <a:lnTo>
                    <a:pt x="163322" y="36956"/>
                  </a:lnTo>
                  <a:lnTo>
                    <a:pt x="105918" y="36956"/>
                  </a:lnTo>
                  <a:lnTo>
                    <a:pt x="105918" y="193801"/>
                  </a:lnTo>
                  <a:lnTo>
                    <a:pt x="57276" y="193801"/>
                  </a:lnTo>
                  <a:lnTo>
                    <a:pt x="57276" y="36956"/>
                  </a:lnTo>
                  <a:lnTo>
                    <a:pt x="0" y="369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32959" y="4369307"/>
              <a:ext cx="144779" cy="2103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28641" y="4366259"/>
              <a:ext cx="129794" cy="1943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628641" y="4366259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4" y="0"/>
                  </a:lnTo>
                  <a:lnTo>
                    <a:pt x="129794" y="36956"/>
                  </a:lnTo>
                  <a:lnTo>
                    <a:pt x="48387" y="36956"/>
                  </a:lnTo>
                  <a:lnTo>
                    <a:pt x="48387" y="73532"/>
                  </a:lnTo>
                  <a:lnTo>
                    <a:pt x="123317" y="73532"/>
                  </a:lnTo>
                  <a:lnTo>
                    <a:pt x="123317" y="110489"/>
                  </a:lnTo>
                  <a:lnTo>
                    <a:pt x="48387" y="110489"/>
                  </a:lnTo>
                  <a:lnTo>
                    <a:pt x="48387" y="193801"/>
                  </a:lnTo>
                  <a:lnTo>
                    <a:pt x="0" y="19380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08575" y="4753355"/>
              <a:ext cx="178308" cy="2103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04003" y="4749799"/>
              <a:ext cx="163322" cy="1943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04003" y="4750307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29" h="194310">
                  <a:moveTo>
                    <a:pt x="0" y="0"/>
                  </a:moveTo>
                  <a:lnTo>
                    <a:pt x="163322" y="0"/>
                  </a:lnTo>
                  <a:lnTo>
                    <a:pt x="163322" y="36957"/>
                  </a:lnTo>
                  <a:lnTo>
                    <a:pt x="105918" y="36957"/>
                  </a:lnTo>
                  <a:lnTo>
                    <a:pt x="105918" y="193802"/>
                  </a:lnTo>
                  <a:lnTo>
                    <a:pt x="57276" y="193802"/>
                  </a:lnTo>
                  <a:lnTo>
                    <a:pt x="57276" y="36957"/>
                  </a:lnTo>
                  <a:lnTo>
                    <a:pt x="0" y="3695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32959" y="5137403"/>
              <a:ext cx="144779" cy="2103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28641" y="5134609"/>
              <a:ext cx="129794" cy="193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628641" y="5134355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4" y="0"/>
                  </a:lnTo>
                  <a:lnTo>
                    <a:pt x="129794" y="36957"/>
                  </a:lnTo>
                  <a:lnTo>
                    <a:pt x="48387" y="36957"/>
                  </a:lnTo>
                  <a:lnTo>
                    <a:pt x="48387" y="73533"/>
                  </a:lnTo>
                  <a:lnTo>
                    <a:pt x="123317" y="73533"/>
                  </a:lnTo>
                  <a:lnTo>
                    <a:pt x="123317" y="110490"/>
                  </a:lnTo>
                  <a:lnTo>
                    <a:pt x="48387" y="110490"/>
                  </a:lnTo>
                  <a:lnTo>
                    <a:pt x="48387" y="193802"/>
                  </a:lnTo>
                  <a:lnTo>
                    <a:pt x="0" y="19380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23760" y="3985259"/>
              <a:ext cx="179831" cy="2103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20204" y="3982719"/>
              <a:ext cx="163322" cy="1930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20204" y="3982211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29" h="194310">
                  <a:moveTo>
                    <a:pt x="0" y="0"/>
                  </a:moveTo>
                  <a:lnTo>
                    <a:pt x="163322" y="0"/>
                  </a:lnTo>
                  <a:lnTo>
                    <a:pt x="163322" y="36956"/>
                  </a:lnTo>
                  <a:lnTo>
                    <a:pt x="105918" y="36956"/>
                  </a:lnTo>
                  <a:lnTo>
                    <a:pt x="105918" y="193801"/>
                  </a:lnTo>
                  <a:lnTo>
                    <a:pt x="57276" y="193801"/>
                  </a:lnTo>
                  <a:lnTo>
                    <a:pt x="57276" y="36956"/>
                  </a:lnTo>
                  <a:lnTo>
                    <a:pt x="0" y="369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49667" y="4369307"/>
              <a:ext cx="144779" cy="2103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244842" y="4366259"/>
              <a:ext cx="129793" cy="1943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244842" y="4366259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3" y="0"/>
                  </a:lnTo>
                  <a:lnTo>
                    <a:pt x="129793" y="36956"/>
                  </a:lnTo>
                  <a:lnTo>
                    <a:pt x="48386" y="36956"/>
                  </a:lnTo>
                  <a:lnTo>
                    <a:pt x="48386" y="73532"/>
                  </a:lnTo>
                  <a:lnTo>
                    <a:pt x="123316" y="73532"/>
                  </a:lnTo>
                  <a:lnTo>
                    <a:pt x="123316" y="110489"/>
                  </a:lnTo>
                  <a:lnTo>
                    <a:pt x="48386" y="110489"/>
                  </a:lnTo>
                  <a:lnTo>
                    <a:pt x="48386" y="193801"/>
                  </a:lnTo>
                  <a:lnTo>
                    <a:pt x="0" y="19380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249667" y="4753355"/>
              <a:ext cx="144779" cy="2103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244842" y="4749799"/>
              <a:ext cx="129793" cy="1943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244842" y="4750307"/>
              <a:ext cx="130175" cy="194310"/>
            </a:xfrm>
            <a:custGeom>
              <a:avLst/>
              <a:gdLst/>
              <a:ahLst/>
              <a:cxnLst/>
              <a:rect l="l" t="t" r="r" b="b"/>
              <a:pathLst>
                <a:path w="130175" h="194310">
                  <a:moveTo>
                    <a:pt x="0" y="0"/>
                  </a:moveTo>
                  <a:lnTo>
                    <a:pt x="129793" y="0"/>
                  </a:lnTo>
                  <a:lnTo>
                    <a:pt x="129793" y="36957"/>
                  </a:lnTo>
                  <a:lnTo>
                    <a:pt x="48386" y="36957"/>
                  </a:lnTo>
                  <a:lnTo>
                    <a:pt x="48386" y="73533"/>
                  </a:lnTo>
                  <a:lnTo>
                    <a:pt x="123316" y="73533"/>
                  </a:lnTo>
                  <a:lnTo>
                    <a:pt x="123316" y="110490"/>
                  </a:lnTo>
                  <a:lnTo>
                    <a:pt x="48386" y="110490"/>
                  </a:lnTo>
                  <a:lnTo>
                    <a:pt x="48386" y="193802"/>
                  </a:lnTo>
                  <a:lnTo>
                    <a:pt x="0" y="19380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223760" y="5137403"/>
              <a:ext cx="179831" cy="2103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220204" y="5134609"/>
              <a:ext cx="163322" cy="1930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20204" y="5134355"/>
              <a:ext cx="163830" cy="194310"/>
            </a:xfrm>
            <a:custGeom>
              <a:avLst/>
              <a:gdLst/>
              <a:ahLst/>
              <a:cxnLst/>
              <a:rect l="l" t="t" r="r" b="b"/>
              <a:pathLst>
                <a:path w="163829" h="194310">
                  <a:moveTo>
                    <a:pt x="0" y="0"/>
                  </a:moveTo>
                  <a:lnTo>
                    <a:pt x="163322" y="0"/>
                  </a:lnTo>
                  <a:lnTo>
                    <a:pt x="163322" y="36957"/>
                  </a:lnTo>
                  <a:lnTo>
                    <a:pt x="105918" y="36957"/>
                  </a:lnTo>
                  <a:lnTo>
                    <a:pt x="105918" y="193802"/>
                  </a:lnTo>
                  <a:lnTo>
                    <a:pt x="57276" y="193802"/>
                  </a:lnTo>
                  <a:lnTo>
                    <a:pt x="57276" y="36957"/>
                  </a:lnTo>
                  <a:lnTo>
                    <a:pt x="0" y="3695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/>
          <p:nvPr/>
        </p:nvSpPr>
        <p:spPr>
          <a:xfrm>
            <a:off x="3232150" y="2154427"/>
            <a:ext cx="2890392" cy="4613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T</a:t>
            </a:r>
            <a:r>
              <a:rPr dirty="0" spc="-1130"/>
              <a:t>A</a:t>
            </a:r>
            <a:r>
              <a:rPr dirty="0" spc="-1145"/>
              <a:t>U</a:t>
            </a:r>
            <a:r>
              <a:rPr dirty="0" spc="-465"/>
              <a:t>T</a:t>
            </a:r>
            <a:r>
              <a:rPr dirty="0" spc="-1465"/>
              <a:t>O</a:t>
            </a:r>
            <a:r>
              <a:rPr dirty="0" spc="-480"/>
              <a:t>L</a:t>
            </a:r>
            <a:r>
              <a:rPr dirty="0" spc="-1465"/>
              <a:t>OG</a:t>
            </a:r>
            <a:r>
              <a:rPr dirty="0" spc="-705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4473" y="2211450"/>
            <a:ext cx="697610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dirty="0" sz="4000" spc="-40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125" b="1">
                <a:solidFill>
                  <a:srgbClr val="00AF50"/>
                </a:solidFill>
                <a:latin typeface="Trebuchet MS"/>
                <a:cs typeface="Trebuchet MS"/>
              </a:rPr>
              <a:t>compound</a:t>
            </a:r>
            <a:r>
              <a:rPr dirty="0" sz="4000" spc="-390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130" b="1">
                <a:solidFill>
                  <a:srgbClr val="00AF50"/>
                </a:solidFill>
                <a:latin typeface="Trebuchet MS"/>
                <a:cs typeface="Trebuchet MS"/>
              </a:rPr>
              <a:t>proposition</a:t>
            </a:r>
            <a:r>
              <a:rPr dirty="0" sz="4000" spc="-34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95" b="1">
                <a:solidFill>
                  <a:srgbClr val="00AF50"/>
                </a:solidFill>
                <a:latin typeface="Trebuchet MS"/>
                <a:cs typeface="Trebuchet MS"/>
              </a:rPr>
              <a:t>that</a:t>
            </a:r>
            <a:r>
              <a:rPr dirty="0" sz="4000" spc="-38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114" b="1">
                <a:solidFill>
                  <a:srgbClr val="00AF50"/>
                </a:solidFill>
                <a:latin typeface="Trebuchet MS"/>
                <a:cs typeface="Trebuchet MS"/>
              </a:rPr>
              <a:t>is  </a:t>
            </a:r>
            <a:r>
              <a:rPr dirty="0" sz="4000" spc="-100" b="1">
                <a:solidFill>
                  <a:srgbClr val="00AF50"/>
                </a:solidFill>
                <a:latin typeface="Trebuchet MS"/>
                <a:cs typeface="Trebuchet MS"/>
              </a:rPr>
              <a:t>always</a:t>
            </a:r>
            <a:r>
              <a:rPr dirty="0" sz="4000" spc="-36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215" b="1">
                <a:solidFill>
                  <a:srgbClr val="00AF50"/>
                </a:solidFill>
                <a:latin typeface="Trebuchet MS"/>
                <a:cs typeface="Trebuchet MS"/>
              </a:rPr>
              <a:t>true</a:t>
            </a:r>
            <a:r>
              <a:rPr dirty="0" sz="4000" spc="-37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114" b="1">
                <a:solidFill>
                  <a:srgbClr val="00AF50"/>
                </a:solidFill>
                <a:latin typeface="Trebuchet MS"/>
                <a:cs typeface="Trebuchet MS"/>
              </a:rPr>
              <a:t>is</a:t>
            </a:r>
            <a:r>
              <a:rPr dirty="0" sz="4000" spc="-380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175" b="1">
                <a:solidFill>
                  <a:srgbClr val="00AF50"/>
                </a:solidFill>
                <a:latin typeface="Trebuchet MS"/>
                <a:cs typeface="Trebuchet MS"/>
              </a:rPr>
              <a:t>called</a:t>
            </a:r>
            <a:r>
              <a:rPr dirty="0" sz="4000" spc="-39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70" b="1">
                <a:solidFill>
                  <a:srgbClr val="00AF50"/>
                </a:solidFill>
                <a:latin typeface="Trebuchet MS"/>
                <a:cs typeface="Trebuchet MS"/>
              </a:rPr>
              <a:t>tautology</a:t>
            </a:r>
            <a:r>
              <a:rPr dirty="0" sz="4000" spc="-380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4000" spc="-300" b="1">
                <a:solidFill>
                  <a:srgbClr val="00AF50"/>
                </a:solidFill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0285"/>
            <a:ext cx="64833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9530" algn="l"/>
                <a:tab pos="3557270" algn="l"/>
              </a:tabLst>
            </a:pPr>
            <a:r>
              <a:rPr dirty="0" sz="4800" spc="-275" b="1" i="1">
                <a:solidFill>
                  <a:srgbClr val="1AB39F"/>
                </a:solidFill>
                <a:latin typeface="Arial"/>
                <a:cs typeface="Arial"/>
              </a:rPr>
              <a:t>Example	</a:t>
            </a:r>
            <a:r>
              <a:rPr dirty="0" sz="4800" spc="-80" b="1" i="1">
                <a:solidFill>
                  <a:srgbClr val="1AB39F"/>
                </a:solidFill>
                <a:latin typeface="Arial"/>
                <a:cs typeface="Arial"/>
              </a:rPr>
              <a:t>Of	</a:t>
            </a:r>
            <a:r>
              <a:rPr dirty="0" sz="4800" spc="-5" b="1" i="1">
                <a:solidFill>
                  <a:srgbClr val="1AB39F"/>
                </a:solidFill>
                <a:latin typeface="Arial"/>
                <a:cs typeface="Arial"/>
              </a:rPr>
              <a:t>Tautology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974850"/>
          <a:ext cx="7791450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2286000">
                <a:tc>
                  <a:txBody>
                    <a:bodyPr/>
                    <a:lstStyle/>
                    <a:p>
                      <a:pPr algn="r" marR="996950">
                        <a:lnSpc>
                          <a:spcPts val="8550"/>
                        </a:lnSpc>
                      </a:pPr>
                      <a:r>
                        <a:rPr dirty="0" sz="7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7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ts val="8550"/>
                        </a:lnSpc>
                      </a:pPr>
                      <a:r>
                        <a:rPr dirty="0" sz="7200" spc="-1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¬P</a:t>
                      </a:r>
                      <a:endParaRPr sz="7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8550"/>
                        </a:lnSpc>
                      </a:pPr>
                      <a:r>
                        <a:rPr dirty="0" sz="7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7200" spc="-7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7200" spc="-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v¬P</a:t>
                      </a:r>
                      <a:endParaRPr sz="7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 marR="949960">
                        <a:lnSpc>
                          <a:spcPts val="4630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980">
                        <a:lnSpc>
                          <a:spcPts val="4630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7945">
                        <a:lnSpc>
                          <a:spcPts val="4630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 marR="975360">
                        <a:lnSpc>
                          <a:spcPts val="4635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4635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7945">
                        <a:lnSpc>
                          <a:spcPts val="4635"/>
                        </a:lnSpc>
                      </a:pPr>
                      <a:r>
                        <a:rPr dirty="0" sz="44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850" y="755650"/>
            <a:ext cx="47796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610" b="1" i="1">
                <a:solidFill>
                  <a:srgbClr val="007DEA"/>
                </a:solidFill>
                <a:latin typeface="Arial"/>
                <a:cs typeface="Arial"/>
              </a:rPr>
              <a:t>CONTRADICTION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524" y="2892374"/>
            <a:ext cx="6069965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105"/>
              </a:spcBef>
            </a:pPr>
            <a:r>
              <a:rPr dirty="0" sz="4400" spc="105" b="1">
                <a:solidFill>
                  <a:srgbClr val="5FA225"/>
                </a:solidFill>
                <a:latin typeface="Trebuchet MS"/>
                <a:cs typeface="Trebuchet MS"/>
              </a:rPr>
              <a:t>A </a:t>
            </a:r>
            <a:r>
              <a:rPr dirty="0" sz="4400" spc="-130" b="1">
                <a:solidFill>
                  <a:srgbClr val="5FA225"/>
                </a:solidFill>
                <a:latin typeface="Trebuchet MS"/>
                <a:cs typeface="Trebuchet MS"/>
              </a:rPr>
              <a:t>compound</a:t>
            </a:r>
            <a:r>
              <a:rPr dirty="0" sz="4400" spc="-1015" b="1">
                <a:solidFill>
                  <a:srgbClr val="5FA225"/>
                </a:solidFill>
                <a:latin typeface="Trebuchet MS"/>
                <a:cs typeface="Trebuchet MS"/>
              </a:rPr>
              <a:t> </a:t>
            </a:r>
            <a:r>
              <a:rPr dirty="0" sz="4400" spc="-140" b="1">
                <a:solidFill>
                  <a:srgbClr val="5FA225"/>
                </a:solidFill>
                <a:latin typeface="Trebuchet MS"/>
                <a:cs typeface="Trebuchet MS"/>
              </a:rPr>
              <a:t>proposition  </a:t>
            </a:r>
            <a:r>
              <a:rPr dirty="0" sz="4400" spc="-200" b="1">
                <a:solidFill>
                  <a:srgbClr val="5FA225"/>
                </a:solidFill>
                <a:latin typeface="Trebuchet MS"/>
                <a:cs typeface="Trebuchet MS"/>
              </a:rPr>
              <a:t>which </a:t>
            </a:r>
            <a:r>
              <a:rPr dirty="0" sz="4400" spc="-125" b="1">
                <a:solidFill>
                  <a:srgbClr val="5FA225"/>
                </a:solidFill>
                <a:latin typeface="Trebuchet MS"/>
                <a:cs typeface="Trebuchet MS"/>
              </a:rPr>
              <a:t>is </a:t>
            </a:r>
            <a:r>
              <a:rPr dirty="0" sz="4400" spc="-105" b="1">
                <a:solidFill>
                  <a:srgbClr val="5FA225"/>
                </a:solidFill>
                <a:latin typeface="Trebuchet MS"/>
                <a:cs typeface="Trebuchet MS"/>
              </a:rPr>
              <a:t>always </a:t>
            </a:r>
            <a:r>
              <a:rPr dirty="0" sz="4400" spc="-155" b="1">
                <a:solidFill>
                  <a:srgbClr val="5FA225"/>
                </a:solidFill>
                <a:latin typeface="Trebuchet MS"/>
                <a:cs typeface="Trebuchet MS"/>
              </a:rPr>
              <a:t>false </a:t>
            </a:r>
            <a:r>
              <a:rPr dirty="0" sz="4400" spc="-125" b="1">
                <a:solidFill>
                  <a:srgbClr val="5FA225"/>
                </a:solidFill>
                <a:latin typeface="Trebuchet MS"/>
                <a:cs typeface="Trebuchet MS"/>
              </a:rPr>
              <a:t>is  </a:t>
            </a:r>
            <a:r>
              <a:rPr dirty="0" sz="4400" spc="-190" b="1">
                <a:solidFill>
                  <a:srgbClr val="5FA225"/>
                </a:solidFill>
                <a:latin typeface="Trebuchet MS"/>
                <a:cs typeface="Trebuchet MS"/>
              </a:rPr>
              <a:t>called</a:t>
            </a:r>
            <a:r>
              <a:rPr dirty="0" sz="4400" spc="-455" b="1">
                <a:solidFill>
                  <a:srgbClr val="5FA225"/>
                </a:solidFill>
                <a:latin typeface="Trebuchet MS"/>
                <a:cs typeface="Trebuchet MS"/>
              </a:rPr>
              <a:t> </a:t>
            </a:r>
            <a:r>
              <a:rPr dirty="0" sz="4400" spc="-180" b="1">
                <a:solidFill>
                  <a:srgbClr val="5FA225"/>
                </a:solidFill>
                <a:latin typeface="Trebuchet MS"/>
                <a:cs typeface="Trebuchet MS"/>
              </a:rPr>
              <a:t>contradiction.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450850"/>
            <a:ext cx="54952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30" b="1">
                <a:solidFill>
                  <a:srgbClr val="0082A4"/>
                </a:solidFill>
                <a:latin typeface="Trebuchet MS"/>
                <a:cs typeface="Trebuchet MS"/>
              </a:rPr>
              <a:t>Table </a:t>
            </a:r>
            <a:r>
              <a:rPr dirty="0" sz="4800" spc="-185" b="1">
                <a:solidFill>
                  <a:srgbClr val="0082A4"/>
                </a:solidFill>
                <a:latin typeface="Trebuchet MS"/>
                <a:cs typeface="Trebuchet MS"/>
              </a:rPr>
              <a:t>of</a:t>
            </a:r>
            <a:r>
              <a:rPr dirty="0" sz="4800" spc="-1055" b="1">
                <a:solidFill>
                  <a:srgbClr val="0082A4"/>
                </a:solidFill>
                <a:latin typeface="Trebuchet MS"/>
                <a:cs typeface="Trebuchet MS"/>
              </a:rPr>
              <a:t> </a:t>
            </a:r>
            <a:r>
              <a:rPr dirty="0" sz="4800" spc="-275" b="1">
                <a:solidFill>
                  <a:srgbClr val="0082A4"/>
                </a:solidFill>
                <a:latin typeface="Trebuchet MS"/>
                <a:cs typeface="Trebuchet MS"/>
              </a:rPr>
              <a:t>contradiction</a:t>
            </a:r>
            <a:endParaRPr sz="4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898650"/>
          <a:ext cx="7867650" cy="359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/>
                <a:gridCol w="2616200"/>
                <a:gridCol w="2616200"/>
              </a:tblGrid>
              <a:tr h="1193800">
                <a:tc>
                  <a:txBody>
                    <a:bodyPr/>
                    <a:lstStyle/>
                    <a:p>
                      <a:pPr algn="ctr" marR="2603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000" b="1">
                          <a:solidFill>
                            <a:srgbClr val="003E75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5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000" spc="-100" b="1">
                          <a:solidFill>
                            <a:srgbClr val="003E75"/>
                          </a:solidFill>
                          <a:latin typeface="Trebuchet MS"/>
                          <a:cs typeface="Trebuchet MS"/>
                        </a:rPr>
                        <a:t>¬P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255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000" spc="-45" b="1">
                          <a:solidFill>
                            <a:srgbClr val="003E75"/>
                          </a:solidFill>
                          <a:latin typeface="Trebuchet MS"/>
                          <a:cs typeface="Trebuchet MS"/>
                        </a:rPr>
                        <a:t>P^P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algn="r" marR="11099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6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algn="r" marR="10998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22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4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444" y="516381"/>
            <a:ext cx="64287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46935" algn="l"/>
                <a:tab pos="2947035" algn="l"/>
                <a:tab pos="5881370" algn="l"/>
              </a:tabLst>
            </a:pPr>
            <a:r>
              <a:rPr dirty="0" spc="-254" b="1">
                <a:latin typeface="Arial"/>
                <a:cs typeface="Arial"/>
              </a:rPr>
              <a:t>Exampl</a:t>
            </a:r>
            <a:r>
              <a:rPr dirty="0" spc="-150" b="1">
                <a:latin typeface="Arial"/>
                <a:cs typeface="Arial"/>
              </a:rPr>
              <a:t>e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300" b="1">
                <a:latin typeface="Arial"/>
                <a:cs typeface="Arial"/>
              </a:rPr>
              <a:t>o</a:t>
            </a:r>
            <a:r>
              <a:rPr dirty="0" spc="215" b="1">
                <a:latin typeface="Arial"/>
                <a:cs typeface="Arial"/>
              </a:rPr>
              <a:t>f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-30" b="1">
                <a:latin typeface="Arial"/>
                <a:cs typeface="Arial"/>
              </a:rPr>
              <a:t>Tautolog</a:t>
            </a:r>
            <a:r>
              <a:rPr dirty="0" spc="75" b="1">
                <a:latin typeface="Arial"/>
                <a:cs typeface="Arial"/>
              </a:rPr>
              <a:t>y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-204" b="1">
                <a:latin typeface="Arial"/>
                <a:cs typeface="Arial"/>
              </a:rPr>
              <a:t>by  </a:t>
            </a:r>
            <a:r>
              <a:rPr dirty="0" spc="300" b="1">
                <a:latin typeface="Arial"/>
                <a:cs typeface="Arial"/>
              </a:rPr>
              <a:t>logical	</a:t>
            </a:r>
            <a:r>
              <a:rPr dirty="0" spc="15" b="1">
                <a:latin typeface="Arial"/>
                <a:cs typeface="Arial"/>
              </a:rPr>
              <a:t>equivalence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2024" y="2534902"/>
            <a:ext cx="5615940" cy="321246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600" spc="-175" b="1">
                <a:solidFill>
                  <a:srgbClr val="FFFFFF"/>
                </a:solidFill>
                <a:latin typeface="Trebuchet MS"/>
                <a:cs typeface="Trebuchet MS"/>
              </a:rPr>
              <a:t>(p^q)--&gt;(pvq)= </a:t>
            </a:r>
            <a:r>
              <a:rPr dirty="0" sz="3600" spc="-190" b="1">
                <a:solidFill>
                  <a:srgbClr val="FFFFFF"/>
                </a:solidFill>
                <a:latin typeface="Trebuchet MS"/>
                <a:cs typeface="Trebuchet MS"/>
              </a:rPr>
              <a:t>¬(p^q) </a:t>
            </a:r>
            <a:r>
              <a:rPr dirty="0" sz="3600" spc="-13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00" spc="-7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70" b="1">
                <a:solidFill>
                  <a:srgbClr val="FFFFFF"/>
                </a:solidFill>
                <a:latin typeface="Trebuchet MS"/>
                <a:cs typeface="Trebuchet MS"/>
              </a:rPr>
              <a:t>(pvq)</a:t>
            </a:r>
            <a:endParaRPr sz="3600">
              <a:latin typeface="Trebuchet MS"/>
              <a:cs typeface="Trebuchet MS"/>
            </a:endParaRPr>
          </a:p>
          <a:p>
            <a:pPr marL="2240915">
              <a:lnSpc>
                <a:spcPct val="100000"/>
              </a:lnSpc>
              <a:spcBef>
                <a:spcPts val="700"/>
              </a:spcBef>
            </a:pPr>
            <a:r>
              <a:rPr dirty="0" sz="3600" spc="-210" b="1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dirty="0" sz="3600" spc="-180" b="1">
                <a:solidFill>
                  <a:srgbClr val="FFFFFF"/>
                </a:solidFill>
                <a:latin typeface="Trebuchet MS"/>
                <a:cs typeface="Trebuchet MS"/>
              </a:rPr>
              <a:t>(¬pv¬q) </a:t>
            </a:r>
            <a:r>
              <a:rPr dirty="0" sz="3600" spc="-13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00" spc="-7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65" b="1">
                <a:solidFill>
                  <a:srgbClr val="FFFFFF"/>
                </a:solidFill>
                <a:latin typeface="Trebuchet MS"/>
                <a:cs typeface="Trebuchet MS"/>
              </a:rPr>
              <a:t>(pvq)</a:t>
            </a:r>
            <a:endParaRPr sz="3600">
              <a:latin typeface="Trebuchet MS"/>
              <a:cs typeface="Trebuchet MS"/>
            </a:endParaRPr>
          </a:p>
          <a:p>
            <a:pPr marL="2240915">
              <a:lnSpc>
                <a:spcPct val="100000"/>
              </a:lnSpc>
              <a:spcBef>
                <a:spcPts val="710"/>
              </a:spcBef>
            </a:pPr>
            <a:r>
              <a:rPr dirty="0" sz="3600" spc="-215" b="1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dirty="0" sz="3600" spc="-180" b="1">
                <a:solidFill>
                  <a:srgbClr val="FFFFFF"/>
                </a:solidFill>
                <a:latin typeface="Trebuchet MS"/>
                <a:cs typeface="Trebuchet MS"/>
              </a:rPr>
              <a:t>(¬pvp) </a:t>
            </a:r>
            <a:r>
              <a:rPr dirty="0" sz="3600" spc="-13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00" spc="-7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75" b="1">
                <a:solidFill>
                  <a:srgbClr val="FFFFFF"/>
                </a:solidFill>
                <a:latin typeface="Trebuchet MS"/>
                <a:cs typeface="Trebuchet MS"/>
              </a:rPr>
              <a:t>(¬qvq)</a:t>
            </a:r>
            <a:endParaRPr sz="3600">
              <a:latin typeface="Trebuchet MS"/>
              <a:cs typeface="Trebuchet MS"/>
            </a:endParaRPr>
          </a:p>
          <a:p>
            <a:pPr marL="2240915">
              <a:lnSpc>
                <a:spcPct val="100000"/>
              </a:lnSpc>
              <a:spcBef>
                <a:spcPts val="695"/>
              </a:spcBef>
            </a:pPr>
            <a:r>
              <a:rPr dirty="0" sz="3600" spc="-21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3600" spc="-5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3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00" spc="-6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  <a:p>
            <a:pPr marL="2240915">
              <a:lnSpc>
                <a:spcPct val="100000"/>
              </a:lnSpc>
              <a:spcBef>
                <a:spcPts val="695"/>
              </a:spcBef>
            </a:pPr>
            <a:r>
              <a:rPr dirty="0" sz="3600" spc="-215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3600" spc="-5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524" y="1772488"/>
            <a:ext cx="71139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  <a:tabLst>
                <a:tab pos="2938145" algn="l"/>
              </a:tabLst>
            </a:pPr>
            <a:r>
              <a:rPr dirty="0" sz="5400" spc="-65" b="1" i="1">
                <a:solidFill>
                  <a:srgbClr val="00AFEF"/>
                </a:solidFill>
                <a:latin typeface="Trebuchet MS"/>
                <a:cs typeface="Trebuchet MS"/>
              </a:rPr>
              <a:t>THANKS	</a:t>
            </a:r>
            <a:r>
              <a:rPr dirty="0" sz="5400" spc="-310" b="1" i="1">
                <a:solidFill>
                  <a:srgbClr val="00AFEF"/>
                </a:solidFill>
                <a:latin typeface="Trebuchet MS"/>
                <a:cs typeface="Trebuchet MS"/>
              </a:rPr>
              <a:t>TO </a:t>
            </a:r>
            <a:r>
              <a:rPr dirty="0" sz="5400" spc="90" b="1" i="1">
                <a:solidFill>
                  <a:srgbClr val="00AFEF"/>
                </a:solidFill>
                <a:latin typeface="Trebuchet MS"/>
                <a:cs typeface="Trebuchet MS"/>
              </a:rPr>
              <a:t>ALL </a:t>
            </a:r>
            <a:r>
              <a:rPr dirty="0" sz="5400" spc="-195" b="1" i="1">
                <a:solidFill>
                  <a:srgbClr val="00AFEF"/>
                </a:solidFill>
                <a:latin typeface="Trebuchet MS"/>
                <a:cs typeface="Trebuchet MS"/>
              </a:rPr>
              <a:t>FOR  </a:t>
            </a:r>
            <a:r>
              <a:rPr dirty="0" sz="5400" spc="-200" b="1" i="1">
                <a:solidFill>
                  <a:srgbClr val="00AFEF"/>
                </a:solidFill>
                <a:latin typeface="Trebuchet MS"/>
                <a:cs typeface="Trebuchet MS"/>
              </a:rPr>
              <a:t>YOUR </a:t>
            </a:r>
            <a:r>
              <a:rPr dirty="0" sz="5400" b="1" i="1">
                <a:solidFill>
                  <a:srgbClr val="00AFEF"/>
                </a:solidFill>
                <a:latin typeface="Trebuchet MS"/>
                <a:cs typeface="Trebuchet MS"/>
              </a:rPr>
              <a:t>KIND</a:t>
            </a:r>
            <a:r>
              <a:rPr dirty="0" sz="5400" spc="-1035" b="1" i="1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dirty="0" sz="5400" spc="-220" b="1" i="1">
                <a:solidFill>
                  <a:srgbClr val="00AFEF"/>
                </a:solidFill>
                <a:latin typeface="Trebuchet MS"/>
                <a:cs typeface="Trebuchet MS"/>
              </a:rPr>
              <a:t>ATTENTION  </a:t>
            </a:r>
            <a:r>
              <a:rPr dirty="0" sz="5400" spc="190" b="1" i="1">
                <a:solidFill>
                  <a:srgbClr val="00AFEF"/>
                </a:solidFill>
                <a:latin typeface="Trebuchet MS"/>
                <a:cs typeface="Trebuchet MS"/>
              </a:rPr>
              <a:t>AND</a:t>
            </a:r>
            <a:r>
              <a:rPr dirty="0" sz="5400" spc="370" b="1" i="1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dirty="0" sz="5400" spc="-60" b="1" i="1">
                <a:solidFill>
                  <a:srgbClr val="00AFEF"/>
                </a:solidFill>
                <a:latin typeface="Trebuchet MS"/>
                <a:cs typeface="Trebuchet MS"/>
              </a:rPr>
              <a:t>SUPPORT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99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32" y="146050"/>
            <a:ext cx="44240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405">
                <a:solidFill>
                  <a:srgbClr val="00AF50"/>
                </a:solidFill>
              </a:rPr>
              <a:t>Propositions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676655" y="1417319"/>
            <a:ext cx="8173720" cy="5222875"/>
            <a:chOff x="676655" y="1417319"/>
            <a:chExt cx="8173720" cy="5222875"/>
          </a:xfrm>
        </p:grpSpPr>
        <p:sp>
          <p:nvSpPr>
            <p:cNvPr id="5" name="object 5"/>
            <p:cNvSpPr/>
            <p:nvPr/>
          </p:nvSpPr>
          <p:spPr>
            <a:xfrm>
              <a:off x="686561" y="1427225"/>
              <a:ext cx="8153400" cy="5203190"/>
            </a:xfrm>
            <a:custGeom>
              <a:avLst/>
              <a:gdLst/>
              <a:ahLst/>
              <a:cxnLst/>
              <a:rect l="l" t="t" r="r" b="b"/>
              <a:pathLst>
                <a:path w="8153400" h="5203190">
                  <a:moveTo>
                    <a:pt x="8153400" y="0"/>
                  </a:moveTo>
                  <a:lnTo>
                    <a:pt x="0" y="0"/>
                  </a:lnTo>
                  <a:lnTo>
                    <a:pt x="0" y="5202936"/>
                  </a:lnTo>
                  <a:lnTo>
                    <a:pt x="8153400" y="520293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6561" y="1427225"/>
              <a:ext cx="8153400" cy="5203190"/>
            </a:xfrm>
            <a:custGeom>
              <a:avLst/>
              <a:gdLst/>
              <a:ahLst/>
              <a:cxnLst/>
              <a:rect l="l" t="t" r="r" b="b"/>
              <a:pathLst>
                <a:path w="8153400" h="5203190">
                  <a:moveTo>
                    <a:pt x="0" y="5202936"/>
                  </a:moveTo>
                  <a:lnTo>
                    <a:pt x="8153400" y="5202936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202936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3119" y="1308353"/>
            <a:ext cx="7918450" cy="475234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 marL="12700" marR="276860">
              <a:lnSpc>
                <a:spcPct val="107900"/>
              </a:lnSpc>
              <a:spcBef>
                <a:spcPts val="655"/>
              </a:spcBef>
            </a:pPr>
            <a:r>
              <a:rPr dirty="0" sz="4000" spc="130">
                <a:solidFill>
                  <a:srgbClr val="C00000"/>
                </a:solidFill>
                <a:latin typeface="Trebuchet MS"/>
                <a:cs typeface="Trebuchet MS"/>
              </a:rPr>
              <a:t>So</a:t>
            </a:r>
            <a:r>
              <a:rPr dirty="0" sz="4000" spc="-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85">
                <a:solidFill>
                  <a:srgbClr val="C00000"/>
                </a:solidFill>
                <a:latin typeface="Trebuchet MS"/>
                <a:cs typeface="Trebuchet MS"/>
              </a:rPr>
              <a:t>why</a:t>
            </a:r>
            <a:r>
              <a:rPr dirty="0" sz="4000" spc="-4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135">
                <a:solidFill>
                  <a:srgbClr val="C00000"/>
                </a:solidFill>
                <a:latin typeface="Trebuchet MS"/>
                <a:cs typeface="Trebuchet MS"/>
              </a:rPr>
              <a:t>waste</a:t>
            </a:r>
            <a:r>
              <a:rPr dirty="0" sz="4000" spc="-40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16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dirty="0" sz="4000" spc="-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50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r>
              <a:rPr dirty="0" sz="4000" spc="-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105">
                <a:solidFill>
                  <a:srgbClr val="C00000"/>
                </a:solidFill>
                <a:latin typeface="Trebuchet MS"/>
                <a:cs typeface="Trebuchet MS"/>
              </a:rPr>
              <a:t>such</a:t>
            </a:r>
            <a:r>
              <a:rPr dirty="0" sz="4000" spc="-40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95">
                <a:solidFill>
                  <a:srgbClr val="C00000"/>
                </a:solidFill>
                <a:latin typeface="Trebuchet MS"/>
                <a:cs typeface="Trebuchet MS"/>
              </a:rPr>
              <a:t>matters? 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Propositional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95">
                <a:solidFill>
                  <a:srgbClr val="FFC000"/>
                </a:solidFill>
                <a:latin typeface="Trebuchet MS"/>
                <a:cs typeface="Trebuchet MS"/>
              </a:rPr>
              <a:t>logic</a:t>
            </a:r>
            <a:r>
              <a:rPr dirty="0" sz="3200" spc="-34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FFC000"/>
                </a:solidFill>
                <a:latin typeface="Trebuchet MS"/>
                <a:cs typeface="Trebuchet MS"/>
              </a:rPr>
              <a:t>is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2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dirty="0" sz="3200" spc="-33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75">
                <a:solidFill>
                  <a:srgbClr val="FFC000"/>
                </a:solidFill>
                <a:latin typeface="Trebuchet MS"/>
                <a:cs typeface="Trebuchet MS"/>
              </a:rPr>
              <a:t>study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55">
                <a:solidFill>
                  <a:srgbClr val="FFC000"/>
                </a:solidFill>
                <a:latin typeface="Trebuchet MS"/>
                <a:cs typeface="Trebuchet MS"/>
              </a:rPr>
              <a:t>how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05">
                <a:solidFill>
                  <a:srgbClr val="FFC000"/>
                </a:solidFill>
                <a:latin typeface="Trebuchet MS"/>
                <a:cs typeface="Trebuchet MS"/>
              </a:rPr>
              <a:t>simple  </a:t>
            </a:r>
            <a:r>
              <a:rPr dirty="0" sz="3200" spc="-80">
                <a:solidFill>
                  <a:srgbClr val="FFC000"/>
                </a:solidFill>
                <a:latin typeface="Trebuchet MS"/>
                <a:cs typeface="Trebuchet MS"/>
              </a:rPr>
              <a:t>propositions</a:t>
            </a:r>
            <a:r>
              <a:rPr dirty="0" sz="3200" spc="-33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20">
                <a:solidFill>
                  <a:srgbClr val="FFC000"/>
                </a:solidFill>
                <a:latin typeface="Trebuchet MS"/>
                <a:cs typeface="Trebuchet MS"/>
              </a:rPr>
              <a:t>can</a:t>
            </a:r>
            <a:r>
              <a:rPr dirty="0" sz="3200" spc="-34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come</a:t>
            </a:r>
            <a:r>
              <a:rPr dirty="0" sz="3200" spc="-35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00">
                <a:solidFill>
                  <a:srgbClr val="FFC000"/>
                </a:solidFill>
                <a:latin typeface="Trebuchet MS"/>
                <a:cs typeface="Trebuchet MS"/>
              </a:rPr>
              <a:t>together</a:t>
            </a:r>
            <a:r>
              <a:rPr dirty="0" sz="3200" spc="-34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to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95">
                <a:solidFill>
                  <a:srgbClr val="FFC000"/>
                </a:solidFill>
                <a:latin typeface="Trebuchet MS"/>
                <a:cs typeface="Trebuchet MS"/>
              </a:rPr>
              <a:t>make</a:t>
            </a:r>
            <a:endParaRPr sz="32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dirty="0" sz="3200" spc="-85">
                <a:solidFill>
                  <a:srgbClr val="FFC000"/>
                </a:solidFill>
                <a:latin typeface="Trebuchet MS"/>
                <a:cs typeface="Trebuchet MS"/>
              </a:rPr>
              <a:t>more </a:t>
            </a:r>
            <a:r>
              <a:rPr dirty="0" sz="3200" spc="-120">
                <a:solidFill>
                  <a:srgbClr val="FFC000"/>
                </a:solidFill>
                <a:latin typeface="Trebuchet MS"/>
                <a:cs typeface="Trebuchet MS"/>
              </a:rPr>
              <a:t>complicated </a:t>
            </a:r>
            <a:r>
              <a:rPr dirty="0" sz="3200" spc="-100">
                <a:solidFill>
                  <a:srgbClr val="FFC000"/>
                </a:solidFill>
                <a:latin typeface="Trebuchet MS"/>
                <a:cs typeface="Trebuchet MS"/>
              </a:rPr>
              <a:t>propositions. </a:t>
            </a:r>
            <a:r>
              <a:rPr dirty="0" sz="3200" spc="-135">
                <a:solidFill>
                  <a:srgbClr val="FFC000"/>
                </a:solidFill>
                <a:latin typeface="Trebuchet MS"/>
                <a:cs typeface="Trebuchet MS"/>
              </a:rPr>
              <a:t>If </a:t>
            </a:r>
            <a:r>
              <a:rPr dirty="0" sz="3200" spc="-12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dirty="0" sz="3200" spc="-64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05">
                <a:solidFill>
                  <a:srgbClr val="FFC000"/>
                </a:solidFill>
                <a:latin typeface="Trebuchet MS"/>
                <a:cs typeface="Trebuchet MS"/>
              </a:rPr>
              <a:t>simple  </a:t>
            </a:r>
            <a:r>
              <a:rPr dirty="0" sz="3200" spc="-80">
                <a:solidFill>
                  <a:srgbClr val="FFC000"/>
                </a:solidFill>
                <a:latin typeface="Trebuchet MS"/>
                <a:cs typeface="Trebuchet MS"/>
              </a:rPr>
              <a:t>propositions </a:t>
            </a:r>
            <a:r>
              <a:rPr dirty="0" sz="3200" spc="-145">
                <a:solidFill>
                  <a:srgbClr val="FFC000"/>
                </a:solidFill>
                <a:latin typeface="Trebuchet MS"/>
                <a:cs typeface="Trebuchet MS"/>
              </a:rPr>
              <a:t>were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endowed </a:t>
            </a:r>
            <a:r>
              <a:rPr dirty="0" sz="3200" spc="-120">
                <a:solidFill>
                  <a:srgbClr val="FFC000"/>
                </a:solidFill>
                <a:latin typeface="Trebuchet MS"/>
                <a:cs typeface="Trebuchet MS"/>
              </a:rPr>
              <a:t>with </a:t>
            </a:r>
            <a:r>
              <a:rPr dirty="0" sz="3200" spc="-50">
                <a:solidFill>
                  <a:srgbClr val="FFC000"/>
                </a:solidFill>
                <a:latin typeface="Trebuchet MS"/>
                <a:cs typeface="Trebuchet MS"/>
              </a:rPr>
              <a:t>some  </a:t>
            </a:r>
            <a:r>
              <a:rPr dirty="0" sz="3200" spc="-70">
                <a:solidFill>
                  <a:srgbClr val="FFC000"/>
                </a:solidFill>
                <a:latin typeface="Trebuchet MS"/>
                <a:cs typeface="Trebuchet MS"/>
              </a:rPr>
              <a:t>meaning </a:t>
            </a:r>
            <a:r>
              <a:rPr dirty="0" sz="3200" spc="20">
                <a:solidFill>
                  <a:srgbClr val="FFC000"/>
                </a:solidFill>
                <a:latin typeface="Trebuchet MS"/>
                <a:cs typeface="Trebuchet MS"/>
              </a:rPr>
              <a:t>–</a:t>
            </a:r>
            <a:r>
              <a:rPr dirty="0" sz="3200" spc="20" i="1">
                <a:solidFill>
                  <a:srgbClr val="FFC000"/>
                </a:solidFill>
                <a:latin typeface="Trebuchet MS"/>
                <a:cs typeface="Trebuchet MS"/>
              </a:rPr>
              <a:t>and </a:t>
            </a:r>
            <a:r>
              <a:rPr dirty="0" sz="3200" spc="-175" i="1">
                <a:solidFill>
                  <a:srgbClr val="FFC000"/>
                </a:solidFill>
                <a:latin typeface="Trebuchet MS"/>
                <a:cs typeface="Trebuchet MS"/>
              </a:rPr>
              <a:t>they </a:t>
            </a:r>
            <a:r>
              <a:rPr dirty="0" sz="3200" spc="-235" i="1">
                <a:solidFill>
                  <a:srgbClr val="FFC000"/>
                </a:solidFill>
                <a:latin typeface="Trebuchet MS"/>
                <a:cs typeface="Trebuchet MS"/>
              </a:rPr>
              <a:t>will </a:t>
            </a:r>
            <a:r>
              <a:rPr dirty="0" sz="3200" spc="-240" i="1">
                <a:solidFill>
                  <a:srgbClr val="FFC000"/>
                </a:solidFill>
                <a:latin typeface="Trebuchet MS"/>
                <a:cs typeface="Trebuchet MS"/>
              </a:rPr>
              <a:t>be </a:t>
            </a:r>
            <a:r>
              <a:rPr dirty="0" sz="3200" spc="-180" i="1">
                <a:solidFill>
                  <a:srgbClr val="FFC000"/>
                </a:solidFill>
                <a:latin typeface="Trebuchet MS"/>
                <a:cs typeface="Trebuchet MS"/>
              </a:rPr>
              <a:t>very </a:t>
            </a:r>
            <a:r>
              <a:rPr dirty="0" sz="3200" spc="-15" i="1">
                <a:solidFill>
                  <a:srgbClr val="FFC000"/>
                </a:solidFill>
                <a:latin typeface="Trebuchet MS"/>
                <a:cs typeface="Trebuchet MS"/>
              </a:rPr>
              <a:t>soon– </a:t>
            </a:r>
            <a:r>
              <a:rPr dirty="0" sz="3200" spc="-110">
                <a:solidFill>
                  <a:srgbClr val="FFC000"/>
                </a:solidFill>
                <a:latin typeface="Trebuchet MS"/>
                <a:cs typeface="Trebuchet MS"/>
              </a:rPr>
              <a:t>then  </a:t>
            </a:r>
            <a:r>
              <a:rPr dirty="0" sz="3200" spc="-125">
                <a:solidFill>
                  <a:srgbClr val="FFC000"/>
                </a:solidFill>
                <a:latin typeface="Trebuchet MS"/>
                <a:cs typeface="Trebuchet MS"/>
              </a:rPr>
              <a:t>the complicated </a:t>
            </a:r>
            <a:r>
              <a:rPr dirty="0" sz="3200" spc="-85">
                <a:solidFill>
                  <a:srgbClr val="FFC000"/>
                </a:solidFill>
                <a:latin typeface="Trebuchet MS"/>
                <a:cs typeface="Trebuchet MS"/>
              </a:rPr>
              <a:t>proposition </a:t>
            </a:r>
            <a:r>
              <a:rPr dirty="0" sz="3200" spc="-95">
                <a:solidFill>
                  <a:srgbClr val="FFC000"/>
                </a:solidFill>
                <a:latin typeface="Trebuchet MS"/>
                <a:cs typeface="Trebuchet MS"/>
              </a:rPr>
              <a:t>would </a:t>
            </a:r>
            <a:r>
              <a:rPr dirty="0" sz="3200" spc="-105">
                <a:solidFill>
                  <a:srgbClr val="FFC000"/>
                </a:solidFill>
                <a:latin typeface="Trebuchet MS"/>
                <a:cs typeface="Trebuchet MS"/>
              </a:rPr>
              <a:t>have  </a:t>
            </a:r>
            <a:r>
              <a:rPr dirty="0" sz="3200" spc="-70">
                <a:solidFill>
                  <a:srgbClr val="FFC000"/>
                </a:solidFill>
                <a:latin typeface="Trebuchet MS"/>
                <a:cs typeface="Trebuchet MS"/>
              </a:rPr>
              <a:t>meaning </a:t>
            </a:r>
            <a:r>
              <a:rPr dirty="0" sz="3200" spc="-60">
                <a:solidFill>
                  <a:srgbClr val="FFC000"/>
                </a:solidFill>
                <a:latin typeface="Trebuchet MS"/>
                <a:cs typeface="Trebuchet MS"/>
              </a:rPr>
              <a:t>as </a:t>
            </a:r>
            <a:r>
              <a:rPr dirty="0" sz="3200" spc="-200">
                <a:solidFill>
                  <a:srgbClr val="FFC000"/>
                </a:solidFill>
                <a:latin typeface="Trebuchet MS"/>
                <a:cs typeface="Trebuchet MS"/>
              </a:rPr>
              <a:t>well, </a:t>
            </a:r>
            <a:r>
              <a:rPr dirty="0" sz="3200" spc="-80">
                <a:solidFill>
                  <a:srgbClr val="FFC000"/>
                </a:solidFill>
                <a:latin typeface="Trebuchet MS"/>
                <a:cs typeface="Trebuchet MS"/>
              </a:rPr>
              <a:t>and </a:t>
            </a:r>
            <a:r>
              <a:rPr dirty="0" sz="3200" spc="-110">
                <a:solidFill>
                  <a:srgbClr val="FFC000"/>
                </a:solidFill>
                <a:latin typeface="Trebuchet MS"/>
                <a:cs typeface="Trebuchet MS"/>
              </a:rPr>
              <a:t>then </a:t>
            </a:r>
            <a:r>
              <a:rPr dirty="0" sz="3200" spc="-85">
                <a:solidFill>
                  <a:srgbClr val="FFC000"/>
                </a:solidFill>
                <a:latin typeface="Trebuchet MS"/>
                <a:cs typeface="Trebuchet MS"/>
              </a:rPr>
              <a:t>finding </a:t>
            </a:r>
            <a:r>
              <a:rPr dirty="0" sz="3200" spc="-90">
                <a:solidFill>
                  <a:srgbClr val="FFC000"/>
                </a:solidFill>
                <a:latin typeface="Trebuchet MS"/>
                <a:cs typeface="Trebuchet MS"/>
              </a:rPr>
              <a:t>out </a:t>
            </a:r>
            <a:r>
              <a:rPr dirty="0" sz="3200" spc="-125">
                <a:solidFill>
                  <a:srgbClr val="FFC000"/>
                </a:solidFill>
                <a:latin typeface="Trebuchet MS"/>
                <a:cs typeface="Trebuchet MS"/>
              </a:rPr>
              <a:t>the  </a:t>
            </a:r>
            <a:r>
              <a:rPr dirty="0" sz="3200" spc="-130">
                <a:solidFill>
                  <a:srgbClr val="FFC000"/>
                </a:solidFill>
                <a:latin typeface="Trebuchet MS"/>
                <a:cs typeface="Trebuchet MS"/>
              </a:rPr>
              <a:t>truth</a:t>
            </a:r>
            <a:r>
              <a:rPr dirty="0" sz="3200" spc="-33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35">
                <a:solidFill>
                  <a:srgbClr val="FFC000"/>
                </a:solidFill>
                <a:latin typeface="Trebuchet MS"/>
                <a:cs typeface="Trebuchet MS"/>
              </a:rPr>
              <a:t>value</a:t>
            </a:r>
            <a:r>
              <a:rPr dirty="0" sz="3200" spc="-34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FFC000"/>
                </a:solidFill>
                <a:latin typeface="Trebuchet MS"/>
                <a:cs typeface="Trebuchet MS"/>
              </a:rPr>
              <a:t>is</a:t>
            </a:r>
            <a:r>
              <a:rPr dirty="0" sz="3200" spc="-32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40">
                <a:solidFill>
                  <a:srgbClr val="FFC000"/>
                </a:solidFill>
                <a:latin typeface="Trebuchet MS"/>
                <a:cs typeface="Trebuchet MS"/>
              </a:rPr>
              <a:t>actually</a:t>
            </a:r>
            <a:r>
              <a:rPr dirty="0" sz="3200" spc="-36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3200" spc="-130">
                <a:solidFill>
                  <a:srgbClr val="FFC000"/>
                </a:solidFill>
                <a:latin typeface="Trebuchet MS"/>
                <a:cs typeface="Trebuchet MS"/>
              </a:rPr>
              <a:t>important!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99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  <a:tabLst>
                <a:tab pos="2338070" algn="l"/>
                <a:tab pos="3938904" algn="l"/>
              </a:tabLst>
            </a:pPr>
            <a:r>
              <a:rPr dirty="0" spc="295">
                <a:solidFill>
                  <a:srgbClr val="92D050"/>
                </a:solidFill>
              </a:rPr>
              <a:t>False,	</a:t>
            </a:r>
            <a:r>
              <a:rPr dirty="0" spc="245">
                <a:solidFill>
                  <a:srgbClr val="92D050"/>
                </a:solidFill>
              </a:rPr>
              <a:t>True,	</a:t>
            </a:r>
            <a:r>
              <a:rPr dirty="0" spc="70">
                <a:solidFill>
                  <a:srgbClr val="92D050"/>
                </a:solidFill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024" y="1685778"/>
            <a:ext cx="6328410" cy="377126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550"/>
              </a:spcBef>
            </a:pPr>
            <a:r>
              <a:rPr dirty="0" sz="3200" spc="-190" b="1" i="1">
                <a:solidFill>
                  <a:srgbClr val="C58D00"/>
                </a:solidFill>
                <a:latin typeface="Trebuchet MS"/>
                <a:cs typeface="Trebuchet MS"/>
              </a:rPr>
              <a:t>False</a:t>
            </a:r>
            <a:r>
              <a:rPr dirty="0" sz="3200" spc="-345" b="1" i="1">
                <a:solidFill>
                  <a:srgbClr val="C58D00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C58D00"/>
                </a:solidFill>
                <a:latin typeface="Trebuchet MS"/>
                <a:cs typeface="Trebuchet MS"/>
              </a:rPr>
              <a:t>is</a:t>
            </a:r>
            <a:r>
              <a:rPr dirty="0" sz="3200" spc="-325">
                <a:solidFill>
                  <a:srgbClr val="C58D00"/>
                </a:solidFill>
                <a:latin typeface="Trebuchet MS"/>
                <a:cs typeface="Trebuchet MS"/>
              </a:rPr>
              <a:t> </a:t>
            </a:r>
            <a:r>
              <a:rPr dirty="0" sz="3200" spc="-125">
                <a:solidFill>
                  <a:srgbClr val="C58D00"/>
                </a:solidFill>
                <a:latin typeface="Trebuchet MS"/>
                <a:cs typeface="Trebuchet MS"/>
              </a:rPr>
              <a:t>the</a:t>
            </a:r>
            <a:r>
              <a:rPr dirty="0" sz="3200" spc="-345">
                <a:solidFill>
                  <a:srgbClr val="C58D00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C58D00"/>
                </a:solidFill>
                <a:latin typeface="Trebuchet MS"/>
                <a:cs typeface="Trebuchet MS"/>
              </a:rPr>
              <a:t>opposite</a:t>
            </a:r>
            <a:r>
              <a:rPr dirty="0" sz="3200" spc="-340">
                <a:solidFill>
                  <a:srgbClr val="C58D00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C58D00"/>
                </a:solidFill>
                <a:latin typeface="Trebuchet MS"/>
                <a:cs typeface="Trebuchet MS"/>
              </a:rPr>
              <a:t>to</a:t>
            </a:r>
            <a:r>
              <a:rPr dirty="0" sz="3200" spc="-300">
                <a:solidFill>
                  <a:srgbClr val="C58D00"/>
                </a:solidFill>
                <a:latin typeface="Trebuchet MS"/>
                <a:cs typeface="Trebuchet MS"/>
              </a:rPr>
              <a:t> </a:t>
            </a:r>
            <a:r>
              <a:rPr dirty="0" sz="3200" spc="-250" b="1" i="1">
                <a:solidFill>
                  <a:srgbClr val="C58D00"/>
                </a:solidFill>
                <a:latin typeface="Trebuchet MS"/>
                <a:cs typeface="Trebuchet MS"/>
              </a:rPr>
              <a:t>Truth</a:t>
            </a:r>
            <a:r>
              <a:rPr dirty="0" sz="3200" spc="-250">
                <a:solidFill>
                  <a:srgbClr val="C58D00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800" spc="125">
                <a:solidFill>
                  <a:srgbClr val="00ACDC"/>
                </a:solidFill>
                <a:latin typeface="Trebuchet MS"/>
                <a:cs typeface="Trebuchet MS"/>
              </a:rPr>
              <a:t>A</a:t>
            </a:r>
            <a:r>
              <a:rPr dirty="0" sz="2800" spc="-57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2800" spc="-155" b="1" i="1">
                <a:solidFill>
                  <a:srgbClr val="00ACDC"/>
                </a:solidFill>
                <a:latin typeface="Trebuchet MS"/>
                <a:cs typeface="Trebuchet MS"/>
              </a:rPr>
              <a:t>statement </a:t>
            </a:r>
            <a:r>
              <a:rPr dirty="0" sz="2800" spc="-80">
                <a:solidFill>
                  <a:srgbClr val="00ACDC"/>
                </a:solidFill>
                <a:latin typeface="Trebuchet MS"/>
                <a:cs typeface="Trebuchet MS"/>
              </a:rPr>
              <a:t>is </a:t>
            </a:r>
            <a:r>
              <a:rPr dirty="0" sz="2800" spc="-105">
                <a:solidFill>
                  <a:srgbClr val="00ACDC"/>
                </a:solidFill>
                <a:latin typeface="Trebuchet MS"/>
                <a:cs typeface="Trebuchet MS"/>
              </a:rPr>
              <a:t>a </a:t>
            </a:r>
            <a:r>
              <a:rPr dirty="0" sz="2800" spc="-100">
                <a:solidFill>
                  <a:srgbClr val="00ACDC"/>
                </a:solidFill>
                <a:latin typeface="Trebuchet MS"/>
                <a:cs typeface="Trebuchet MS"/>
              </a:rPr>
              <a:t>description </a:t>
            </a:r>
            <a:r>
              <a:rPr dirty="0" sz="2800" spc="-85">
                <a:solidFill>
                  <a:srgbClr val="00ACDC"/>
                </a:solidFill>
                <a:latin typeface="Trebuchet MS"/>
                <a:cs typeface="Trebuchet MS"/>
              </a:rPr>
              <a:t>of </a:t>
            </a:r>
            <a:r>
              <a:rPr dirty="0" sz="2800" spc="-80">
                <a:solidFill>
                  <a:srgbClr val="00ACDC"/>
                </a:solidFill>
                <a:latin typeface="Trebuchet MS"/>
                <a:cs typeface="Trebuchet MS"/>
              </a:rPr>
              <a:t>something.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3600" spc="-100">
                <a:solidFill>
                  <a:srgbClr val="00ACDC"/>
                </a:solidFill>
                <a:latin typeface="Trebuchet MS"/>
                <a:cs typeface="Trebuchet MS"/>
              </a:rPr>
              <a:t>Examples </a:t>
            </a:r>
            <a:r>
              <a:rPr dirty="0" sz="3600" spc="-105">
                <a:solidFill>
                  <a:srgbClr val="00ACDC"/>
                </a:solidFill>
                <a:latin typeface="Trebuchet MS"/>
                <a:cs typeface="Trebuchet MS"/>
              </a:rPr>
              <a:t>of</a:t>
            </a:r>
            <a:r>
              <a:rPr dirty="0" sz="3600" spc="-625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600" spc="-140">
                <a:solidFill>
                  <a:srgbClr val="00ACDC"/>
                </a:solidFill>
                <a:latin typeface="Trebuchet MS"/>
                <a:cs typeface="Trebuchet MS"/>
              </a:rPr>
              <a:t>statements:</a:t>
            </a:r>
            <a:endParaRPr sz="3600">
              <a:latin typeface="Trebuchet MS"/>
              <a:cs typeface="Trebuchet MS"/>
            </a:endParaRPr>
          </a:p>
          <a:p>
            <a:pPr marL="684530" indent="-287020">
              <a:lnSpc>
                <a:spcPct val="100000"/>
              </a:lnSpc>
              <a:spcBef>
                <a:spcPts val="415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95">
                <a:solidFill>
                  <a:srgbClr val="00ACDC"/>
                </a:solidFill>
                <a:latin typeface="Trebuchet MS"/>
                <a:cs typeface="Trebuchet MS"/>
              </a:rPr>
              <a:t>I’m </a:t>
            </a:r>
            <a:r>
              <a:rPr dirty="0" sz="3200" spc="-240">
                <a:solidFill>
                  <a:srgbClr val="00ACDC"/>
                </a:solidFill>
                <a:latin typeface="Trebuchet MS"/>
                <a:cs typeface="Trebuchet MS"/>
              </a:rPr>
              <a:t>31 </a:t>
            </a:r>
            <a:r>
              <a:rPr dirty="0" sz="3200" spc="-100">
                <a:solidFill>
                  <a:srgbClr val="00ACDC"/>
                </a:solidFill>
                <a:latin typeface="Trebuchet MS"/>
                <a:cs typeface="Trebuchet MS"/>
              </a:rPr>
              <a:t>years</a:t>
            </a:r>
            <a:r>
              <a:rPr dirty="0" sz="3200" spc="-58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160">
                <a:solidFill>
                  <a:srgbClr val="00ACDC"/>
                </a:solidFill>
                <a:latin typeface="Trebuchet MS"/>
                <a:cs typeface="Trebuchet MS"/>
              </a:rPr>
              <a:t>old.</a:t>
            </a:r>
            <a:endParaRPr sz="3200">
              <a:latin typeface="Trebuchet MS"/>
              <a:cs typeface="Trebuchet MS"/>
            </a:endParaRPr>
          </a:p>
          <a:p>
            <a:pPr marL="684530" indent="-287020">
              <a:lnSpc>
                <a:spcPct val="100000"/>
              </a:lnSpc>
              <a:spcBef>
                <a:spcPts val="384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05">
                <a:solidFill>
                  <a:srgbClr val="00ACDC"/>
                </a:solidFill>
                <a:latin typeface="Trebuchet MS"/>
                <a:cs typeface="Trebuchet MS"/>
              </a:rPr>
              <a:t>I have</a:t>
            </a:r>
            <a:r>
              <a:rPr dirty="0" sz="3200" spc="-62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305">
                <a:solidFill>
                  <a:srgbClr val="00ACDC"/>
                </a:solidFill>
                <a:latin typeface="Trebuchet MS"/>
                <a:cs typeface="Trebuchet MS"/>
              </a:rPr>
              <a:t>17 </a:t>
            </a:r>
            <a:r>
              <a:rPr dirty="0" sz="3200" spc="-160">
                <a:solidFill>
                  <a:srgbClr val="00ACDC"/>
                </a:solidFill>
                <a:latin typeface="Trebuchet MS"/>
                <a:cs typeface="Trebuchet MS"/>
              </a:rPr>
              <a:t>children.</a:t>
            </a:r>
            <a:endParaRPr sz="3200">
              <a:latin typeface="Trebuchet MS"/>
              <a:cs typeface="Trebuchet MS"/>
            </a:endParaRPr>
          </a:p>
          <a:p>
            <a:pPr marL="684530" indent="-287020">
              <a:lnSpc>
                <a:spcPct val="100000"/>
              </a:lnSpc>
              <a:spcBef>
                <a:spcPts val="385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05">
                <a:solidFill>
                  <a:srgbClr val="00ACDC"/>
                </a:solidFill>
                <a:latin typeface="Trebuchet MS"/>
                <a:cs typeface="Trebuchet MS"/>
              </a:rPr>
              <a:t>I</a:t>
            </a:r>
            <a:r>
              <a:rPr dirty="0" sz="3200" spc="-33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95">
                <a:solidFill>
                  <a:srgbClr val="00ACDC"/>
                </a:solidFill>
                <a:latin typeface="Trebuchet MS"/>
                <a:cs typeface="Trebuchet MS"/>
              </a:rPr>
              <a:t>always</a:t>
            </a:r>
            <a:r>
              <a:rPr dirty="0" sz="3200" spc="-35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185">
                <a:solidFill>
                  <a:srgbClr val="00ACDC"/>
                </a:solidFill>
                <a:latin typeface="Trebuchet MS"/>
                <a:cs typeface="Trebuchet MS"/>
              </a:rPr>
              <a:t>tell</a:t>
            </a:r>
            <a:r>
              <a:rPr dirty="0" sz="3200" spc="-355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125">
                <a:solidFill>
                  <a:srgbClr val="00ACDC"/>
                </a:solidFill>
                <a:latin typeface="Trebuchet MS"/>
                <a:cs typeface="Trebuchet MS"/>
              </a:rPr>
              <a:t>the</a:t>
            </a:r>
            <a:r>
              <a:rPr dirty="0" sz="3200" spc="-34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165">
                <a:solidFill>
                  <a:srgbClr val="00ACDC"/>
                </a:solidFill>
                <a:latin typeface="Trebuchet MS"/>
                <a:cs typeface="Trebuchet MS"/>
              </a:rPr>
              <a:t>truth.</a:t>
            </a:r>
            <a:endParaRPr sz="3200">
              <a:latin typeface="Trebuchet MS"/>
              <a:cs typeface="Trebuchet MS"/>
            </a:endParaRPr>
          </a:p>
          <a:p>
            <a:pPr marL="684530" indent="-287020">
              <a:lnSpc>
                <a:spcPct val="100000"/>
              </a:lnSpc>
              <a:spcBef>
                <a:spcPts val="384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dirty="0" sz="3200" spc="-195">
                <a:solidFill>
                  <a:srgbClr val="00ACDC"/>
                </a:solidFill>
                <a:latin typeface="Trebuchet MS"/>
                <a:cs typeface="Trebuchet MS"/>
              </a:rPr>
              <a:t>I’m </a:t>
            </a:r>
            <a:r>
              <a:rPr dirty="0" sz="3200" spc="-80">
                <a:solidFill>
                  <a:srgbClr val="00ACDC"/>
                </a:solidFill>
                <a:latin typeface="Trebuchet MS"/>
                <a:cs typeface="Trebuchet MS"/>
              </a:rPr>
              <a:t>lying </a:t>
            </a:r>
            <a:r>
              <a:rPr dirty="0" sz="3200" spc="-90">
                <a:solidFill>
                  <a:srgbClr val="00ACDC"/>
                </a:solidFill>
                <a:latin typeface="Trebuchet MS"/>
                <a:cs typeface="Trebuchet MS"/>
              </a:rPr>
              <a:t>to</a:t>
            </a:r>
            <a:r>
              <a:rPr dirty="0" sz="3200" spc="-750">
                <a:solidFill>
                  <a:srgbClr val="00ACDC"/>
                </a:solidFill>
                <a:latin typeface="Trebuchet MS"/>
                <a:cs typeface="Trebuchet MS"/>
              </a:rPr>
              <a:t> </a:t>
            </a:r>
            <a:r>
              <a:rPr dirty="0" sz="3200" spc="-120">
                <a:solidFill>
                  <a:srgbClr val="00ACDC"/>
                </a:solidFill>
                <a:latin typeface="Trebuchet MS"/>
                <a:cs typeface="Trebuchet MS"/>
              </a:rPr>
              <a:t>you.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99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  <a:tabLst>
                <a:tab pos="2338070" algn="l"/>
                <a:tab pos="3938904" algn="l"/>
              </a:tabLst>
            </a:pPr>
            <a:r>
              <a:rPr dirty="0" spc="295"/>
              <a:t>False,	</a:t>
            </a:r>
            <a:r>
              <a:rPr dirty="0" spc="245"/>
              <a:t>True,	</a:t>
            </a:r>
            <a:r>
              <a:rPr dirty="0" spc="70"/>
              <a:t>Statements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1426463"/>
            <a:ext cx="8534400" cy="5203190"/>
            <a:chOff x="533400" y="1426463"/>
            <a:chExt cx="8534400" cy="5203190"/>
          </a:xfrm>
        </p:grpSpPr>
        <p:sp>
          <p:nvSpPr>
            <p:cNvPr id="5" name="object 5"/>
            <p:cNvSpPr/>
            <p:nvPr/>
          </p:nvSpPr>
          <p:spPr>
            <a:xfrm>
              <a:off x="533400" y="1426463"/>
              <a:ext cx="8534400" cy="5203190"/>
            </a:xfrm>
            <a:custGeom>
              <a:avLst/>
              <a:gdLst/>
              <a:ahLst/>
              <a:cxnLst/>
              <a:rect l="l" t="t" r="r" b="b"/>
              <a:pathLst>
                <a:path w="8534400" h="5203190">
                  <a:moveTo>
                    <a:pt x="8534400" y="0"/>
                  </a:moveTo>
                  <a:lnTo>
                    <a:pt x="0" y="0"/>
                  </a:lnTo>
                  <a:lnTo>
                    <a:pt x="0" y="5202936"/>
                  </a:lnTo>
                  <a:lnTo>
                    <a:pt x="8534400" y="5202936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0D5A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1228" y="1495043"/>
              <a:ext cx="8090916" cy="421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4" y="681227"/>
            <a:ext cx="132715" cy="365760"/>
          </a:xfrm>
          <a:custGeom>
            <a:avLst/>
            <a:gdLst/>
            <a:ahLst/>
            <a:cxnLst/>
            <a:rect l="l" t="t" r="r" b="b"/>
            <a:pathLst>
              <a:path w="132715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132715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132715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  <a:path w="132715" h="365759">
                <a:moveTo>
                  <a:pt x="132588" y="0"/>
                </a:moveTo>
                <a:lnTo>
                  <a:pt x="86868" y="0"/>
                </a:lnTo>
                <a:lnTo>
                  <a:pt x="86868" y="365760"/>
                </a:lnTo>
                <a:lnTo>
                  <a:pt x="132588" y="365760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5760" cy="6855459"/>
            </a:xfrm>
            <a:custGeom>
              <a:avLst/>
              <a:gdLst/>
              <a:ahLst/>
              <a:cxnLst/>
              <a:rect l="l" t="t" r="r" b="b"/>
              <a:pathLst>
                <a:path w="365760" h="6855459">
                  <a:moveTo>
                    <a:pt x="365760" y="0"/>
                  </a:moveTo>
                  <a:lnTo>
                    <a:pt x="0" y="0"/>
                  </a:lnTo>
                  <a:lnTo>
                    <a:pt x="0" y="6854952"/>
                  </a:lnTo>
                  <a:lnTo>
                    <a:pt x="365760" y="68549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6" name="object 6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444" y="516381"/>
            <a:ext cx="482790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46935" algn="l"/>
                <a:tab pos="4281170" algn="l"/>
              </a:tabLst>
            </a:pPr>
            <a:r>
              <a:rPr dirty="0" spc="105"/>
              <a:t>Anothe</a:t>
            </a:r>
            <a:r>
              <a:rPr dirty="0" spc="130"/>
              <a:t>r</a:t>
            </a:r>
            <a:r>
              <a:rPr dirty="0"/>
              <a:t>	</a:t>
            </a:r>
            <a:r>
              <a:rPr dirty="0" spc="-65"/>
              <a:t>exampl</a:t>
            </a:r>
            <a:r>
              <a:rPr dirty="0" spc="35"/>
              <a:t>e</a:t>
            </a:r>
            <a:r>
              <a:rPr dirty="0"/>
              <a:t>	</a:t>
            </a:r>
            <a:r>
              <a:rPr dirty="0" spc="340"/>
              <a:t>of  </a:t>
            </a:r>
            <a:r>
              <a:rPr dirty="0" spc="315"/>
              <a:t>proposition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2024" y="2232344"/>
            <a:ext cx="7018655" cy="21240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worked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hard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played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piano</a:t>
            </a:r>
            <a:r>
              <a:rPr dirty="0" sz="3000" spc="-170">
                <a:solidFill>
                  <a:srgbClr val="FFFFFF"/>
                </a:solidFill>
                <a:latin typeface="Courier New"/>
                <a:cs typeface="Courier New"/>
              </a:rPr>
              <a:t>(W˅P)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worked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hard,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3000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bonus</a:t>
            </a:r>
            <a:endParaRPr sz="3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dirty="0" sz="3000" spc="-45">
                <a:solidFill>
                  <a:srgbClr val="FFFFFF"/>
                </a:solidFill>
                <a:latin typeface="Courier New"/>
                <a:cs typeface="Courier New"/>
              </a:rPr>
              <a:t>(W</a:t>
            </a:r>
            <a:r>
              <a:rPr dirty="0" sz="3000" spc="-45">
                <a:solidFill>
                  <a:srgbClr val="FFFFFF"/>
                </a:solidFill>
                <a:latin typeface="DejaVu Sans"/>
                <a:cs typeface="DejaVu Sans"/>
              </a:rPr>
              <a:t>⇒</a:t>
            </a:r>
            <a:r>
              <a:rPr dirty="0" sz="3000" spc="-45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30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bonus</a:t>
            </a:r>
            <a:r>
              <a:rPr dirty="0" sz="3000" spc="-55">
                <a:solidFill>
                  <a:srgbClr val="FFFFFF"/>
                </a:solidFill>
                <a:latin typeface="Courier New"/>
                <a:cs typeface="Courier New"/>
              </a:rPr>
              <a:t>¬(B)</a:t>
            </a: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63055"/>
            <a:ext cx="99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985" y="510285"/>
            <a:ext cx="68046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2745" algn="l"/>
              </a:tabLst>
            </a:pPr>
            <a:r>
              <a:rPr dirty="0" sz="4800" spc="-390">
                <a:solidFill>
                  <a:srgbClr val="C58D00"/>
                </a:solidFill>
              </a:rPr>
              <a:t>Compound	</a:t>
            </a:r>
            <a:r>
              <a:rPr dirty="0" sz="4800" spc="340">
                <a:solidFill>
                  <a:srgbClr val="C58D00"/>
                </a:solidFill>
              </a:rPr>
              <a:t>Propositions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18873" y="1338072"/>
            <a:ext cx="9025255" cy="5520055"/>
            <a:chOff x="118873" y="1338072"/>
            <a:chExt cx="9025255" cy="5520055"/>
          </a:xfrm>
        </p:grpSpPr>
        <p:sp>
          <p:nvSpPr>
            <p:cNvPr id="5" name="object 5"/>
            <p:cNvSpPr/>
            <p:nvPr/>
          </p:nvSpPr>
          <p:spPr>
            <a:xfrm>
              <a:off x="233171" y="1427986"/>
              <a:ext cx="8910828" cy="543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873" y="1338072"/>
              <a:ext cx="8837676" cy="4794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1604772"/>
              <a:ext cx="8610600" cy="4994275"/>
            </a:xfrm>
            <a:custGeom>
              <a:avLst/>
              <a:gdLst/>
              <a:ahLst/>
              <a:cxnLst/>
              <a:rect l="l" t="t" r="r" b="b"/>
              <a:pathLst>
                <a:path w="8610600" h="4994275">
                  <a:moveTo>
                    <a:pt x="8610600" y="0"/>
                  </a:moveTo>
                  <a:lnTo>
                    <a:pt x="0" y="0"/>
                  </a:lnTo>
                  <a:lnTo>
                    <a:pt x="0" y="4994148"/>
                  </a:lnTo>
                  <a:lnTo>
                    <a:pt x="8610600" y="4994148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4519" y="1609420"/>
            <a:ext cx="7762875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38150" indent="-342900">
              <a:lnSpc>
                <a:spcPct val="100000"/>
              </a:lnSpc>
              <a:spcBef>
                <a:spcPts val="100"/>
              </a:spcBef>
            </a:pPr>
            <a:r>
              <a:rPr dirty="0" sz="3600" spc="-65" b="1" i="1">
                <a:solidFill>
                  <a:srgbClr val="3E6C18"/>
                </a:solidFill>
                <a:latin typeface="Trebuchet MS"/>
                <a:cs typeface="Trebuchet MS"/>
              </a:rPr>
              <a:t>In </a:t>
            </a:r>
            <a:r>
              <a:rPr dirty="0" sz="3600" spc="-210" b="1" i="1">
                <a:solidFill>
                  <a:srgbClr val="3E6C18"/>
                </a:solidFill>
                <a:latin typeface="Trebuchet MS"/>
                <a:cs typeface="Trebuchet MS"/>
              </a:rPr>
              <a:t>Propositional </a:t>
            </a:r>
            <a:r>
              <a:rPr dirty="0" sz="3600" spc="-155" b="1" i="1">
                <a:solidFill>
                  <a:srgbClr val="3E6C18"/>
                </a:solidFill>
                <a:latin typeface="Trebuchet MS"/>
                <a:cs typeface="Trebuchet MS"/>
              </a:rPr>
              <a:t>Logic,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we </a:t>
            </a:r>
            <a:r>
              <a:rPr dirty="0" sz="3600" spc="-165" b="1" i="1">
                <a:solidFill>
                  <a:srgbClr val="3E6C18"/>
                </a:solidFill>
                <a:latin typeface="Trebuchet MS"/>
                <a:cs typeface="Trebuchet MS"/>
              </a:rPr>
              <a:t>assume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a  </a:t>
            </a:r>
            <a:r>
              <a:rPr dirty="0" sz="3600" spc="-204" b="1" i="1">
                <a:solidFill>
                  <a:srgbClr val="3E6C18"/>
                </a:solidFill>
                <a:latin typeface="Trebuchet MS"/>
                <a:cs typeface="Trebuchet MS"/>
              </a:rPr>
              <a:t>collection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of </a:t>
            </a:r>
            <a:r>
              <a:rPr dirty="0" sz="3600" spc="-210" b="1" i="1">
                <a:solidFill>
                  <a:srgbClr val="3E6C18"/>
                </a:solidFill>
                <a:latin typeface="Trebuchet MS"/>
                <a:cs typeface="Trebuchet MS"/>
              </a:rPr>
              <a:t>atomic </a:t>
            </a:r>
            <a:r>
              <a:rPr dirty="0" sz="3600" spc="-229" b="1" i="1">
                <a:solidFill>
                  <a:srgbClr val="3E6C18"/>
                </a:solidFill>
                <a:latin typeface="Trebuchet MS"/>
                <a:cs typeface="Trebuchet MS"/>
              </a:rPr>
              <a:t>propositions</a:t>
            </a:r>
            <a:r>
              <a:rPr dirty="0" sz="3600" spc="-850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60" b="1" i="1">
                <a:solidFill>
                  <a:srgbClr val="3E6C18"/>
                </a:solidFill>
                <a:latin typeface="Trebuchet MS"/>
                <a:cs typeface="Trebuchet MS"/>
              </a:rPr>
              <a:t>are  </a:t>
            </a:r>
            <a:r>
              <a:rPr dirty="0" sz="3600" spc="-190" b="1" i="1">
                <a:solidFill>
                  <a:srgbClr val="3E6C18"/>
                </a:solidFill>
                <a:latin typeface="Trebuchet MS"/>
                <a:cs typeface="Trebuchet MS"/>
              </a:rPr>
              <a:t>given: </a:t>
            </a:r>
            <a:r>
              <a:rPr dirty="0" sz="3600" spc="-245" b="1" i="1">
                <a:solidFill>
                  <a:srgbClr val="3E6C18"/>
                </a:solidFill>
                <a:latin typeface="Trebuchet MS"/>
                <a:cs typeface="Trebuchet MS"/>
              </a:rPr>
              <a:t>p, </a:t>
            </a:r>
            <a:r>
              <a:rPr dirty="0" sz="3600" spc="-240" b="1" i="1">
                <a:solidFill>
                  <a:srgbClr val="3E6C18"/>
                </a:solidFill>
                <a:latin typeface="Trebuchet MS"/>
                <a:cs typeface="Trebuchet MS"/>
              </a:rPr>
              <a:t>q, </a:t>
            </a:r>
            <a:r>
              <a:rPr dirty="0" sz="3600" spc="-295" b="1" i="1">
                <a:solidFill>
                  <a:srgbClr val="3E6C18"/>
                </a:solidFill>
                <a:latin typeface="Trebuchet MS"/>
                <a:cs typeface="Trebuchet MS"/>
              </a:rPr>
              <a:t>r, </a:t>
            </a:r>
            <a:r>
              <a:rPr dirty="0" sz="3600" spc="-155" b="1" i="1">
                <a:solidFill>
                  <a:srgbClr val="3E6C18"/>
                </a:solidFill>
                <a:latin typeface="Trebuchet MS"/>
                <a:cs typeface="Trebuchet MS"/>
              </a:rPr>
              <a:t>s,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t,</a:t>
            </a:r>
            <a:r>
              <a:rPr dirty="0" sz="3600" spc="-195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265" b="1" i="1">
                <a:solidFill>
                  <a:srgbClr val="3E6C18"/>
                </a:solidFill>
                <a:latin typeface="Trebuchet MS"/>
                <a:cs typeface="Trebuchet MS"/>
              </a:rPr>
              <a:t>….</a:t>
            </a:r>
            <a:endParaRPr sz="36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</a:pPr>
            <a:r>
              <a:rPr dirty="0" sz="3600" spc="-210" b="1" i="1">
                <a:solidFill>
                  <a:srgbClr val="3E6C18"/>
                </a:solidFill>
                <a:latin typeface="Trebuchet MS"/>
                <a:cs typeface="Trebuchet MS"/>
              </a:rPr>
              <a:t>Then</a:t>
            </a:r>
            <a:r>
              <a:rPr dirty="0" sz="3600" spc="-355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we</a:t>
            </a:r>
            <a:r>
              <a:rPr dirty="0" sz="3600" spc="-360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04" b="1" i="1">
                <a:solidFill>
                  <a:srgbClr val="3E6C18"/>
                </a:solidFill>
                <a:latin typeface="Trebuchet MS"/>
                <a:cs typeface="Trebuchet MS"/>
              </a:rPr>
              <a:t>form</a:t>
            </a:r>
            <a:r>
              <a:rPr dirty="0" sz="3600" spc="-365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185" b="1" i="1">
                <a:solidFill>
                  <a:srgbClr val="3E6C18"/>
                </a:solidFill>
                <a:latin typeface="Trebuchet MS"/>
                <a:cs typeface="Trebuchet MS"/>
              </a:rPr>
              <a:t>compound</a:t>
            </a:r>
            <a:r>
              <a:rPr dirty="0" sz="3600" spc="-380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29" b="1" i="1">
                <a:solidFill>
                  <a:srgbClr val="3E6C18"/>
                </a:solidFill>
                <a:latin typeface="Trebuchet MS"/>
                <a:cs typeface="Trebuchet MS"/>
              </a:rPr>
              <a:t>propositions</a:t>
            </a:r>
            <a:r>
              <a:rPr dirty="0" sz="3600" spc="-395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95" b="1" i="1">
                <a:solidFill>
                  <a:srgbClr val="3E6C18"/>
                </a:solidFill>
                <a:latin typeface="Trebuchet MS"/>
                <a:cs typeface="Trebuchet MS"/>
              </a:rPr>
              <a:t>by  </a:t>
            </a:r>
            <a:r>
              <a:rPr dirty="0" sz="3600" spc="-140" b="1" i="1">
                <a:solidFill>
                  <a:srgbClr val="3E6C18"/>
                </a:solidFill>
                <a:latin typeface="Trebuchet MS"/>
                <a:cs typeface="Trebuchet MS"/>
              </a:rPr>
              <a:t>using </a:t>
            </a:r>
            <a:r>
              <a:rPr dirty="0" sz="3600" spc="-190" b="1" i="1">
                <a:solidFill>
                  <a:srgbClr val="3E6C18"/>
                </a:solidFill>
                <a:latin typeface="Trebuchet MS"/>
                <a:cs typeface="Trebuchet MS"/>
              </a:rPr>
              <a:t>logical </a:t>
            </a:r>
            <a:r>
              <a:rPr dirty="0" sz="3600" spc="-200" b="1" i="1">
                <a:solidFill>
                  <a:srgbClr val="3E6C18"/>
                </a:solidFill>
                <a:latin typeface="Trebuchet MS"/>
                <a:cs typeface="Trebuchet MS"/>
              </a:rPr>
              <a:t>connectives </a:t>
            </a:r>
            <a:r>
              <a:rPr dirty="0" sz="3600" spc="-195" b="1" i="1">
                <a:solidFill>
                  <a:srgbClr val="3E6C18"/>
                </a:solidFill>
                <a:latin typeface="Trebuchet MS"/>
                <a:cs typeface="Trebuchet MS"/>
              </a:rPr>
              <a:t>(logical  </a:t>
            </a:r>
            <a:r>
              <a:rPr dirty="0" sz="3600" spc="-240" b="1" i="1">
                <a:solidFill>
                  <a:srgbClr val="3E6C18"/>
                </a:solidFill>
                <a:latin typeface="Trebuchet MS"/>
                <a:cs typeface="Trebuchet MS"/>
              </a:rPr>
              <a:t>operators) </a:t>
            </a:r>
            <a:r>
              <a:rPr dirty="0" sz="3600" spc="-220" b="1" i="1">
                <a:solidFill>
                  <a:srgbClr val="3E6C18"/>
                </a:solidFill>
                <a:latin typeface="Trebuchet MS"/>
                <a:cs typeface="Trebuchet MS"/>
              </a:rPr>
              <a:t>to </a:t>
            </a:r>
            <a:r>
              <a:rPr dirty="0" sz="3600" spc="-204" b="1" i="1">
                <a:solidFill>
                  <a:srgbClr val="3E6C18"/>
                </a:solidFill>
                <a:latin typeface="Trebuchet MS"/>
                <a:cs typeface="Trebuchet MS"/>
              </a:rPr>
              <a:t>form</a:t>
            </a:r>
            <a:r>
              <a:rPr dirty="0" sz="3600" spc="-620" b="1" i="1">
                <a:solidFill>
                  <a:srgbClr val="3E6C18"/>
                </a:solidFill>
                <a:latin typeface="Trebuchet MS"/>
                <a:cs typeface="Trebuchet MS"/>
              </a:rPr>
              <a:t> </a:t>
            </a:r>
            <a:r>
              <a:rPr dirty="0" sz="3600" spc="-229" b="1" i="1">
                <a:solidFill>
                  <a:srgbClr val="3E6C18"/>
                </a:solidFill>
                <a:latin typeface="Trebuchet MS"/>
                <a:cs typeface="Trebuchet MS"/>
              </a:rPr>
              <a:t>propositional</a:t>
            </a:r>
            <a:endParaRPr sz="3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3600" spc="-245" b="1" i="1">
                <a:solidFill>
                  <a:srgbClr val="3E6C18"/>
                </a:solidFill>
                <a:latin typeface="Trebuchet MS"/>
                <a:cs typeface="Trebuchet MS"/>
              </a:rPr>
              <a:t>“molecules”.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4543044"/>
            <a:ext cx="73660" cy="2196465"/>
            <a:chOff x="256031" y="4543044"/>
            <a:chExt cx="73660" cy="2196465"/>
          </a:xfrm>
        </p:grpSpPr>
        <p:sp>
          <p:nvSpPr>
            <p:cNvPr id="3" name="object 3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6031" y="4797552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9372" y="681227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504" y="681227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6576" y="0"/>
                </a:moveTo>
                <a:lnTo>
                  <a:pt x="27432" y="0"/>
                </a:lnTo>
                <a:lnTo>
                  <a:pt x="27432" y="365760"/>
                </a:lnTo>
                <a:lnTo>
                  <a:pt x="36576" y="365760"/>
                </a:lnTo>
                <a:lnTo>
                  <a:pt x="36576" y="0"/>
                </a:lnTo>
                <a:close/>
              </a:path>
              <a:path w="74929" h="365759">
                <a:moveTo>
                  <a:pt x="74676" y="0"/>
                </a:moveTo>
                <a:lnTo>
                  <a:pt x="47244" y="0"/>
                </a:lnTo>
                <a:lnTo>
                  <a:pt x="47244" y="365760"/>
                </a:lnTo>
                <a:lnTo>
                  <a:pt x="74676" y="365760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90609" y="6563055"/>
            <a:ext cx="99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9098" y="671448"/>
            <a:ext cx="5260340" cy="502284"/>
            <a:chOff x="2189098" y="671448"/>
            <a:chExt cx="5260340" cy="502284"/>
          </a:xfrm>
        </p:grpSpPr>
        <p:sp>
          <p:nvSpPr>
            <p:cNvPr id="11" name="object 11"/>
            <p:cNvSpPr/>
            <p:nvPr/>
          </p:nvSpPr>
          <p:spPr>
            <a:xfrm>
              <a:off x="2196083" y="678179"/>
              <a:ext cx="5253228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89098" y="671448"/>
              <a:ext cx="5231638" cy="473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759625" y="1800605"/>
            <a:ext cx="1186649" cy="296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1512" y="1679511"/>
          <a:ext cx="8196580" cy="475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035"/>
                <a:gridCol w="2825115"/>
                <a:gridCol w="2978784"/>
                <a:gridCol w="165734"/>
              </a:tblGrid>
              <a:tr h="602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8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Symbol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800" spc="-5">
                          <a:solidFill>
                            <a:srgbClr val="1AB39F"/>
                          </a:solidFill>
                          <a:latin typeface="Tahoma"/>
                          <a:cs typeface="Tahoma"/>
                        </a:rPr>
                        <a:t>Usage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3614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Negation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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8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5A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3614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Conjunction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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630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361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Disjunction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389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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389C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389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361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Exclusive</a:t>
                      </a:r>
                      <a:r>
                        <a:rPr dirty="0" sz="2100" spc="-2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0F5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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0F5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5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2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0F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Conditional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5E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35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5E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66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If ,</a:t>
                      </a:r>
                      <a:r>
                        <a:rPr dirty="0" sz="2100" spc="-8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5E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3903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Biconditional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24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7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</a:t>
                      </a:r>
                      <a:endParaRPr sz="270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1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iff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2020-06-15T14:47:25Z</dcterms:created>
  <dcterms:modified xsi:type="dcterms:W3CDTF">2020-06-15T14:47:25Z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2020-06-15T00:00:00Z</vt:filetime>
  </property>
</Properties>
</file>