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5" r:id="rId9"/>
    <p:sldId id="273" r:id="rId10"/>
    <p:sldId id="276" r:id="rId11"/>
    <p:sldId id="277" r:id="rId12"/>
    <p:sldId id="278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4" r:id="rId21"/>
    <p:sldId id="27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zan nazir" initials="fn" lastIdx="1" clrIdx="0">
    <p:extLst>
      <p:ext uri="{19B8F6BF-5375-455C-9EA6-DF929625EA0E}">
        <p15:presenceInfo xmlns:p15="http://schemas.microsoft.com/office/powerpoint/2012/main" userId="b4bd7b60d138e1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037E-A573-42FB-9111-CE5282D8DFC6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7DB7-3EE9-4512-A08F-10DEE2F59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87DB7-3EE9-4512-A08F-10DEE2F59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6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3AB2-B7DC-4FBD-92C3-9656A86E0DFB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C1880F-6B0C-4066-A2BD-E4D46730B1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46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2286000"/>
            <a:ext cx="73152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	</a:t>
            </a:r>
            <a:r>
              <a:rPr lang="en-US" dirty="0"/>
              <a:t>       </a:t>
            </a:r>
            <a:r>
              <a:rPr lang="en-US" b="1" dirty="0"/>
              <a:t>SQL 					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0BC5-715F-658E-A448-744F30A9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8" y="304800"/>
            <a:ext cx="6251303" cy="1049235"/>
          </a:xfrm>
        </p:spPr>
        <p:txBody>
          <a:bodyPr/>
          <a:lstStyle/>
          <a:p>
            <a:r>
              <a:rPr lang="en-US" dirty="0"/>
              <a:t>expected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5F38E-DCB2-0DD5-9A91-DA80B154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68" y="2662237"/>
            <a:ext cx="423862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978F7-4A8F-7B93-9FAC-487A61C8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057400"/>
            <a:ext cx="4314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DA34-88F8-FB8C-C2A0-2D27E7D3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union select to query data from other tables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5E5E6-035B-2035-04E9-692A8BC1E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895600"/>
            <a:ext cx="415290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B3CA4-469F-9EAC-E0D3-A3F4B22E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42" y="2438400"/>
            <a:ext cx="4457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58EB-88B0-A1A5-D343-1356941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Statement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316D0-B2CC-DDE9-AA4B-6BC2A2B27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746821"/>
            <a:ext cx="3933825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92BD0-ABF1-E9D9-EB3E-51917441A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42" y="2592610"/>
            <a:ext cx="4343400" cy="25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B31E-AE12-FD20-1331-A577FB3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F5475-1925-C37A-EC8D-3485FC110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276968"/>
            <a:ext cx="6251575" cy="2927952"/>
          </a:xfrm>
        </p:spPr>
      </p:pic>
    </p:spTree>
    <p:extLst>
      <p:ext uri="{BB962C8B-B14F-4D97-AF65-F5344CB8AC3E}">
        <p14:creationId xmlns:p14="http://schemas.microsoft.com/office/powerpoint/2010/main" val="205421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1ADE-E155-D5A0-235E-E4EFBECA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F5E6B-72A5-CFB3-93CC-8026DF3D7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44" y="2674089"/>
            <a:ext cx="6089963" cy="2133710"/>
          </a:xfrm>
        </p:spPr>
      </p:pic>
    </p:spTree>
    <p:extLst>
      <p:ext uri="{BB962C8B-B14F-4D97-AF65-F5344CB8AC3E}">
        <p14:creationId xmlns:p14="http://schemas.microsoft.com/office/powerpoint/2010/main" val="92416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35C2-5A4F-19E2-7E33-5B8E04D0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72EE-718F-2578-92DF-E9ECD81BD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015733"/>
            <a:ext cx="8686800" cy="3450613"/>
          </a:xfrm>
        </p:spPr>
        <p:txBody>
          <a:bodyPr/>
          <a:lstStyle/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Querry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Python</a:t>
            </a:r>
            <a:r>
              <a:rPr lang="en-US" sz="2400" dirty="0"/>
              <a:t>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sqlmap.py -u http://127.0.0.1:5000/ --method POST --data "email=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test@gmail.com&amp;password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=test"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972D-AE61-9AC1-3B0C-E49FEB72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70C36-62EF-F182-5EDD-30EA3EC4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273595"/>
            <a:ext cx="6251575" cy="29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59B-6ED0-8412-0F5A-352EC27C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542F0-A6E9-B7B3-2CAA-DE631272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8153400" cy="3073297"/>
          </a:xfrm>
        </p:spPr>
      </p:pic>
    </p:spTree>
    <p:extLst>
      <p:ext uri="{BB962C8B-B14F-4D97-AF65-F5344CB8AC3E}">
        <p14:creationId xmlns:p14="http://schemas.microsoft.com/office/powerpoint/2010/main" val="100323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CFEE-9749-F097-BFC2-EF7FE94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2A69-E12B-61E4-DE83-94A338D3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15733"/>
            <a:ext cx="8762999" cy="3450613"/>
          </a:xfrm>
        </p:spPr>
        <p:txBody>
          <a:bodyPr/>
          <a:lstStyle/>
          <a:p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sqlmap.py -u http://127.0.0.1:5000/   --method POST --data "email=</a:t>
            </a:r>
            <a:r>
              <a:rPr lang="en-GB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test@gmail.com&amp;password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=test" --tables --dump</a:t>
            </a:r>
            <a:endParaRPr lang="en-GB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1258-90E2-2BFD-35AD-9422DAD0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D6629-FB27-6A70-7AFA-AA452DCD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221292"/>
            <a:ext cx="6251575" cy="3039303"/>
          </a:xfrm>
        </p:spPr>
      </p:pic>
    </p:spTree>
    <p:extLst>
      <p:ext uri="{BB962C8B-B14F-4D97-AF65-F5344CB8AC3E}">
        <p14:creationId xmlns:p14="http://schemas.microsoft.com/office/powerpoint/2010/main" val="33727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327" y="152400"/>
            <a:ext cx="6251303" cy="1049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326" y="1524000"/>
            <a:ext cx="6251303" cy="34506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attacks allow a malicious individual to execute arbitrary SQL code on your server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 could involve a change in the original SQL query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             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OR 1 = 1; --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     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DELETE FROM users; --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          </a:t>
            </a:r>
            <a:r>
              <a:rPr lang="en-US" sz="2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''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5730-C2CD-2C4D-718E-B81BA9DD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540C1-292E-C8E6-5448-A84B01F5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68" y="2016125"/>
            <a:ext cx="4776115" cy="3449638"/>
          </a:xfrm>
        </p:spPr>
      </p:pic>
    </p:spTree>
    <p:extLst>
      <p:ext uri="{BB962C8B-B14F-4D97-AF65-F5344CB8AC3E}">
        <p14:creationId xmlns:p14="http://schemas.microsoft.com/office/powerpoint/2010/main" val="304113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05C-6E95-4759-A810-26C81547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SQLMAP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D5EB0-254C-BCBC-02BB-B310C7D05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68" y="2016125"/>
            <a:ext cx="4776115" cy="3449638"/>
          </a:xfrm>
        </p:spPr>
      </p:pic>
    </p:spTree>
    <p:extLst>
      <p:ext uri="{BB962C8B-B14F-4D97-AF65-F5344CB8AC3E}">
        <p14:creationId xmlns:p14="http://schemas.microsoft.com/office/powerpoint/2010/main" val="201040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889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000" dirty="0"/>
              <a:t>		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333238"/>
            <a:ext cx="6251303" cy="1049235"/>
          </a:xfrm>
        </p:spPr>
        <p:txBody>
          <a:bodyPr>
            <a:normAutofit/>
          </a:bodyPr>
          <a:lstStyle/>
          <a:p>
            <a:r>
              <a:rPr lang="en-US" dirty="0"/>
              <a:t>TYPES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857855"/>
            <a:ext cx="6251303" cy="345061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Manipulation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original SQL query by including additional queries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conditional statement in where clause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“Select * from Table where Username=’ ‘ and password=’ ‘” </a:t>
            </a:r>
          </a:p>
          <a:p>
            <a:pPr lvl="3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“Select * from Table where Username=’ ‘or ‘c’=’c’ -- and password=’ ‘”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UNION, INTERSECT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projects 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 ‘</a:t>
            </a:r>
          </a:p>
          <a:p>
            <a:pPr lvl="3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project where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projectType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=’ ‘ UNION Select * from school</a:t>
            </a:r>
          </a:p>
          <a:p>
            <a:pPr lvl="3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228600"/>
            <a:ext cx="6251303" cy="1049235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89" y="1524000"/>
            <a:ext cx="6251303" cy="34506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Code Injection</a:t>
            </a:r>
          </a:p>
          <a:p>
            <a:pPr lvl="1"/>
            <a:r>
              <a:rPr lang="en-US" sz="1800" dirty="0"/>
              <a:t>Insert new SQL commands into the original SQL query	</a:t>
            </a:r>
          </a:p>
          <a:p>
            <a:pPr lvl="2"/>
            <a:r>
              <a:rPr lang="en-US" sz="1800" dirty="0"/>
              <a:t>Select * from users where username=’ ‘can be modified to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</a:rPr>
              <a:t>Select * from users where username =’ ‘; drop table faculty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4" y="228600"/>
            <a:ext cx="6251303" cy="1049235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88" y="1703693"/>
            <a:ext cx="6251303" cy="345061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Queries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inserting logical errors into the query, attackers get hold of the error information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information often reveal names of the tables and columns that caused the error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”Microsoft OLE DB Provider for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(0x80040E07) Error converting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’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CreditCards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to a column of data type int.”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251303" cy="1049235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5" y="1447800"/>
            <a:ext cx="6251303" cy="345061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Injection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can inject different database and operating system functions in a SQL statement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“Select * from Table where Username=’ ‘ and password=’ ‘” can be modified to 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“Select * from Table where Username=’ ‘shutdown with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nowait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-- and password=’ ‘”</a:t>
            </a:r>
          </a:p>
          <a:p>
            <a:pPr lvl="2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WITH NO WAIT causes SQL server to shut down, stopping Windows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161182"/>
            <a:ext cx="6251303" cy="1049235"/>
          </a:xfrm>
        </p:spPr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10417"/>
            <a:ext cx="6251303" cy="41564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Sanitize Input Data</a:t>
            </a:r>
          </a:p>
          <a:p>
            <a:pPr lvl="1"/>
            <a:r>
              <a:rPr lang="en-US" sz="1800" dirty="0"/>
              <a:t>Input validation for length, type, format and range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For example, </a:t>
            </a:r>
            <a:r>
              <a:rPr lang="en-GB" sz="1800" dirty="0"/>
              <a:t>you could remove single quotes, backslashes, and semicolons.</a:t>
            </a:r>
          </a:p>
          <a:p>
            <a:pPr lvl="1"/>
            <a:r>
              <a:rPr lang="en-GB" sz="1800" dirty="0"/>
              <a:t>Check length of user input</a:t>
            </a:r>
            <a:endParaRPr lang="en-US" sz="1800" dirty="0"/>
          </a:p>
          <a:p>
            <a:r>
              <a:rPr lang="en-US" sz="2400" b="1" dirty="0">
                <a:solidFill>
                  <a:schemeClr val="accent1"/>
                </a:solidFill>
              </a:rPr>
              <a:t>Privilege  Restrictions</a:t>
            </a:r>
          </a:p>
          <a:p>
            <a:pPr lvl="1"/>
            <a:r>
              <a:rPr lang="en-US" sz="1800" dirty="0"/>
              <a:t>Restrict functions that are not necessary for the application</a:t>
            </a:r>
          </a:p>
          <a:p>
            <a:pPr lvl="1"/>
            <a:r>
              <a:rPr lang="en-GB" sz="2000" dirty="0">
                <a:solidFill>
                  <a:srgbClr val="00B050"/>
                </a:solidFill>
              </a:rPr>
              <a:t> </a:t>
            </a:r>
            <a:r>
              <a:rPr lang="en-GB" sz="2000" dirty="0">
                <a:solidFill>
                  <a:schemeClr val="accent1"/>
                </a:solidFill>
              </a:rPr>
              <a:t>For example, </a:t>
            </a:r>
            <a:r>
              <a:rPr lang="en-GB" sz="2000" dirty="0"/>
              <a:t>you could only give users the ability to read data, not write or delete data.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0C66-64EE-5AB1-E90A-5961A82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342419"/>
            <a:ext cx="6251303" cy="1049235"/>
          </a:xfrm>
        </p:spPr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710-1620-C6ED-14A8-573F1D4C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SQL parameters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 and Dynamic SQL with parameters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Place holder in query 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</a:t>
            </a:r>
          </a:p>
          <a:p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error disclosure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minimalistic information to client about the error</a:t>
            </a:r>
          </a:p>
          <a:p>
            <a:pPr lvl="1"/>
            <a:r>
              <a:rPr lang="en-GB" sz="1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log errors to a file instead of displaying them to the user.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135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BA1F-9FE4-E43D-E229-C09CC295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" y="1295400"/>
            <a:ext cx="537709" cy="345061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9DC5-68D2-DA06-2AB8-73CC58F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348" y="1295399"/>
            <a:ext cx="6251303" cy="3450613"/>
          </a:xfrm>
        </p:spPr>
        <p:txBody>
          <a:bodyPr>
            <a:normAutofit/>
          </a:bodyPr>
          <a:lstStyle/>
          <a:p>
            <a:pPr algn="ctr"/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9670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435</TotalTime>
  <Words>505</Words>
  <Application>Microsoft Office PowerPoint</Application>
  <PresentationFormat>On-screen Show (4:3)</PresentationFormat>
  <Paragraphs>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Rockwell</vt:lpstr>
      <vt:lpstr>Times New Roman</vt:lpstr>
      <vt:lpstr>Gallery</vt:lpstr>
      <vt:lpstr>                   SQL      INJECTION</vt:lpstr>
      <vt:lpstr>INTRODUCTION</vt:lpstr>
      <vt:lpstr>TYPES  </vt:lpstr>
      <vt:lpstr>TYPES</vt:lpstr>
      <vt:lpstr>TYPES</vt:lpstr>
      <vt:lpstr>TYPES</vt:lpstr>
      <vt:lpstr>PREVENTION</vt:lpstr>
      <vt:lpstr>PREVENTION</vt:lpstr>
      <vt:lpstr>DEMO</vt:lpstr>
      <vt:lpstr>expected use</vt:lpstr>
      <vt:lpstr>Use union select to query data from other tables</vt:lpstr>
      <vt:lpstr>Or Statement use</vt:lpstr>
      <vt:lpstr>Demo</vt:lpstr>
      <vt:lpstr>Demo</vt:lpstr>
      <vt:lpstr>SQLMAP Demo</vt:lpstr>
      <vt:lpstr>SQL MAP</vt:lpstr>
      <vt:lpstr>SQL Map</vt:lpstr>
      <vt:lpstr>SQL MAp</vt:lpstr>
      <vt:lpstr>SQLMAP</vt:lpstr>
      <vt:lpstr>SQLMAP LOG</vt:lpstr>
      <vt:lpstr>SQLMAP LOG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slakkak</dc:creator>
  <cp:lastModifiedBy>faizan nazir</cp:lastModifiedBy>
  <cp:revision>111</cp:revision>
  <dcterms:created xsi:type="dcterms:W3CDTF">2009-11-30T00:19:32Z</dcterms:created>
  <dcterms:modified xsi:type="dcterms:W3CDTF">2023-05-21T15:29:27Z</dcterms:modified>
</cp:coreProperties>
</file>