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313476-CCC9-46F2-BB8B-B3FB88E2AB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7B3651-D6B3-4307-B15D-2B326D0D78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FA89C3-C858-4E71-B4C2-0492B3840B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329C37-13C3-42BB-9EC4-B4256E8A668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878568-35C5-41D3-A239-2FCBD2E2E6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6A4B20-5CBF-49CC-9CFC-05DD0878C6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9CC6B8-1137-4347-8F70-4DC8E056AB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86C956-530E-455D-BA47-261D78B4A7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62379B-EBFF-40A3-ACFC-F4D5D67816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90D21E-6ED8-40BE-B7B3-A39724D826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603F8F-1545-4D4B-8FDD-C1FFC28EC1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0B59AA-08A1-4D09-B6AD-EC2F1015ED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4B74FA-721F-4E33-9327-3CE56B30FE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CD0004-5711-4D8C-9E76-BDF1873F03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C9ACE0-B900-45FA-9F3A-B1AAED7543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82B0EC-28BB-4F7C-BCC9-FCAD37C454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0AF9D2-02E4-4248-903D-B0665B3704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ABD20E-ACE6-4605-8F6B-64C559787C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D5043C-917E-45C5-A0A7-5015CD6603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B8F087-41C8-4ACF-AA41-4FEB6BFBED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3A1C30-75E1-4E94-8DA9-08BE0DDC81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E4B4F8-0E18-4613-8648-81509FB477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C51ECD-68C0-4AA5-A1DB-43D24C184E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9FAD32-9F4F-4EB0-8700-1873D022CC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r-P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9D4ECC-D5B2-443F-A3C2-63BCDA5E073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C65183-54A9-44EE-8E3C-90843BEAC6B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Lecture 5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Informed Search Strategies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State space generated in heuristic search of the 8-puzzle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228600" y="1447920"/>
            <a:ext cx="8915040" cy="53337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Best First Search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228600" y="1447920"/>
            <a:ext cx="8457840" cy="4677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algorithm maintains a priority queue of nodes to be explored.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 cost function f(n) is applied to each node.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nodes are put in OPEN in the order of their f values.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Nodes with smaller f(n) values are expanded earlier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Best First Search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251280" y="1371600"/>
            <a:ext cx="8816400" cy="54097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Greedy Best First Search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Idea: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Expand the node with the smallest estimated cost to reach the goal.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a heuristic function  f(n) = h(n)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h(n) estimates the distance remaining to a goal.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Not optimal.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Incomplete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Map of Romania with road distances in km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Picture 3" descr=""/>
          <p:cNvPicPr/>
          <p:nvPr/>
        </p:nvPicPr>
        <p:blipFill>
          <a:blip r:embed="rId1"/>
          <a:stretch/>
        </p:blipFill>
        <p:spPr>
          <a:xfrm>
            <a:off x="228600" y="1219320"/>
            <a:ext cx="8686440" cy="5733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straight-line distances to Bucharest.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Picture 2" descr=""/>
          <p:cNvPicPr/>
          <p:nvPr/>
        </p:nvPicPr>
        <p:blipFill>
          <a:blip r:embed="rId1"/>
          <a:stretch/>
        </p:blipFill>
        <p:spPr>
          <a:xfrm>
            <a:off x="533520" y="1143000"/>
            <a:ext cx="7391160" cy="54860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Stages in a greedy search for Bucharest, using the straight-line distance to Bucharest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-76320" y="1371600"/>
            <a:ext cx="9219960" cy="54633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Best First Search (All options open)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152280" y="1431360"/>
            <a:ext cx="8915040" cy="52736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Properties of Greedy Best First Search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60000"/>
            <a:ext cx="8229240" cy="4865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Greedy search resembles depth-first search in the way it prefers to follow a single path all the way to the goal, but will back up when it hits a dead end.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suffers from the same defects as depth-first search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is not optimal.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is incomplete because it can start down an infinite path and never return to try other possibilities.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Properties of Greedy Best First Search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8229240" cy="4754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Time &amp; Space complexity: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worst-case time complexity for greedy search is O(bm), where m is the maximum depth of the search space.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Because greedy search retains all nodes in memory, its space complexity is the same as its time complexity.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a good heuristic function, the space and time complexity can be reduced substantially. The amount of the reduction depends on the particular problem and quality of the h function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Heuristics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080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Heuristic means “rule of thumb”.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Judea Pearl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Heuristics are criteria, methods or principles for deciding which among several alternative courses of action promises to be the most effective in order to achieve some goal”.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Heuristics are used to identify the most promising(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showing signs of future success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) search path.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Hill climbing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Maximize “value” of current state, by replacing it by successor state that has highest value, as long as possible.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heuristic to move only to states that are better than the current state.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process ends when all operators have been applied and none of the resulting states are better than the current state.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 search tree is maintained, only the current state.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Hill climbing: Algorithm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0" y="1600200"/>
            <a:ext cx="8686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Algorithm: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1. determine successors of current state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2. choose successor of maximum goodness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3. if goodness of best successor is less than current state's goodness, stop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4. otherwise make best successor the current state and go to step 1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 of Heuristic Function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A heuristic function at a node n is an estimate of the optimum cost from the current node to a goal. 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It is denoted by h(n).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h(n) = estimated cost of the cheapest path from node n to a goal node 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Recall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g(n) = cost from the initial state to the current state n.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h(n) = estimated cost of the cheapest path from node n to a goal node.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f(n) = evaluation function to select a node for expansion (usually the lowest cost node)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 of Heuristic Function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Example 1: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want a path from Islamabad to Lahore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Heuristic for Lahore may be straight-line distance between Islamabad and Lahore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h(Islamabad) = euclideanDistance(Islamabad, Lahore)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Example 2: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8-puzzle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Misplaced Tiles Heuristics is the number of tiles out of place.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2" descr=""/>
          <p:cNvPicPr/>
          <p:nvPr/>
        </p:nvPicPr>
        <p:blipFill>
          <a:blip r:embed="rId1"/>
          <a:stretch/>
        </p:blipFill>
        <p:spPr>
          <a:xfrm>
            <a:off x="380880" y="4033080"/>
            <a:ext cx="8381520" cy="22910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Euclidean Distance Heuristic for 8-puzzle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first picture shows the current state n, and the second picture the goal state.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h(n) = 5 because the tiles 2, 8, 1, 6 and 7 are out of place.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117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Manhattan Distance Heuristic for 8-puzzle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-63360" y="1080000"/>
            <a:ext cx="899136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Manhattan Distance Heuristic: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Another heuristic for 8-puzzle is the Manhattan distance heuristic.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heuristic sums the distance that the tiles are out of place.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distance of a tile is measured by the sum of the differences in the x-positions and the y-positions.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Using the Manhattan distance heuristic,  h(n) = 1 + 1 + 0 + 0 + 0 + 1 + 1 + 2 = 6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State space generated in Manhattan Distance heuristic search of the 8-puzzle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0" y="1219320"/>
            <a:ext cx="9067320" cy="5478480"/>
          </a:xfrm>
          <a:prstGeom prst="rect">
            <a:avLst/>
          </a:prstGeom>
          <a:ln w="9525">
            <a:noFill/>
          </a:ln>
        </p:spPr>
      </p:pic>
      <p:pic>
        <p:nvPicPr>
          <p:cNvPr id="101" name="Picture 2" descr=""/>
          <p:cNvPicPr/>
          <p:nvPr/>
        </p:nvPicPr>
        <p:blipFill>
          <a:blip r:embed="rId2"/>
          <a:stretch/>
        </p:blipFill>
        <p:spPr>
          <a:xfrm>
            <a:off x="609480" y="1905120"/>
            <a:ext cx="2076120" cy="13712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</TotalTime>
  <Application>LibreOffice/7.3.1.3$Windows_X86_64 LibreOffice_project/a69ca51ded25f3eefd52d7bf9a5fad8c90b87951</Application>
  <AppVersion>15.0000</AppVersion>
  <Words>777</Words>
  <Paragraphs>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My PC</dc:creator>
  <dc:description/>
  <dc:language>ur-PK</dc:language>
  <cp:lastModifiedBy/>
  <dcterms:modified xsi:type="dcterms:W3CDTF">2022-04-15T22:07:17Z</dcterms:modified>
  <cp:revision>64</cp:revision>
  <dc:subject/>
  <dc:title>Lecture 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21</vt:i4>
  </property>
</Properties>
</file>