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679E9CB-5159-451E-8510-93388A49DC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6859452-AA81-4946-9DAD-5375E58023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53B2B75-0CA9-49AE-8460-C9015612D0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048084-535F-4667-90AA-473E497F35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2ABF76-AA6E-4B47-9B31-F5680DD736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82B976C-AAC2-4DCD-8FB8-7FA3EBFC17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0" scaled="0"/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BE55-285D-4FC4-8EEF-CA50F97D37CE}" type="datetimeFigureOut">
              <a:rPr lang="x-none" smtClean="0"/>
              <a:pPr/>
              <a:t>4/11/2020</a:t>
            </a:fld>
            <a:endParaRPr lang="x-non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2E03A4-F709-4028-A0AA-D1FD756C4CBB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948069" y="802298"/>
            <a:ext cx="910678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dirty="0"/>
              <a:t>Introduction to 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BS-IT 5</a:t>
            </a:r>
            <a:r>
              <a:rPr lang="en-US" sz="4400" baseline="30000" dirty="0"/>
              <a:t>th</a:t>
            </a:r>
            <a:r>
              <a:rPr lang="en-US" sz="4400" dirty="0"/>
              <a:t> semester</a:t>
            </a:r>
            <a:endParaRPr lang="x-none" sz="4400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algn="l"/>
            <a:r>
              <a:rPr lang="en-US" dirty="0"/>
              <a:t>Teachers name: </a:t>
            </a:r>
            <a:r>
              <a:rPr lang="en-US" dirty="0" smtClean="0"/>
              <a:t> </a:t>
            </a:r>
            <a:r>
              <a:rPr lang="en-US" dirty="0" err="1" smtClean="0"/>
              <a:t>Fizza</a:t>
            </a:r>
            <a:r>
              <a:rPr lang="en-US" dirty="0" smtClean="0"/>
              <a:t> </a:t>
            </a:r>
            <a:r>
              <a:rPr lang="en-US" dirty="0" err="1" smtClean="0"/>
              <a:t>Shaukat</a:t>
            </a:r>
            <a:endParaRPr lang="en-US" dirty="0" smtClean="0"/>
          </a:p>
          <a:p>
            <a:pPr algn="l"/>
            <a:r>
              <a:rPr lang="en-US" smtClean="0"/>
              <a:t>Lecture   </a:t>
            </a:r>
            <a:r>
              <a:rPr lang="en-US" dirty="0" smtClean="0"/>
              <a:t>2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problem of economics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Scarcity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Limited resources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Unlimited wants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Choices (alternative uses)</a:t>
            </a:r>
          </a:p>
          <a:p>
            <a:pPr marL="0" indent="0" algn="ctr">
              <a:buNone/>
            </a:pP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carcity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refers to the basic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conomic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problem, the gap between limited – that is,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scarce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– resources and theoretically limitless wants.</a:t>
            </a:r>
          </a:p>
          <a:p>
            <a:endParaRPr lang="x-none" dirty="0"/>
          </a:p>
          <a:p>
            <a:endParaRPr lang="x-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Trade Off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Sacrifice has been made to get a certain product.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Scarcity + unlimited wants and needs+ limited resources       it makes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Trade-off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commonly expressed in terms of the opportunity cost of one potential choice, which is the loss of the best available alternative.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Trade-off are the options we give up, so as to obtain a particular  product, experience or services that we want (depends on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preferences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7901964" y="3024552"/>
            <a:ext cx="412042" cy="25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Opportunity Cost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have you give up when you got something.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the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opting one course of action and foregoing another opportunity.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Opportunity costs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represent the potential benefits an individual, investor, or business misses out on when choosing one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alternative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over another. </a:t>
            </a:r>
            <a:endParaRPr 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Economic System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677436"/>
            <a:ext cx="10515600" cy="44995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In economy, there are scarce resources but cannot be avoided</a:t>
            </a:r>
          </a:p>
          <a:p>
            <a:pPr marL="0" indent="0">
              <a:buNone/>
            </a:pPr>
            <a:r>
              <a:rPr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,                                                                        </a:t>
            </a:r>
            <a:r>
              <a:rPr dirty="0">
                <a:solidFill>
                  <a:srgbClr val="4D5156"/>
                </a:solidFill>
                <a:latin typeface="arial" panose="020B0604020202020204" pitchFamily="34" charset="0"/>
              </a:rPr>
              <a:t>       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  <a:r>
              <a:rPr dirty="0">
                <a:solidFill>
                  <a:srgbClr val="4D5156"/>
                </a:solidFill>
                <a:latin typeface="arial" panose="020B0604020202020204" pitchFamily="34" charset="0"/>
              </a:rPr>
              <a:t>                                                                       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We make choices</a:t>
            </a:r>
          </a:p>
          <a:p>
            <a:pPr marL="0" indent="0" algn="ctr">
              <a:buNone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.                                                              How resources are to be used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D5156"/>
                </a:solidFill>
                <a:latin typeface="arial" panose="020B0604020202020204" pitchFamily="34" charset="0"/>
              </a:rPr>
              <a:t>3 basic question Arises: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What to produce?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How to produce?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For whom to produce?</a:t>
            </a:r>
          </a:p>
          <a:p>
            <a:pPr marL="0" indent="0">
              <a:buNone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Th answer the basic question, we need economic system</a:t>
            </a:r>
          </a:p>
          <a:p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economic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or economic order, is a system of production, resource allocation and distribution of goods and services within a society or a given geographic area.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Setup under which a Society runs</a:t>
            </a:r>
          </a:p>
        </p:txBody>
      </p:sp>
      <p:sp>
        <p:nvSpPr>
          <p:cNvPr id="4" name="Arrow: Down 3"/>
          <p:cNvSpPr/>
          <p:nvPr/>
        </p:nvSpPr>
        <p:spPr>
          <a:xfrm>
            <a:off x="4915310" y="2273180"/>
            <a:ext cx="255172" cy="364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94048" y="2852435"/>
            <a:ext cx="340959" cy="380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7944678" y="2729052"/>
            <a:ext cx="1815548" cy="635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Communism</a:t>
            </a:r>
            <a:endParaRPr lang="x-none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2272747" y="2710980"/>
            <a:ext cx="1815547" cy="66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Capitalism</a:t>
            </a:r>
            <a:endParaRPr lang="x-non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16487" y="2007704"/>
            <a:ext cx="0" cy="25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5125409" y="2710513"/>
            <a:ext cx="1815547" cy="65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Socialism</a:t>
            </a:r>
            <a:endParaRPr lang="x-none" dirty="0"/>
          </a:p>
        </p:txBody>
      </p:sp>
      <p:sp>
        <p:nvSpPr>
          <p:cNvPr id="17" name="Arrow: Down 16"/>
          <p:cNvSpPr/>
          <p:nvPr/>
        </p:nvSpPr>
        <p:spPr>
          <a:xfrm>
            <a:off x="2941976" y="2047912"/>
            <a:ext cx="354369" cy="662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96899" y="2007958"/>
            <a:ext cx="374236" cy="74301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63563" y="699908"/>
            <a:ext cx="2266117" cy="76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Economics System</a:t>
            </a:r>
            <a:endParaRPr lang="x-none" dirty="0"/>
          </a:p>
        </p:txBody>
      </p:sp>
      <p:sp>
        <p:nvSpPr>
          <p:cNvPr id="21" name="Arrow: Down 20"/>
          <p:cNvSpPr/>
          <p:nvPr/>
        </p:nvSpPr>
        <p:spPr>
          <a:xfrm>
            <a:off x="5880793" y="1447723"/>
            <a:ext cx="231658" cy="60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Arrow: Left-Right-Up 21"/>
          <p:cNvSpPr/>
          <p:nvPr/>
        </p:nvSpPr>
        <p:spPr>
          <a:xfrm rot="10800000">
            <a:off x="3180519" y="1855805"/>
            <a:ext cx="5632205" cy="76053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Isosceles Triangle 24"/>
          <p:cNvSpPr/>
          <p:nvPr/>
        </p:nvSpPr>
        <p:spPr>
          <a:xfrm>
            <a:off x="2034202" y="3364101"/>
            <a:ext cx="1689659" cy="14596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dirty="0"/>
              <a:t>private sector</a:t>
            </a:r>
            <a:endParaRPr lang="x-none" sz="1600" dirty="0"/>
          </a:p>
        </p:txBody>
      </p:sp>
      <p:sp>
        <p:nvSpPr>
          <p:cNvPr id="27" name="Isosceles Triangle 26"/>
          <p:cNvSpPr/>
          <p:nvPr/>
        </p:nvSpPr>
        <p:spPr>
          <a:xfrm>
            <a:off x="8135268" y="3364101"/>
            <a:ext cx="1624957" cy="14596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sector</a:t>
            </a:r>
            <a:endParaRPr lang="x-none" sz="1600" dirty="0"/>
          </a:p>
        </p:txBody>
      </p:sp>
      <p:sp>
        <p:nvSpPr>
          <p:cNvPr id="28" name="Flowchart: Extract 27"/>
          <p:cNvSpPr/>
          <p:nvPr/>
        </p:nvSpPr>
        <p:spPr>
          <a:xfrm>
            <a:off x="4918173" y="3373582"/>
            <a:ext cx="2211507" cy="145020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Mixed economy</a:t>
            </a:r>
            <a:endParaRPr lang="x-none" sz="1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81846" y="2031944"/>
            <a:ext cx="426328" cy="719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Capitalism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Capitalism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economic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which private individuals or businesses own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capital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goods.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Factors of production are in private hands like USA (America, Japan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etc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Prices are set by market competition in a capitalist economy.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Profit motive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Choices for both(consumers and producers)</a:t>
            </a:r>
            <a:endParaRPr lang="x-non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Communism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Communism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political 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economic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seeks to create a classless society in which the major means of production, such as mines and factories, are owned and controlled by the public.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a communist economy, the factors of production are owned by the government.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Controlled by planning authority</a:t>
            </a:r>
          </a:p>
          <a:p>
            <a:r>
              <a:rPr lang="en-US" dirty="0"/>
              <a:t>Welfare motive</a:t>
            </a:r>
          </a:p>
          <a:p>
            <a:pPr marL="0" indent="0">
              <a:buNone/>
            </a:pPr>
            <a:endParaRPr lang="x-non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Socialism/Mixed economy</a:t>
            </a:r>
            <a:endParaRPr lang="x-none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mixed economic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combines aspects of both capitalism and socialism.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mixed economic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protects private property and allows a level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freedom in the use of capital, but also allows for governments to interfere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activities in order to achieve social aims.</a:t>
            </a:r>
            <a:endParaRPr lang="x-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193</Words>
  <Application>Microsoft Office PowerPoint</Application>
  <PresentationFormat>Custom</PresentationFormat>
  <Paragraphs>64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 Introduction to economics BS-IT 5th semester</vt:lpstr>
      <vt:lpstr>Fundamental problem of economics</vt:lpstr>
      <vt:lpstr>Trade Off</vt:lpstr>
      <vt:lpstr>Opportunity Cost</vt:lpstr>
      <vt:lpstr>Economic System</vt:lpstr>
      <vt:lpstr>Slide 6</vt:lpstr>
      <vt:lpstr>Capitalism</vt:lpstr>
      <vt:lpstr>Communism</vt:lpstr>
      <vt:lpstr>Socialism/Mixed economy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Scarcity</dc:title>
  <dc:creator>fizzashaukat_16@pide.edu.pk</dc:creator>
  <cp:lastModifiedBy>adeel shaukat</cp:lastModifiedBy>
  <cp:revision>16</cp:revision>
  <dcterms:created xsi:type="dcterms:W3CDTF">2020-10-18T13:01:29Z</dcterms:created>
  <dcterms:modified xsi:type="dcterms:W3CDTF">2020-11-04T16:55:07Z</dcterms:modified>
</cp:coreProperties>
</file>