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1"/>
  </p:sldMasterIdLst>
  <p:notesMasterIdLst>
    <p:notesMasterId r:id="rId39"/>
  </p:notesMasterIdLst>
  <p:handoutMasterIdLst>
    <p:handoutMasterId r:id="rId40"/>
  </p:handoutMasterIdLst>
  <p:sldIdLst>
    <p:sldId id="257" r:id="rId2"/>
    <p:sldId id="294" r:id="rId3"/>
    <p:sldId id="282" r:id="rId4"/>
    <p:sldId id="259" r:id="rId5"/>
    <p:sldId id="283" r:id="rId6"/>
    <p:sldId id="284" r:id="rId7"/>
    <p:sldId id="285" r:id="rId8"/>
    <p:sldId id="286" r:id="rId9"/>
    <p:sldId id="287" r:id="rId10"/>
    <p:sldId id="288" r:id="rId11"/>
    <p:sldId id="289" r:id="rId12"/>
    <p:sldId id="290" r:id="rId13"/>
    <p:sldId id="291" r:id="rId14"/>
    <p:sldId id="292" r:id="rId15"/>
    <p:sldId id="293" r:id="rId16"/>
    <p:sldId id="281" r:id="rId17"/>
    <p:sldId id="260" r:id="rId18"/>
    <p:sldId id="261" r:id="rId19"/>
    <p:sldId id="262" r:id="rId20"/>
    <p:sldId id="263" r:id="rId21"/>
    <p:sldId id="264" r:id="rId22"/>
    <p:sldId id="265" r:id="rId23"/>
    <p:sldId id="266" r:id="rId24"/>
    <p:sldId id="267" r:id="rId25"/>
    <p:sldId id="268" r:id="rId26"/>
    <p:sldId id="271" r:id="rId27"/>
    <p:sldId id="269" r:id="rId28"/>
    <p:sldId id="272" r:id="rId29"/>
    <p:sldId id="270" r:id="rId30"/>
    <p:sldId id="273" r:id="rId31"/>
    <p:sldId id="275" r:id="rId32"/>
    <p:sldId id="274" r:id="rId33"/>
    <p:sldId id="276" r:id="rId34"/>
    <p:sldId id="277" r:id="rId35"/>
    <p:sldId id="279" r:id="rId36"/>
    <p:sldId id="278"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AIR MUGHAL" userId="554ce2c82f3f9c5e" providerId="LiveId" clId="{AA23D697-C0FF-478A-BA6B-56EC106DAD57}"/>
    <pc:docChg chg="undo redo custSel addSld delSld modSld sldOrd">
      <pc:chgData name="UZAIR MUGHAL" userId="554ce2c82f3f9c5e" providerId="LiveId" clId="{AA23D697-C0FF-478A-BA6B-56EC106DAD57}" dt="2023-01-03T15:43:41.386" v="2039"/>
      <pc:docMkLst>
        <pc:docMk/>
      </pc:docMkLst>
      <pc:sldChg chg="setBg">
        <pc:chgData name="UZAIR MUGHAL" userId="554ce2c82f3f9c5e" providerId="LiveId" clId="{AA23D697-C0FF-478A-BA6B-56EC106DAD57}" dt="2023-01-03T15:43:41.386" v="2039"/>
        <pc:sldMkLst>
          <pc:docMk/>
          <pc:sldMk cId="4043737824" sldId="257"/>
        </pc:sldMkLst>
      </pc:sldChg>
      <pc:sldChg chg="modSp mod setBg">
        <pc:chgData name="UZAIR MUGHAL" userId="554ce2c82f3f9c5e" providerId="LiveId" clId="{AA23D697-C0FF-478A-BA6B-56EC106DAD57}" dt="2023-01-03T15:43:41.386" v="2039"/>
        <pc:sldMkLst>
          <pc:docMk/>
          <pc:sldMk cId="191714609" sldId="258"/>
        </pc:sldMkLst>
        <pc:spChg chg="mod">
          <ac:chgData name="UZAIR MUGHAL" userId="554ce2c82f3f9c5e" providerId="LiveId" clId="{AA23D697-C0FF-478A-BA6B-56EC106DAD57}" dt="2023-01-03T15:36:45.785" v="1470" actId="20577"/>
          <ac:spMkLst>
            <pc:docMk/>
            <pc:sldMk cId="191714609" sldId="258"/>
            <ac:spMk id="2" creationId="{9AB2EA78-AEB3-469B-9025-3B17201A457B}"/>
          </ac:spMkLst>
        </pc:spChg>
        <pc:spChg chg="mod">
          <ac:chgData name="UZAIR MUGHAL" userId="554ce2c82f3f9c5e" providerId="LiveId" clId="{AA23D697-C0FF-478A-BA6B-56EC106DAD57}" dt="2023-01-03T15:37:05.509" v="1485"/>
          <ac:spMkLst>
            <pc:docMk/>
            <pc:sldMk cId="191714609" sldId="258"/>
            <ac:spMk id="3" creationId="{255E1F2F-E259-4EA8-9FFD-3A10AF541859}"/>
          </ac:spMkLst>
        </pc:spChg>
      </pc:sldChg>
      <pc:sldChg chg="addSp delSp modSp mod setBg">
        <pc:chgData name="UZAIR MUGHAL" userId="554ce2c82f3f9c5e" providerId="LiveId" clId="{AA23D697-C0FF-478A-BA6B-56EC106DAD57}" dt="2023-01-03T15:43:41.386" v="2039"/>
        <pc:sldMkLst>
          <pc:docMk/>
          <pc:sldMk cId="3806060944" sldId="259"/>
        </pc:sldMkLst>
        <pc:spChg chg="mod">
          <ac:chgData name="UZAIR MUGHAL" userId="554ce2c82f3f9c5e" providerId="LiveId" clId="{AA23D697-C0FF-478A-BA6B-56EC106DAD57}" dt="2023-01-03T15:23:43.202" v="1220" actId="255"/>
          <ac:spMkLst>
            <pc:docMk/>
            <pc:sldMk cId="3806060944" sldId="259"/>
            <ac:spMk id="2" creationId="{6CDD4331-251A-0BC9-F2A0-D047C103A2E5}"/>
          </ac:spMkLst>
        </pc:spChg>
        <pc:spChg chg="mod">
          <ac:chgData name="UZAIR MUGHAL" userId="554ce2c82f3f9c5e" providerId="LiveId" clId="{AA23D697-C0FF-478A-BA6B-56EC106DAD57}" dt="2023-01-03T15:23:06.714" v="1201" actId="114"/>
          <ac:spMkLst>
            <pc:docMk/>
            <pc:sldMk cId="3806060944" sldId="259"/>
            <ac:spMk id="3" creationId="{1A8EE0DE-C565-205D-B5B2-5A4064E7F813}"/>
          </ac:spMkLst>
        </pc:spChg>
        <pc:spChg chg="add del">
          <ac:chgData name="UZAIR MUGHAL" userId="554ce2c82f3f9c5e" providerId="LiveId" clId="{AA23D697-C0FF-478A-BA6B-56EC106DAD57}" dt="2023-01-03T15:20:18.379" v="1090"/>
          <ac:spMkLst>
            <pc:docMk/>
            <pc:sldMk cId="3806060944" sldId="259"/>
            <ac:spMk id="4" creationId="{695F26CF-16F3-C609-2643-0577FC70E1D5}"/>
          </ac:spMkLst>
        </pc:spChg>
        <pc:spChg chg="add del mod">
          <ac:chgData name="UZAIR MUGHAL" userId="554ce2c82f3f9c5e" providerId="LiveId" clId="{AA23D697-C0FF-478A-BA6B-56EC106DAD57}" dt="2023-01-03T15:21:16.472" v="1123"/>
          <ac:spMkLst>
            <pc:docMk/>
            <pc:sldMk cId="3806060944" sldId="259"/>
            <ac:spMk id="6" creationId="{ADA43BFA-C8A0-A5BF-1485-B7519F4CE0F2}"/>
          </ac:spMkLst>
        </pc:spChg>
        <pc:graphicFrameChg chg="add del mod">
          <ac:chgData name="UZAIR MUGHAL" userId="554ce2c82f3f9c5e" providerId="LiveId" clId="{AA23D697-C0FF-478A-BA6B-56EC106DAD57}" dt="2023-01-03T15:20:18.379" v="1090"/>
          <ac:graphicFrameMkLst>
            <pc:docMk/>
            <pc:sldMk cId="3806060944" sldId="259"/>
            <ac:graphicFrameMk id="5" creationId="{91B585D6-7B9E-08B5-324D-3B6236A6E842}"/>
          </ac:graphicFrameMkLst>
        </pc:graphicFrameChg>
        <pc:graphicFrameChg chg="add del mod">
          <ac:chgData name="UZAIR MUGHAL" userId="554ce2c82f3f9c5e" providerId="LiveId" clId="{AA23D697-C0FF-478A-BA6B-56EC106DAD57}" dt="2023-01-03T15:21:16.472" v="1123"/>
          <ac:graphicFrameMkLst>
            <pc:docMk/>
            <pc:sldMk cId="3806060944" sldId="259"/>
            <ac:graphicFrameMk id="7" creationId="{8897AAE7-C0DE-D928-A245-C1E737F9BF3E}"/>
          </ac:graphicFrameMkLst>
        </pc:graphicFrameChg>
      </pc:sldChg>
      <pc:sldChg chg="addSp delSp modSp new mod setBg">
        <pc:chgData name="UZAIR MUGHAL" userId="554ce2c82f3f9c5e" providerId="LiveId" clId="{AA23D697-C0FF-478A-BA6B-56EC106DAD57}" dt="2023-01-03T15:43:41.386" v="2039"/>
        <pc:sldMkLst>
          <pc:docMk/>
          <pc:sldMk cId="1908279483" sldId="260"/>
        </pc:sldMkLst>
        <pc:spChg chg="mod">
          <ac:chgData name="UZAIR MUGHAL" userId="554ce2c82f3f9c5e" providerId="LiveId" clId="{AA23D697-C0FF-478A-BA6B-56EC106DAD57}" dt="2023-01-03T14:47:36.698" v="623" actId="255"/>
          <ac:spMkLst>
            <pc:docMk/>
            <pc:sldMk cId="1908279483" sldId="260"/>
            <ac:spMk id="2" creationId="{FDC04F23-7121-B449-8D98-4199E037025D}"/>
          </ac:spMkLst>
        </pc:spChg>
        <pc:spChg chg="add del mod">
          <ac:chgData name="UZAIR MUGHAL" userId="554ce2c82f3f9c5e" providerId="LiveId" clId="{AA23D697-C0FF-478A-BA6B-56EC106DAD57}" dt="2023-01-03T13:56:17.763" v="111" actId="20577"/>
          <ac:spMkLst>
            <pc:docMk/>
            <pc:sldMk cId="1908279483" sldId="260"/>
            <ac:spMk id="3" creationId="{648D1650-DA4F-0414-F5F8-98E1ADF45407}"/>
          </ac:spMkLst>
        </pc:spChg>
        <pc:spChg chg="add del mod">
          <ac:chgData name="UZAIR MUGHAL" userId="554ce2c82f3f9c5e" providerId="LiveId" clId="{AA23D697-C0FF-478A-BA6B-56EC106DAD57}" dt="2023-01-03T13:48:57.519" v="19"/>
          <ac:spMkLst>
            <pc:docMk/>
            <pc:sldMk cId="1908279483" sldId="260"/>
            <ac:spMk id="4" creationId="{BC68130C-B9D4-6DC8-7280-A068946C408B}"/>
          </ac:spMkLst>
        </pc:spChg>
      </pc:sldChg>
      <pc:sldChg chg="addSp delSp modSp new mod setBg">
        <pc:chgData name="UZAIR MUGHAL" userId="554ce2c82f3f9c5e" providerId="LiveId" clId="{AA23D697-C0FF-478A-BA6B-56EC106DAD57}" dt="2023-01-03T15:43:41.386" v="2039"/>
        <pc:sldMkLst>
          <pc:docMk/>
          <pc:sldMk cId="599382932" sldId="261"/>
        </pc:sldMkLst>
        <pc:spChg chg="mod">
          <ac:chgData name="UZAIR MUGHAL" userId="554ce2c82f3f9c5e" providerId="LiveId" clId="{AA23D697-C0FF-478A-BA6B-56EC106DAD57}" dt="2023-01-03T14:47:31.557" v="622" actId="255"/>
          <ac:spMkLst>
            <pc:docMk/>
            <pc:sldMk cId="599382932" sldId="261"/>
            <ac:spMk id="2" creationId="{955768F9-DF16-FD03-3D32-F9C5F45D30A4}"/>
          </ac:spMkLst>
        </pc:spChg>
        <pc:spChg chg="del">
          <ac:chgData name="UZAIR MUGHAL" userId="554ce2c82f3f9c5e" providerId="LiveId" clId="{AA23D697-C0FF-478A-BA6B-56EC106DAD57}" dt="2023-01-03T13:50:38.626" v="57" actId="931"/>
          <ac:spMkLst>
            <pc:docMk/>
            <pc:sldMk cId="599382932" sldId="261"/>
            <ac:spMk id="3" creationId="{687333F9-09F2-30C2-DC91-277105BD92F6}"/>
          </ac:spMkLst>
        </pc:spChg>
        <pc:spChg chg="add del mod">
          <ac:chgData name="UZAIR MUGHAL" userId="554ce2c82f3f9c5e" providerId="LiveId" clId="{AA23D697-C0FF-478A-BA6B-56EC106DAD57}" dt="2023-01-03T13:54:26.141" v="96" actId="931"/>
          <ac:spMkLst>
            <pc:docMk/>
            <pc:sldMk cId="599382932" sldId="261"/>
            <ac:spMk id="7" creationId="{EE7F3A1D-ABA0-6AE0-41A1-ABEB78F61793}"/>
          </ac:spMkLst>
        </pc:spChg>
        <pc:picChg chg="add del mod">
          <ac:chgData name="UZAIR MUGHAL" userId="554ce2c82f3f9c5e" providerId="LiveId" clId="{AA23D697-C0FF-478A-BA6B-56EC106DAD57}" dt="2023-01-03T13:54:21.589" v="95" actId="478"/>
          <ac:picMkLst>
            <pc:docMk/>
            <pc:sldMk cId="599382932" sldId="261"/>
            <ac:picMk id="5" creationId="{7A40600C-AA6E-9C40-BBAF-6A88A15EB359}"/>
          </ac:picMkLst>
        </pc:picChg>
        <pc:picChg chg="add mod">
          <ac:chgData name="UZAIR MUGHAL" userId="554ce2c82f3f9c5e" providerId="LiveId" clId="{AA23D697-C0FF-478A-BA6B-56EC106DAD57}" dt="2023-01-03T13:54:36.362" v="99" actId="12788"/>
          <ac:picMkLst>
            <pc:docMk/>
            <pc:sldMk cId="599382932" sldId="261"/>
            <ac:picMk id="9" creationId="{E12E764B-7501-F2AD-283D-ACAB069EEBB3}"/>
          </ac:picMkLst>
        </pc:picChg>
      </pc:sldChg>
      <pc:sldChg chg="addSp delSp modSp new mod setBg">
        <pc:chgData name="UZAIR MUGHAL" userId="554ce2c82f3f9c5e" providerId="LiveId" clId="{AA23D697-C0FF-478A-BA6B-56EC106DAD57}" dt="2023-01-03T15:43:41.386" v="2039"/>
        <pc:sldMkLst>
          <pc:docMk/>
          <pc:sldMk cId="1101022685" sldId="262"/>
        </pc:sldMkLst>
        <pc:spChg chg="mod">
          <ac:chgData name="UZAIR MUGHAL" userId="554ce2c82f3f9c5e" providerId="LiveId" clId="{AA23D697-C0FF-478A-BA6B-56EC106DAD57}" dt="2023-01-03T14:47:22.862" v="619" actId="255"/>
          <ac:spMkLst>
            <pc:docMk/>
            <pc:sldMk cId="1101022685" sldId="262"/>
            <ac:spMk id="2" creationId="{2E80BC7F-6276-E033-E463-1BFA23D667F8}"/>
          </ac:spMkLst>
        </pc:spChg>
        <pc:spChg chg="del">
          <ac:chgData name="UZAIR MUGHAL" userId="554ce2c82f3f9c5e" providerId="LiveId" clId="{AA23D697-C0FF-478A-BA6B-56EC106DAD57}" dt="2023-01-03T13:54:46.979" v="100" actId="931"/>
          <ac:spMkLst>
            <pc:docMk/>
            <pc:sldMk cId="1101022685" sldId="262"/>
            <ac:spMk id="3" creationId="{4B513279-D1A6-0B2B-B4EE-580F6799FAE0}"/>
          </ac:spMkLst>
        </pc:spChg>
        <pc:picChg chg="add mod">
          <ac:chgData name="UZAIR MUGHAL" userId="554ce2c82f3f9c5e" providerId="LiveId" clId="{AA23D697-C0FF-478A-BA6B-56EC106DAD57}" dt="2023-01-03T13:55:04.526" v="105" actId="1076"/>
          <ac:picMkLst>
            <pc:docMk/>
            <pc:sldMk cId="1101022685" sldId="262"/>
            <ac:picMk id="5" creationId="{65ABBA1F-13F9-4BBD-42D1-395F54E52AF2}"/>
          </ac:picMkLst>
        </pc:picChg>
      </pc:sldChg>
      <pc:sldChg chg="addSp delSp modSp new mod setBg">
        <pc:chgData name="UZAIR MUGHAL" userId="554ce2c82f3f9c5e" providerId="LiveId" clId="{AA23D697-C0FF-478A-BA6B-56EC106DAD57}" dt="2023-01-03T15:43:41.386" v="2039"/>
        <pc:sldMkLst>
          <pc:docMk/>
          <pc:sldMk cId="1210881929" sldId="263"/>
        </pc:sldMkLst>
        <pc:spChg chg="mod">
          <ac:chgData name="UZAIR MUGHAL" userId="554ce2c82f3f9c5e" providerId="LiveId" clId="{AA23D697-C0FF-478A-BA6B-56EC106DAD57}" dt="2023-01-03T14:47:16.978" v="618" actId="255"/>
          <ac:spMkLst>
            <pc:docMk/>
            <pc:sldMk cId="1210881929" sldId="263"/>
            <ac:spMk id="2" creationId="{E9BB749B-B3F7-7D1E-49AE-E0FB042231C8}"/>
          </ac:spMkLst>
        </pc:spChg>
        <pc:spChg chg="add del mod">
          <ac:chgData name="UZAIR MUGHAL" userId="554ce2c82f3f9c5e" providerId="LiveId" clId="{AA23D697-C0FF-478A-BA6B-56EC106DAD57}" dt="2023-01-03T14:07:41.906" v="378" actId="113"/>
          <ac:spMkLst>
            <pc:docMk/>
            <pc:sldMk cId="1210881929" sldId="263"/>
            <ac:spMk id="3" creationId="{AA0F6E11-5DA7-37B2-0FCA-E5E51D9CA40E}"/>
          </ac:spMkLst>
        </pc:spChg>
        <pc:spChg chg="add del mod">
          <ac:chgData name="UZAIR MUGHAL" userId="554ce2c82f3f9c5e" providerId="LiveId" clId="{AA23D697-C0FF-478A-BA6B-56EC106DAD57}" dt="2023-01-03T13:56:28.720" v="118"/>
          <ac:spMkLst>
            <pc:docMk/>
            <pc:sldMk cId="1210881929" sldId="263"/>
            <ac:spMk id="4" creationId="{183C19D9-2A57-F448-5830-7239121FFA12}"/>
          </ac:spMkLst>
        </pc:spChg>
        <pc:picChg chg="add mod">
          <ac:chgData name="UZAIR MUGHAL" userId="554ce2c82f3f9c5e" providerId="LiveId" clId="{AA23D697-C0FF-478A-BA6B-56EC106DAD57}" dt="2023-01-03T13:58:30.059" v="197" actId="1076"/>
          <ac:picMkLst>
            <pc:docMk/>
            <pc:sldMk cId="1210881929" sldId="263"/>
            <ac:picMk id="6" creationId="{4BC2E581-FD97-FBD7-7E2F-C015671805A6}"/>
          </ac:picMkLst>
        </pc:picChg>
      </pc:sldChg>
      <pc:sldChg chg="addSp delSp modSp new mod setBg">
        <pc:chgData name="UZAIR MUGHAL" userId="554ce2c82f3f9c5e" providerId="LiveId" clId="{AA23D697-C0FF-478A-BA6B-56EC106DAD57}" dt="2023-01-03T15:43:41.386" v="2039"/>
        <pc:sldMkLst>
          <pc:docMk/>
          <pc:sldMk cId="2290841281" sldId="264"/>
        </pc:sldMkLst>
        <pc:spChg chg="mod">
          <ac:chgData name="UZAIR MUGHAL" userId="554ce2c82f3f9c5e" providerId="LiveId" clId="{AA23D697-C0FF-478A-BA6B-56EC106DAD57}" dt="2023-01-03T14:47:07.988" v="617" actId="20577"/>
          <ac:spMkLst>
            <pc:docMk/>
            <pc:sldMk cId="2290841281" sldId="264"/>
            <ac:spMk id="2" creationId="{AA2BF692-B031-C6C0-CC9A-6EF5A51B61B9}"/>
          </ac:spMkLst>
        </pc:spChg>
        <pc:spChg chg="add del mod">
          <ac:chgData name="UZAIR MUGHAL" userId="554ce2c82f3f9c5e" providerId="LiveId" clId="{AA23D697-C0FF-478A-BA6B-56EC106DAD57}" dt="2023-01-03T14:04:59.890" v="347" actId="27636"/>
          <ac:spMkLst>
            <pc:docMk/>
            <pc:sldMk cId="2290841281" sldId="264"/>
            <ac:spMk id="3" creationId="{3C09BE9A-AB7F-7539-95EE-E6619764F6EC}"/>
          </ac:spMkLst>
        </pc:spChg>
        <pc:spChg chg="add del mod">
          <ac:chgData name="UZAIR MUGHAL" userId="554ce2c82f3f9c5e" providerId="LiveId" clId="{AA23D697-C0FF-478A-BA6B-56EC106DAD57}" dt="2023-01-03T14:01:22.526" v="221"/>
          <ac:spMkLst>
            <pc:docMk/>
            <pc:sldMk cId="2290841281" sldId="264"/>
            <ac:spMk id="4" creationId="{3B692641-B2B8-8080-01B4-7E1E1CEFA8C6}"/>
          </ac:spMkLst>
        </pc:spChg>
        <pc:picChg chg="add mod">
          <ac:chgData name="UZAIR MUGHAL" userId="554ce2c82f3f9c5e" providerId="LiveId" clId="{AA23D697-C0FF-478A-BA6B-56EC106DAD57}" dt="2023-01-03T14:05:12.927" v="351" actId="1076"/>
          <ac:picMkLst>
            <pc:docMk/>
            <pc:sldMk cId="2290841281" sldId="264"/>
            <ac:picMk id="6" creationId="{2CA110C8-B809-5EA2-D7D8-926D65CA0925}"/>
          </ac:picMkLst>
        </pc:picChg>
      </pc:sldChg>
      <pc:sldChg chg="addSp delSp modSp new mod setBg">
        <pc:chgData name="UZAIR MUGHAL" userId="554ce2c82f3f9c5e" providerId="LiveId" clId="{AA23D697-C0FF-478A-BA6B-56EC106DAD57}" dt="2023-01-03T15:43:41.386" v="2039"/>
        <pc:sldMkLst>
          <pc:docMk/>
          <pc:sldMk cId="374573350" sldId="265"/>
        </pc:sldMkLst>
        <pc:spChg chg="mod">
          <ac:chgData name="UZAIR MUGHAL" userId="554ce2c82f3f9c5e" providerId="LiveId" clId="{AA23D697-C0FF-478A-BA6B-56EC106DAD57}" dt="2023-01-03T14:46:47.812" v="610" actId="255"/>
          <ac:spMkLst>
            <pc:docMk/>
            <pc:sldMk cId="374573350" sldId="265"/>
            <ac:spMk id="2" creationId="{0EB40F1C-3409-3E9B-9A80-B22C5A7F3256}"/>
          </ac:spMkLst>
        </pc:spChg>
        <pc:spChg chg="add del mod">
          <ac:chgData name="UZAIR MUGHAL" userId="554ce2c82f3f9c5e" providerId="LiveId" clId="{AA23D697-C0FF-478A-BA6B-56EC106DAD57}" dt="2023-01-03T14:09:39.610" v="426" actId="20577"/>
          <ac:spMkLst>
            <pc:docMk/>
            <pc:sldMk cId="374573350" sldId="265"/>
            <ac:spMk id="3" creationId="{5E46B520-9A18-44D2-2A08-A6CB34B59CD6}"/>
          </ac:spMkLst>
        </pc:spChg>
        <pc:spChg chg="add del mod">
          <ac:chgData name="UZAIR MUGHAL" userId="554ce2c82f3f9c5e" providerId="LiveId" clId="{AA23D697-C0FF-478A-BA6B-56EC106DAD57}" dt="2023-01-03T14:08:15.949" v="384"/>
          <ac:spMkLst>
            <pc:docMk/>
            <pc:sldMk cId="374573350" sldId="265"/>
            <ac:spMk id="4" creationId="{16B9577F-C145-104D-EB26-B9EFA10EA9BD}"/>
          </ac:spMkLst>
        </pc:spChg>
        <pc:picChg chg="add mod">
          <ac:chgData name="UZAIR MUGHAL" userId="554ce2c82f3f9c5e" providerId="LiveId" clId="{AA23D697-C0FF-478A-BA6B-56EC106DAD57}" dt="2023-01-03T14:10:05.296" v="432" actId="1035"/>
          <ac:picMkLst>
            <pc:docMk/>
            <pc:sldMk cId="374573350" sldId="265"/>
            <ac:picMk id="6" creationId="{E85057D6-B80D-343A-8855-2FFA38739FA7}"/>
          </ac:picMkLst>
        </pc:picChg>
      </pc:sldChg>
      <pc:sldChg chg="addSp delSp modSp new mod setBg">
        <pc:chgData name="UZAIR MUGHAL" userId="554ce2c82f3f9c5e" providerId="LiveId" clId="{AA23D697-C0FF-478A-BA6B-56EC106DAD57}" dt="2023-01-03T15:43:41.386" v="2039"/>
        <pc:sldMkLst>
          <pc:docMk/>
          <pc:sldMk cId="1038884292" sldId="266"/>
        </pc:sldMkLst>
        <pc:spChg chg="mod">
          <ac:chgData name="UZAIR MUGHAL" userId="554ce2c82f3f9c5e" providerId="LiveId" clId="{AA23D697-C0FF-478A-BA6B-56EC106DAD57}" dt="2023-01-03T14:46:37.943" v="609" actId="6549"/>
          <ac:spMkLst>
            <pc:docMk/>
            <pc:sldMk cId="1038884292" sldId="266"/>
            <ac:spMk id="2" creationId="{513DE448-4841-B82B-F158-4AF53EDA3D3F}"/>
          </ac:spMkLst>
        </pc:spChg>
        <pc:spChg chg="add del mod">
          <ac:chgData name="UZAIR MUGHAL" userId="554ce2c82f3f9c5e" providerId="LiveId" clId="{AA23D697-C0FF-478A-BA6B-56EC106DAD57}" dt="2023-01-03T14:42:12.808" v="506" actId="12"/>
          <ac:spMkLst>
            <pc:docMk/>
            <pc:sldMk cId="1038884292" sldId="266"/>
            <ac:spMk id="3" creationId="{AB66465B-220B-3F96-156C-BA57570D86BA}"/>
          </ac:spMkLst>
        </pc:spChg>
        <pc:spChg chg="add del mod">
          <ac:chgData name="UZAIR MUGHAL" userId="554ce2c82f3f9c5e" providerId="LiveId" clId="{AA23D697-C0FF-478A-BA6B-56EC106DAD57}" dt="2023-01-03T14:41:30.015" v="465"/>
          <ac:spMkLst>
            <pc:docMk/>
            <pc:sldMk cId="1038884292" sldId="266"/>
            <ac:spMk id="4" creationId="{FEF3B044-2C0A-EB02-89B8-42B6FB478A3D}"/>
          </ac:spMkLst>
        </pc:spChg>
        <pc:picChg chg="add mod">
          <ac:chgData name="UZAIR MUGHAL" userId="554ce2c82f3f9c5e" providerId="LiveId" clId="{AA23D697-C0FF-478A-BA6B-56EC106DAD57}" dt="2023-01-03T14:43:11.575" v="510" actId="1076"/>
          <ac:picMkLst>
            <pc:docMk/>
            <pc:sldMk cId="1038884292" sldId="266"/>
            <ac:picMk id="6" creationId="{31576649-8F25-076C-6A79-C5ECEFFB49D4}"/>
          </ac:picMkLst>
        </pc:picChg>
      </pc:sldChg>
      <pc:sldChg chg="addSp delSp modSp add mod setBg">
        <pc:chgData name="UZAIR MUGHAL" userId="554ce2c82f3f9c5e" providerId="LiveId" clId="{AA23D697-C0FF-478A-BA6B-56EC106DAD57}" dt="2023-01-03T15:43:41.386" v="2039"/>
        <pc:sldMkLst>
          <pc:docMk/>
          <pc:sldMk cId="625732880" sldId="267"/>
        </pc:sldMkLst>
        <pc:spChg chg="mod">
          <ac:chgData name="UZAIR MUGHAL" userId="554ce2c82f3f9c5e" providerId="LiveId" clId="{AA23D697-C0FF-478A-BA6B-56EC106DAD57}" dt="2023-01-03T14:46:24.356" v="601" actId="255"/>
          <ac:spMkLst>
            <pc:docMk/>
            <pc:sldMk cId="625732880" sldId="267"/>
            <ac:spMk id="2" creationId="{513DE448-4841-B82B-F158-4AF53EDA3D3F}"/>
          </ac:spMkLst>
        </pc:spChg>
        <pc:spChg chg="add del mod">
          <ac:chgData name="UZAIR MUGHAL" userId="554ce2c82f3f9c5e" providerId="LiveId" clId="{AA23D697-C0FF-478A-BA6B-56EC106DAD57}" dt="2023-01-03T14:44:29.845" v="535" actId="20577"/>
          <ac:spMkLst>
            <pc:docMk/>
            <pc:sldMk cId="625732880" sldId="267"/>
            <ac:spMk id="3" creationId="{AB66465B-220B-3F96-156C-BA57570D86BA}"/>
          </ac:spMkLst>
        </pc:spChg>
        <pc:spChg chg="add del mod">
          <ac:chgData name="UZAIR MUGHAL" userId="554ce2c82f3f9c5e" providerId="LiveId" clId="{AA23D697-C0FF-478A-BA6B-56EC106DAD57}" dt="2023-01-03T14:43:54.873" v="523"/>
          <ac:spMkLst>
            <pc:docMk/>
            <pc:sldMk cId="625732880" sldId="267"/>
            <ac:spMk id="4" creationId="{356B3BFA-E7FF-2B1D-481B-328B035B17B9}"/>
          </ac:spMkLst>
        </pc:spChg>
        <pc:picChg chg="add mod">
          <ac:chgData name="UZAIR MUGHAL" userId="554ce2c82f3f9c5e" providerId="LiveId" clId="{AA23D697-C0FF-478A-BA6B-56EC106DAD57}" dt="2023-01-03T14:45:03.302" v="546" actId="1037"/>
          <ac:picMkLst>
            <pc:docMk/>
            <pc:sldMk cId="625732880" sldId="267"/>
            <ac:picMk id="6" creationId="{77AF9799-2EEE-CFD5-56DB-FBBB1A2EC926}"/>
          </ac:picMkLst>
        </pc:picChg>
      </pc:sldChg>
      <pc:sldChg chg="addSp delSp modSp add mod setBg">
        <pc:chgData name="UZAIR MUGHAL" userId="554ce2c82f3f9c5e" providerId="LiveId" clId="{AA23D697-C0FF-478A-BA6B-56EC106DAD57}" dt="2023-01-03T15:43:41.386" v="2039"/>
        <pc:sldMkLst>
          <pc:docMk/>
          <pc:sldMk cId="1420740880" sldId="268"/>
        </pc:sldMkLst>
        <pc:spChg chg="mod">
          <ac:chgData name="UZAIR MUGHAL" userId="554ce2c82f3f9c5e" providerId="LiveId" clId="{AA23D697-C0FF-478A-BA6B-56EC106DAD57}" dt="2023-01-03T14:46:15.573" v="600" actId="255"/>
          <ac:spMkLst>
            <pc:docMk/>
            <pc:sldMk cId="1420740880" sldId="268"/>
            <ac:spMk id="2" creationId="{513DE448-4841-B82B-F158-4AF53EDA3D3F}"/>
          </ac:spMkLst>
        </pc:spChg>
        <pc:spChg chg="add del mod">
          <ac:chgData name="UZAIR MUGHAL" userId="554ce2c82f3f9c5e" providerId="LiveId" clId="{AA23D697-C0FF-478A-BA6B-56EC106DAD57}" dt="2023-01-03T14:48:52.601" v="643" actId="12"/>
          <ac:spMkLst>
            <pc:docMk/>
            <pc:sldMk cId="1420740880" sldId="268"/>
            <ac:spMk id="3" creationId="{AB66465B-220B-3F96-156C-BA57570D86BA}"/>
          </ac:spMkLst>
        </pc:spChg>
        <pc:spChg chg="add del mod">
          <ac:chgData name="UZAIR MUGHAL" userId="554ce2c82f3f9c5e" providerId="LiveId" clId="{AA23D697-C0FF-478A-BA6B-56EC106DAD57}" dt="2023-01-03T14:47:55.544" v="628"/>
          <ac:spMkLst>
            <pc:docMk/>
            <pc:sldMk cId="1420740880" sldId="268"/>
            <ac:spMk id="4" creationId="{B49240EC-CFD9-CF1B-E776-2A1AE549B3FE}"/>
          </ac:spMkLst>
        </pc:spChg>
        <pc:spChg chg="add del mod">
          <ac:chgData name="UZAIR MUGHAL" userId="554ce2c82f3f9c5e" providerId="LiveId" clId="{AA23D697-C0FF-478A-BA6B-56EC106DAD57}" dt="2023-01-03T14:47:57.878" v="634"/>
          <ac:spMkLst>
            <pc:docMk/>
            <pc:sldMk cId="1420740880" sldId="268"/>
            <ac:spMk id="5" creationId="{5724517B-E0CB-91A4-B25C-665582989F44}"/>
          </ac:spMkLst>
        </pc:spChg>
        <pc:picChg chg="add mod modCrop">
          <ac:chgData name="UZAIR MUGHAL" userId="554ce2c82f3f9c5e" providerId="LiveId" clId="{AA23D697-C0FF-478A-BA6B-56EC106DAD57}" dt="2023-01-03T14:50:43.038" v="665" actId="1076"/>
          <ac:picMkLst>
            <pc:docMk/>
            <pc:sldMk cId="1420740880" sldId="268"/>
            <ac:picMk id="7" creationId="{25AA12A3-512C-ED4B-CEF3-B0113F44D49E}"/>
          </ac:picMkLst>
        </pc:picChg>
      </pc:sldChg>
      <pc:sldChg chg="addSp delSp modSp add mod setBg">
        <pc:chgData name="UZAIR MUGHAL" userId="554ce2c82f3f9c5e" providerId="LiveId" clId="{AA23D697-C0FF-478A-BA6B-56EC106DAD57}" dt="2023-01-03T15:43:41.386" v="2039"/>
        <pc:sldMkLst>
          <pc:docMk/>
          <pc:sldMk cId="611192278" sldId="269"/>
        </pc:sldMkLst>
        <pc:spChg chg="mod">
          <ac:chgData name="UZAIR MUGHAL" userId="554ce2c82f3f9c5e" providerId="LiveId" clId="{AA23D697-C0FF-478A-BA6B-56EC106DAD57}" dt="2023-01-03T14:53:46.418" v="706" actId="20577"/>
          <ac:spMkLst>
            <pc:docMk/>
            <pc:sldMk cId="611192278" sldId="269"/>
            <ac:spMk id="2" creationId="{513DE448-4841-B82B-F158-4AF53EDA3D3F}"/>
          </ac:spMkLst>
        </pc:spChg>
        <pc:spChg chg="del">
          <ac:chgData name="UZAIR MUGHAL" userId="554ce2c82f3f9c5e" providerId="LiveId" clId="{AA23D697-C0FF-478A-BA6B-56EC106DAD57}" dt="2023-01-03T14:50:49.043" v="666" actId="931"/>
          <ac:spMkLst>
            <pc:docMk/>
            <pc:sldMk cId="611192278" sldId="269"/>
            <ac:spMk id="3" creationId="{AB66465B-220B-3F96-156C-BA57570D86BA}"/>
          </ac:spMkLst>
        </pc:spChg>
        <pc:picChg chg="add mod">
          <ac:chgData name="UZAIR MUGHAL" userId="554ce2c82f3f9c5e" providerId="LiveId" clId="{AA23D697-C0FF-478A-BA6B-56EC106DAD57}" dt="2023-01-03T14:50:54.527" v="668" actId="14100"/>
          <ac:picMkLst>
            <pc:docMk/>
            <pc:sldMk cId="611192278" sldId="269"/>
            <ac:picMk id="5" creationId="{58DB4AF1-66FA-7C1C-08CA-6861EB13F1AE}"/>
          </ac:picMkLst>
        </pc:picChg>
      </pc:sldChg>
      <pc:sldChg chg="addSp delSp modSp add mod setBg">
        <pc:chgData name="UZAIR MUGHAL" userId="554ce2c82f3f9c5e" providerId="LiveId" clId="{AA23D697-C0FF-478A-BA6B-56EC106DAD57}" dt="2023-01-03T15:43:41.386" v="2039"/>
        <pc:sldMkLst>
          <pc:docMk/>
          <pc:sldMk cId="2715566327" sldId="270"/>
        </pc:sldMkLst>
        <pc:spChg chg="mod">
          <ac:chgData name="UZAIR MUGHAL" userId="554ce2c82f3f9c5e" providerId="LiveId" clId="{AA23D697-C0FF-478A-BA6B-56EC106DAD57}" dt="2023-01-03T14:54:56.844" v="738"/>
          <ac:spMkLst>
            <pc:docMk/>
            <pc:sldMk cId="2715566327" sldId="270"/>
            <ac:spMk id="2" creationId="{513DE448-4841-B82B-F158-4AF53EDA3D3F}"/>
          </ac:spMkLst>
        </pc:spChg>
        <pc:spChg chg="del">
          <ac:chgData name="UZAIR MUGHAL" userId="554ce2c82f3f9c5e" providerId="LiveId" clId="{AA23D697-C0FF-478A-BA6B-56EC106DAD57}" dt="2023-01-03T14:56:19.606" v="739" actId="931"/>
          <ac:spMkLst>
            <pc:docMk/>
            <pc:sldMk cId="2715566327" sldId="270"/>
            <ac:spMk id="3" creationId="{AB66465B-220B-3F96-156C-BA57570D86BA}"/>
          </ac:spMkLst>
        </pc:spChg>
        <pc:picChg chg="add mod">
          <ac:chgData name="UZAIR MUGHAL" userId="554ce2c82f3f9c5e" providerId="LiveId" clId="{AA23D697-C0FF-478A-BA6B-56EC106DAD57}" dt="2023-01-03T14:56:25.348" v="741" actId="14100"/>
          <ac:picMkLst>
            <pc:docMk/>
            <pc:sldMk cId="2715566327" sldId="270"/>
            <ac:picMk id="5" creationId="{0A69D46B-269F-B172-811E-6F69841EF4D0}"/>
          </ac:picMkLst>
        </pc:picChg>
      </pc:sldChg>
      <pc:sldChg chg="modSp add mod setBg">
        <pc:chgData name="UZAIR MUGHAL" userId="554ce2c82f3f9c5e" providerId="LiveId" clId="{AA23D697-C0FF-478A-BA6B-56EC106DAD57}" dt="2023-01-03T15:43:41.386" v="2039"/>
        <pc:sldMkLst>
          <pc:docMk/>
          <pc:sldMk cId="2478350979" sldId="271"/>
        </pc:sldMkLst>
        <pc:spChg chg="mod">
          <ac:chgData name="UZAIR MUGHAL" userId="554ce2c82f3f9c5e" providerId="LiveId" clId="{AA23D697-C0FF-478A-BA6B-56EC106DAD57}" dt="2023-01-03T14:53:23.858" v="693" actId="20577"/>
          <ac:spMkLst>
            <pc:docMk/>
            <pc:sldMk cId="2478350979" sldId="271"/>
            <ac:spMk id="2" creationId="{513DE448-4841-B82B-F158-4AF53EDA3D3F}"/>
          </ac:spMkLst>
        </pc:spChg>
      </pc:sldChg>
      <pc:sldChg chg="addSp delSp modSp add mod setBg">
        <pc:chgData name="UZAIR MUGHAL" userId="554ce2c82f3f9c5e" providerId="LiveId" clId="{AA23D697-C0FF-478A-BA6B-56EC106DAD57}" dt="2023-01-03T15:43:41.386" v="2039"/>
        <pc:sldMkLst>
          <pc:docMk/>
          <pc:sldMk cId="562728317" sldId="272"/>
        </pc:sldMkLst>
        <pc:spChg chg="mod">
          <ac:chgData name="UZAIR MUGHAL" userId="554ce2c82f3f9c5e" providerId="LiveId" clId="{AA23D697-C0FF-478A-BA6B-56EC106DAD57}" dt="2023-01-03T14:54:02.434" v="718" actId="20577"/>
          <ac:spMkLst>
            <pc:docMk/>
            <pc:sldMk cId="562728317" sldId="272"/>
            <ac:spMk id="2" creationId="{513DE448-4841-B82B-F158-4AF53EDA3D3F}"/>
          </ac:spMkLst>
        </pc:spChg>
        <pc:spChg chg="add mod">
          <ac:chgData name="UZAIR MUGHAL" userId="554ce2c82f3f9c5e" providerId="LiveId" clId="{AA23D697-C0FF-478A-BA6B-56EC106DAD57}" dt="2023-01-03T14:51:29.799" v="677"/>
          <ac:spMkLst>
            <pc:docMk/>
            <pc:sldMk cId="562728317" sldId="272"/>
            <ac:spMk id="4" creationId="{4C807E7D-EBDD-D651-B7C7-143B8CF5A6EA}"/>
          </ac:spMkLst>
        </pc:spChg>
        <pc:picChg chg="del">
          <ac:chgData name="UZAIR MUGHAL" userId="554ce2c82f3f9c5e" providerId="LiveId" clId="{AA23D697-C0FF-478A-BA6B-56EC106DAD57}" dt="2023-01-03T14:51:13.674" v="670" actId="478"/>
          <ac:picMkLst>
            <pc:docMk/>
            <pc:sldMk cId="562728317" sldId="272"/>
            <ac:picMk id="5" creationId="{58DB4AF1-66FA-7C1C-08CA-6861EB13F1AE}"/>
          </ac:picMkLst>
        </pc:picChg>
        <pc:picChg chg="add mod">
          <ac:chgData name="UZAIR MUGHAL" userId="554ce2c82f3f9c5e" providerId="LiveId" clId="{AA23D697-C0FF-478A-BA6B-56EC106DAD57}" dt="2023-01-03T14:51:57.013" v="681" actId="1076"/>
          <ac:picMkLst>
            <pc:docMk/>
            <pc:sldMk cId="562728317" sldId="272"/>
            <ac:picMk id="7" creationId="{1DA809EE-02CF-2DB1-752F-DB146FE501BC}"/>
          </ac:picMkLst>
        </pc:picChg>
      </pc:sldChg>
      <pc:sldChg chg="addSp delSp modSp add mod setBg">
        <pc:chgData name="UZAIR MUGHAL" userId="554ce2c82f3f9c5e" providerId="LiveId" clId="{AA23D697-C0FF-478A-BA6B-56EC106DAD57}" dt="2023-01-03T15:43:41.386" v="2039"/>
        <pc:sldMkLst>
          <pc:docMk/>
          <pc:sldMk cId="724592794" sldId="273"/>
        </pc:sldMkLst>
        <pc:spChg chg="mod">
          <ac:chgData name="UZAIR MUGHAL" userId="554ce2c82f3f9c5e" providerId="LiveId" clId="{AA23D697-C0FF-478A-BA6B-56EC106DAD57}" dt="2023-01-03T14:57:07.410" v="749"/>
          <ac:spMkLst>
            <pc:docMk/>
            <pc:sldMk cId="724592794" sldId="273"/>
            <ac:spMk id="2" creationId="{513DE448-4841-B82B-F158-4AF53EDA3D3F}"/>
          </ac:spMkLst>
        </pc:spChg>
        <pc:spChg chg="add del mod">
          <ac:chgData name="UZAIR MUGHAL" userId="554ce2c82f3f9c5e" providerId="LiveId" clId="{AA23D697-C0FF-478A-BA6B-56EC106DAD57}" dt="2023-01-03T14:57:49.584" v="770" actId="15"/>
          <ac:spMkLst>
            <pc:docMk/>
            <pc:sldMk cId="724592794" sldId="273"/>
            <ac:spMk id="3" creationId="{AB66465B-220B-3F96-156C-BA57570D86BA}"/>
          </ac:spMkLst>
        </pc:spChg>
        <pc:spChg chg="add del mod">
          <ac:chgData name="UZAIR MUGHAL" userId="554ce2c82f3f9c5e" providerId="LiveId" clId="{AA23D697-C0FF-478A-BA6B-56EC106DAD57}" dt="2023-01-03T14:57:19.646" v="755"/>
          <ac:spMkLst>
            <pc:docMk/>
            <pc:sldMk cId="724592794" sldId="273"/>
            <ac:spMk id="4" creationId="{9F5D3237-634B-7CCC-2754-E076DCCFB16C}"/>
          </ac:spMkLst>
        </pc:spChg>
        <pc:picChg chg="add mod">
          <ac:chgData name="UZAIR MUGHAL" userId="554ce2c82f3f9c5e" providerId="LiveId" clId="{AA23D697-C0FF-478A-BA6B-56EC106DAD57}" dt="2023-01-03T14:58:25.069" v="774" actId="1076"/>
          <ac:picMkLst>
            <pc:docMk/>
            <pc:sldMk cId="724592794" sldId="273"/>
            <ac:picMk id="6" creationId="{958FC558-D340-1606-8541-54CBC946CB18}"/>
          </ac:picMkLst>
        </pc:picChg>
      </pc:sldChg>
      <pc:sldChg chg="add del">
        <pc:chgData name="UZAIR MUGHAL" userId="554ce2c82f3f9c5e" providerId="LiveId" clId="{AA23D697-C0FF-478A-BA6B-56EC106DAD57}" dt="2023-01-03T14:54:34.790" v="728" actId="47"/>
        <pc:sldMkLst>
          <pc:docMk/>
          <pc:sldMk cId="1530417877" sldId="273"/>
        </pc:sldMkLst>
      </pc:sldChg>
      <pc:sldChg chg="add del">
        <pc:chgData name="UZAIR MUGHAL" userId="554ce2c82f3f9c5e" providerId="LiveId" clId="{AA23D697-C0FF-478A-BA6B-56EC106DAD57}" dt="2023-01-03T14:54:36.758" v="729" actId="47"/>
        <pc:sldMkLst>
          <pc:docMk/>
          <pc:sldMk cId="1558174875" sldId="274"/>
        </pc:sldMkLst>
      </pc:sldChg>
      <pc:sldChg chg="modSp add mod setBg">
        <pc:chgData name="UZAIR MUGHAL" userId="554ce2c82f3f9c5e" providerId="LiveId" clId="{AA23D697-C0FF-478A-BA6B-56EC106DAD57}" dt="2023-01-03T15:43:41.386" v="2039"/>
        <pc:sldMkLst>
          <pc:docMk/>
          <pc:sldMk cId="1964460653" sldId="274"/>
        </pc:sldMkLst>
        <pc:spChg chg="mod">
          <ac:chgData name="UZAIR MUGHAL" userId="554ce2c82f3f9c5e" providerId="LiveId" clId="{AA23D697-C0FF-478A-BA6B-56EC106DAD57}" dt="2023-01-03T15:01:32.060" v="803" actId="20577"/>
          <ac:spMkLst>
            <pc:docMk/>
            <pc:sldMk cId="1964460653" sldId="274"/>
            <ac:spMk id="3" creationId="{AB66465B-220B-3F96-156C-BA57570D86BA}"/>
          </ac:spMkLst>
        </pc:spChg>
      </pc:sldChg>
      <pc:sldChg chg="addSp delSp modSp add mod setBg">
        <pc:chgData name="UZAIR MUGHAL" userId="554ce2c82f3f9c5e" providerId="LiveId" clId="{AA23D697-C0FF-478A-BA6B-56EC106DAD57}" dt="2023-01-03T15:43:41.386" v="2039"/>
        <pc:sldMkLst>
          <pc:docMk/>
          <pc:sldMk cId="3530144960" sldId="275"/>
        </pc:sldMkLst>
        <pc:spChg chg="mod">
          <ac:chgData name="UZAIR MUGHAL" userId="554ce2c82f3f9c5e" providerId="LiveId" clId="{AA23D697-C0FF-478A-BA6B-56EC106DAD57}" dt="2023-01-03T14:59:30.736" v="779"/>
          <ac:spMkLst>
            <pc:docMk/>
            <pc:sldMk cId="3530144960" sldId="275"/>
            <ac:spMk id="2" creationId="{513DE448-4841-B82B-F158-4AF53EDA3D3F}"/>
          </ac:spMkLst>
        </pc:spChg>
        <pc:spChg chg="add del mod">
          <ac:chgData name="UZAIR MUGHAL" userId="554ce2c82f3f9c5e" providerId="LiveId" clId="{AA23D697-C0FF-478A-BA6B-56EC106DAD57}" dt="2023-01-03T14:59:43.550" v="789" actId="20577"/>
          <ac:spMkLst>
            <pc:docMk/>
            <pc:sldMk cId="3530144960" sldId="275"/>
            <ac:spMk id="3" creationId="{AB66465B-220B-3F96-156C-BA57570D86BA}"/>
          </ac:spMkLst>
        </pc:spChg>
        <pc:spChg chg="add del mod">
          <ac:chgData name="UZAIR MUGHAL" userId="554ce2c82f3f9c5e" providerId="LiveId" clId="{AA23D697-C0FF-478A-BA6B-56EC106DAD57}" dt="2023-01-03T14:59:40.878" v="783"/>
          <ac:spMkLst>
            <pc:docMk/>
            <pc:sldMk cId="3530144960" sldId="275"/>
            <ac:spMk id="4" creationId="{18B66023-DEC9-D5DB-BBFE-7B5139E4A37B}"/>
          </ac:spMkLst>
        </pc:spChg>
        <pc:picChg chg="add mod">
          <ac:chgData name="UZAIR MUGHAL" userId="554ce2c82f3f9c5e" providerId="LiveId" clId="{AA23D697-C0FF-478A-BA6B-56EC106DAD57}" dt="2023-01-03T15:00:59.048" v="793" actId="1076"/>
          <ac:picMkLst>
            <pc:docMk/>
            <pc:sldMk cId="3530144960" sldId="275"/>
            <ac:picMk id="6" creationId="{01900577-E595-D4D3-2322-DF90A49418D3}"/>
          </ac:picMkLst>
        </pc:picChg>
      </pc:sldChg>
      <pc:sldChg chg="addSp delSp modSp add mod setBg">
        <pc:chgData name="UZAIR MUGHAL" userId="554ce2c82f3f9c5e" providerId="LiveId" clId="{AA23D697-C0FF-478A-BA6B-56EC106DAD57}" dt="2023-01-03T15:43:41.386" v="2039"/>
        <pc:sldMkLst>
          <pc:docMk/>
          <pc:sldMk cId="1141825142" sldId="276"/>
        </pc:sldMkLst>
        <pc:spChg chg="mod">
          <ac:chgData name="UZAIR MUGHAL" userId="554ce2c82f3f9c5e" providerId="LiveId" clId="{AA23D697-C0FF-478A-BA6B-56EC106DAD57}" dt="2023-01-03T15:05:33.112" v="811"/>
          <ac:spMkLst>
            <pc:docMk/>
            <pc:sldMk cId="1141825142" sldId="276"/>
            <ac:spMk id="2" creationId="{513DE448-4841-B82B-F158-4AF53EDA3D3F}"/>
          </ac:spMkLst>
        </pc:spChg>
        <pc:spChg chg="add del mod">
          <ac:chgData name="UZAIR MUGHAL" userId="554ce2c82f3f9c5e" providerId="LiveId" clId="{AA23D697-C0FF-478A-BA6B-56EC106DAD57}" dt="2023-01-03T15:07:42.066" v="880" actId="27636"/>
          <ac:spMkLst>
            <pc:docMk/>
            <pc:sldMk cId="1141825142" sldId="276"/>
            <ac:spMk id="3" creationId="{AB66465B-220B-3F96-156C-BA57570D86BA}"/>
          </ac:spMkLst>
        </pc:spChg>
        <pc:spChg chg="add del">
          <ac:chgData name="UZAIR MUGHAL" userId="554ce2c82f3f9c5e" providerId="LiveId" clId="{AA23D697-C0FF-478A-BA6B-56EC106DAD57}" dt="2023-01-03T15:05:43.563" v="813"/>
          <ac:spMkLst>
            <pc:docMk/>
            <pc:sldMk cId="1141825142" sldId="276"/>
            <ac:spMk id="4" creationId="{A0A67A65-2AEE-FBD3-467F-AF1B8EAD9FB6}"/>
          </ac:spMkLst>
        </pc:spChg>
        <pc:spChg chg="add del mod">
          <ac:chgData name="UZAIR MUGHAL" userId="554ce2c82f3f9c5e" providerId="LiveId" clId="{AA23D697-C0FF-478A-BA6B-56EC106DAD57}" dt="2023-01-03T15:05:48.201" v="818"/>
          <ac:spMkLst>
            <pc:docMk/>
            <pc:sldMk cId="1141825142" sldId="276"/>
            <ac:spMk id="5" creationId="{EC0B1EF9-D882-1213-86CE-650EDCD4F1AA}"/>
          </ac:spMkLst>
        </pc:spChg>
        <pc:spChg chg="add del">
          <ac:chgData name="UZAIR MUGHAL" userId="554ce2c82f3f9c5e" providerId="LiveId" clId="{AA23D697-C0FF-478A-BA6B-56EC106DAD57}" dt="2023-01-03T15:07:09.531" v="858"/>
          <ac:spMkLst>
            <pc:docMk/>
            <pc:sldMk cId="1141825142" sldId="276"/>
            <ac:spMk id="8" creationId="{359E5BB2-7CB7-8D5B-3BEB-B43ADC875F82}"/>
          </ac:spMkLst>
        </pc:spChg>
        <pc:picChg chg="add mod">
          <ac:chgData name="UZAIR MUGHAL" userId="554ce2c82f3f9c5e" providerId="LiveId" clId="{AA23D697-C0FF-478A-BA6B-56EC106DAD57}" dt="2023-01-03T15:07:45.843" v="890" actId="1035"/>
          <ac:picMkLst>
            <pc:docMk/>
            <pc:sldMk cId="1141825142" sldId="276"/>
            <ac:picMk id="7" creationId="{D371005B-3509-3370-3E7B-9C1B3C0339B8}"/>
          </ac:picMkLst>
        </pc:picChg>
      </pc:sldChg>
      <pc:sldChg chg="addSp delSp modSp new mod setBg">
        <pc:chgData name="UZAIR MUGHAL" userId="554ce2c82f3f9c5e" providerId="LiveId" clId="{AA23D697-C0FF-478A-BA6B-56EC106DAD57}" dt="2023-01-03T15:43:41.386" v="2039"/>
        <pc:sldMkLst>
          <pc:docMk/>
          <pc:sldMk cId="3053254337" sldId="277"/>
        </pc:sldMkLst>
        <pc:spChg chg="mod">
          <ac:chgData name="UZAIR MUGHAL" userId="554ce2c82f3f9c5e" providerId="LiveId" clId="{AA23D697-C0FF-478A-BA6B-56EC106DAD57}" dt="2023-01-03T15:09:52.463" v="914" actId="255"/>
          <ac:spMkLst>
            <pc:docMk/>
            <pc:sldMk cId="3053254337" sldId="277"/>
            <ac:spMk id="2" creationId="{FBFBDD79-91AE-C764-154A-D6C24E067A43}"/>
          </ac:spMkLst>
        </pc:spChg>
        <pc:spChg chg="add del mod">
          <ac:chgData name="UZAIR MUGHAL" userId="554ce2c82f3f9c5e" providerId="LiveId" clId="{AA23D697-C0FF-478A-BA6B-56EC106DAD57}" dt="2023-01-03T15:10:23.835" v="932" actId="12"/>
          <ac:spMkLst>
            <pc:docMk/>
            <pc:sldMk cId="3053254337" sldId="277"/>
            <ac:spMk id="3" creationId="{34DB643F-B223-EAD8-E961-B80EB14EB524}"/>
          </ac:spMkLst>
        </pc:spChg>
        <pc:spChg chg="add del mod">
          <ac:chgData name="UZAIR MUGHAL" userId="554ce2c82f3f9c5e" providerId="LiveId" clId="{AA23D697-C0FF-478A-BA6B-56EC106DAD57}" dt="2023-01-03T15:09:36.440" v="895"/>
          <ac:spMkLst>
            <pc:docMk/>
            <pc:sldMk cId="3053254337" sldId="277"/>
            <ac:spMk id="4" creationId="{BE3078C7-1DD9-AF31-925F-313D9778356D}"/>
          </ac:spMkLst>
        </pc:spChg>
      </pc:sldChg>
      <pc:sldChg chg="addSp delSp modSp new mod setBg">
        <pc:chgData name="UZAIR MUGHAL" userId="554ce2c82f3f9c5e" providerId="LiveId" clId="{AA23D697-C0FF-478A-BA6B-56EC106DAD57}" dt="2023-01-03T15:43:41.386" v="2039"/>
        <pc:sldMkLst>
          <pc:docMk/>
          <pc:sldMk cId="2010066624" sldId="278"/>
        </pc:sldMkLst>
        <pc:spChg chg="mod">
          <ac:chgData name="UZAIR MUGHAL" userId="554ce2c82f3f9c5e" providerId="LiveId" clId="{AA23D697-C0FF-478A-BA6B-56EC106DAD57}" dt="2023-01-03T15:14:17.320" v="993" actId="20577"/>
          <ac:spMkLst>
            <pc:docMk/>
            <pc:sldMk cId="2010066624" sldId="278"/>
            <ac:spMk id="2" creationId="{1C607D92-5E7E-4B8E-BA32-FBB4C542485D}"/>
          </ac:spMkLst>
        </pc:spChg>
        <pc:spChg chg="add del mod">
          <ac:chgData name="UZAIR MUGHAL" userId="554ce2c82f3f9c5e" providerId="LiveId" clId="{AA23D697-C0FF-478A-BA6B-56EC106DAD57}" dt="2023-01-03T15:14:32.151" v="998" actId="20577"/>
          <ac:spMkLst>
            <pc:docMk/>
            <pc:sldMk cId="2010066624" sldId="278"/>
            <ac:spMk id="3" creationId="{432D4C23-0ECC-18E9-760E-4213406704E4}"/>
          </ac:spMkLst>
        </pc:spChg>
        <pc:spChg chg="add del mod">
          <ac:chgData name="UZAIR MUGHAL" userId="554ce2c82f3f9c5e" providerId="LiveId" clId="{AA23D697-C0FF-478A-BA6B-56EC106DAD57}" dt="2023-01-03T15:11:49.762" v="937"/>
          <ac:spMkLst>
            <pc:docMk/>
            <pc:sldMk cId="2010066624" sldId="278"/>
            <ac:spMk id="4" creationId="{968CCA35-5FB6-CEE3-C54F-091FB77E9C21}"/>
          </ac:spMkLst>
        </pc:spChg>
        <pc:spChg chg="add del mod">
          <ac:chgData name="UZAIR MUGHAL" userId="554ce2c82f3f9c5e" providerId="LiveId" clId="{AA23D697-C0FF-478A-BA6B-56EC106DAD57}" dt="2023-01-03T15:13:51.442" v="965"/>
          <ac:spMkLst>
            <pc:docMk/>
            <pc:sldMk cId="2010066624" sldId="278"/>
            <ac:spMk id="5" creationId="{2FC679E4-6CE2-CECB-6EE6-037FF7E11C1D}"/>
          </ac:spMkLst>
        </pc:spChg>
        <pc:spChg chg="add del mod">
          <ac:chgData name="UZAIR MUGHAL" userId="554ce2c82f3f9c5e" providerId="LiveId" clId="{AA23D697-C0FF-478A-BA6B-56EC106DAD57}" dt="2023-01-03T15:13:53.433" v="969"/>
          <ac:spMkLst>
            <pc:docMk/>
            <pc:sldMk cId="2010066624" sldId="278"/>
            <ac:spMk id="6" creationId="{ECA17506-9A5A-BEFD-6414-07BA6E8106D5}"/>
          </ac:spMkLst>
        </pc:spChg>
      </pc:sldChg>
      <pc:sldChg chg="modSp add mod setBg">
        <pc:chgData name="UZAIR MUGHAL" userId="554ce2c82f3f9c5e" providerId="LiveId" clId="{AA23D697-C0FF-478A-BA6B-56EC106DAD57}" dt="2023-01-03T15:43:41.386" v="2039"/>
        <pc:sldMkLst>
          <pc:docMk/>
          <pc:sldMk cId="42025059" sldId="279"/>
        </pc:sldMkLst>
        <pc:spChg chg="mod">
          <ac:chgData name="UZAIR MUGHAL" userId="554ce2c82f3f9c5e" providerId="LiveId" clId="{AA23D697-C0FF-478A-BA6B-56EC106DAD57}" dt="2023-01-03T15:12:26.478" v="962"/>
          <ac:spMkLst>
            <pc:docMk/>
            <pc:sldMk cId="42025059" sldId="279"/>
            <ac:spMk id="2" creationId="{FBFBDD79-91AE-C764-154A-D6C24E067A43}"/>
          </ac:spMkLst>
        </pc:spChg>
        <pc:spChg chg="mod">
          <ac:chgData name="UZAIR MUGHAL" userId="554ce2c82f3f9c5e" providerId="LiveId" clId="{AA23D697-C0FF-478A-BA6B-56EC106DAD57}" dt="2023-01-03T15:12:13.892" v="951" actId="20577"/>
          <ac:spMkLst>
            <pc:docMk/>
            <pc:sldMk cId="42025059" sldId="279"/>
            <ac:spMk id="3" creationId="{34DB643F-B223-EAD8-E961-B80EB14EB524}"/>
          </ac:spMkLst>
        </pc:spChg>
      </pc:sldChg>
      <pc:sldChg chg="new del">
        <pc:chgData name="UZAIR MUGHAL" userId="554ce2c82f3f9c5e" providerId="LiveId" clId="{AA23D697-C0FF-478A-BA6B-56EC106DAD57}" dt="2023-01-03T15:35:06.936" v="1461" actId="2696"/>
        <pc:sldMkLst>
          <pc:docMk/>
          <pc:sldMk cId="968986665" sldId="280"/>
        </pc:sldMkLst>
      </pc:sldChg>
      <pc:sldChg chg="modSp new mod ord setBg">
        <pc:chgData name="UZAIR MUGHAL" userId="554ce2c82f3f9c5e" providerId="LiveId" clId="{AA23D697-C0FF-478A-BA6B-56EC106DAD57}" dt="2023-01-03T15:43:41.386" v="2039"/>
        <pc:sldMkLst>
          <pc:docMk/>
          <pc:sldMk cId="2412630821" sldId="281"/>
        </pc:sldMkLst>
        <pc:spChg chg="mod">
          <ac:chgData name="UZAIR MUGHAL" userId="554ce2c82f3f9c5e" providerId="LiveId" clId="{AA23D697-C0FF-478A-BA6B-56EC106DAD57}" dt="2023-01-03T15:19:40.703" v="1068" actId="20577"/>
          <ac:spMkLst>
            <pc:docMk/>
            <pc:sldMk cId="2412630821" sldId="281"/>
            <ac:spMk id="2" creationId="{AA6CAAD4-E7B9-0D56-515E-4502A2E9D616}"/>
          </ac:spMkLst>
        </pc:spChg>
        <pc:spChg chg="mod">
          <ac:chgData name="UZAIR MUGHAL" userId="554ce2c82f3f9c5e" providerId="LiveId" clId="{AA23D697-C0FF-478A-BA6B-56EC106DAD57}" dt="2023-01-03T15:19:37.964" v="1065" actId="20577"/>
          <ac:spMkLst>
            <pc:docMk/>
            <pc:sldMk cId="2412630821" sldId="281"/>
            <ac:spMk id="3" creationId="{13FC492D-B129-0200-D5B5-667EEF016E91}"/>
          </ac:spMkLst>
        </pc:spChg>
      </pc:sldChg>
      <pc:sldChg chg="modSp new mod setBg">
        <pc:chgData name="UZAIR MUGHAL" userId="554ce2c82f3f9c5e" providerId="LiveId" clId="{AA23D697-C0FF-478A-BA6B-56EC106DAD57}" dt="2023-01-03T15:43:41.386" v="2039"/>
        <pc:sldMkLst>
          <pc:docMk/>
          <pc:sldMk cId="1089117085" sldId="282"/>
        </pc:sldMkLst>
        <pc:spChg chg="mod">
          <ac:chgData name="UZAIR MUGHAL" userId="554ce2c82f3f9c5e" providerId="LiveId" clId="{AA23D697-C0FF-478A-BA6B-56EC106DAD57}" dt="2023-01-03T15:20:08.872" v="1087" actId="20577"/>
          <ac:spMkLst>
            <pc:docMk/>
            <pc:sldMk cId="1089117085" sldId="282"/>
            <ac:spMk id="2" creationId="{9C97998E-CCAF-7FE6-0079-ADA58E9E063A}"/>
          </ac:spMkLst>
        </pc:spChg>
        <pc:spChg chg="mod">
          <ac:chgData name="UZAIR MUGHAL" userId="554ce2c82f3f9c5e" providerId="LiveId" clId="{AA23D697-C0FF-478A-BA6B-56EC106DAD57}" dt="2023-01-03T15:29:21.967" v="1348" actId="20577"/>
          <ac:spMkLst>
            <pc:docMk/>
            <pc:sldMk cId="1089117085" sldId="282"/>
            <ac:spMk id="3" creationId="{80B18F2D-CBE9-C567-B304-D4CC32A45AF6}"/>
          </ac:spMkLst>
        </pc:spChg>
      </pc:sldChg>
      <pc:sldChg chg="modSp add mod setBg">
        <pc:chgData name="UZAIR MUGHAL" userId="554ce2c82f3f9c5e" providerId="LiveId" clId="{AA23D697-C0FF-478A-BA6B-56EC106DAD57}" dt="2023-01-03T15:43:41.386" v="2039"/>
        <pc:sldMkLst>
          <pc:docMk/>
          <pc:sldMk cId="2779102883" sldId="283"/>
        </pc:sldMkLst>
        <pc:spChg chg="mod">
          <ac:chgData name="UZAIR MUGHAL" userId="554ce2c82f3f9c5e" providerId="LiveId" clId="{AA23D697-C0FF-478A-BA6B-56EC106DAD57}" dt="2023-01-03T15:23:36.414" v="1219" actId="255"/>
          <ac:spMkLst>
            <pc:docMk/>
            <pc:sldMk cId="2779102883" sldId="283"/>
            <ac:spMk id="2" creationId="{6CDD4331-251A-0BC9-F2A0-D047C103A2E5}"/>
          </ac:spMkLst>
        </pc:spChg>
        <pc:spChg chg="mod">
          <ac:chgData name="UZAIR MUGHAL" userId="554ce2c82f3f9c5e" providerId="LiveId" clId="{AA23D697-C0FF-478A-BA6B-56EC106DAD57}" dt="2023-01-03T15:27:16.592" v="1281" actId="123"/>
          <ac:spMkLst>
            <pc:docMk/>
            <pc:sldMk cId="2779102883" sldId="283"/>
            <ac:spMk id="3" creationId="{1A8EE0DE-C565-205D-B5B2-5A4064E7F813}"/>
          </ac:spMkLst>
        </pc:spChg>
      </pc:sldChg>
      <pc:sldChg chg="modSp add mod setBg">
        <pc:chgData name="UZAIR MUGHAL" userId="554ce2c82f3f9c5e" providerId="LiveId" clId="{AA23D697-C0FF-478A-BA6B-56EC106DAD57}" dt="2023-01-03T15:43:41.386" v="2039"/>
        <pc:sldMkLst>
          <pc:docMk/>
          <pc:sldMk cId="3885744530" sldId="284"/>
        </pc:sldMkLst>
        <pc:spChg chg="mod">
          <ac:chgData name="UZAIR MUGHAL" userId="554ce2c82f3f9c5e" providerId="LiveId" clId="{AA23D697-C0FF-478A-BA6B-56EC106DAD57}" dt="2023-01-03T15:25:08.974" v="1252" actId="114"/>
          <ac:spMkLst>
            <pc:docMk/>
            <pc:sldMk cId="3885744530" sldId="284"/>
            <ac:spMk id="2" creationId="{6CDD4331-251A-0BC9-F2A0-D047C103A2E5}"/>
          </ac:spMkLst>
        </pc:spChg>
        <pc:spChg chg="mod">
          <ac:chgData name="UZAIR MUGHAL" userId="554ce2c82f3f9c5e" providerId="LiveId" clId="{AA23D697-C0FF-478A-BA6B-56EC106DAD57}" dt="2023-01-03T15:27:12.390" v="1280" actId="123"/>
          <ac:spMkLst>
            <pc:docMk/>
            <pc:sldMk cId="3885744530" sldId="284"/>
            <ac:spMk id="3" creationId="{1A8EE0DE-C565-205D-B5B2-5A4064E7F813}"/>
          </ac:spMkLst>
        </pc:spChg>
      </pc:sldChg>
      <pc:sldChg chg="modSp add mod setBg">
        <pc:chgData name="UZAIR MUGHAL" userId="554ce2c82f3f9c5e" providerId="LiveId" clId="{AA23D697-C0FF-478A-BA6B-56EC106DAD57}" dt="2023-01-03T15:43:41.386" v="2039"/>
        <pc:sldMkLst>
          <pc:docMk/>
          <pc:sldMk cId="588599760" sldId="285"/>
        </pc:sldMkLst>
        <pc:spChg chg="mod">
          <ac:chgData name="UZAIR MUGHAL" userId="554ce2c82f3f9c5e" providerId="LiveId" clId="{AA23D697-C0FF-478A-BA6B-56EC106DAD57}" dt="2023-01-03T15:26:52.954" v="1276" actId="20577"/>
          <ac:spMkLst>
            <pc:docMk/>
            <pc:sldMk cId="588599760" sldId="285"/>
            <ac:spMk id="2" creationId="{6CDD4331-251A-0BC9-F2A0-D047C103A2E5}"/>
          </ac:spMkLst>
        </pc:spChg>
        <pc:spChg chg="mod">
          <ac:chgData name="UZAIR MUGHAL" userId="554ce2c82f3f9c5e" providerId="LiveId" clId="{AA23D697-C0FF-478A-BA6B-56EC106DAD57}" dt="2023-01-03T15:27:06.837" v="1279" actId="123"/>
          <ac:spMkLst>
            <pc:docMk/>
            <pc:sldMk cId="588599760" sldId="285"/>
            <ac:spMk id="3" creationId="{1A8EE0DE-C565-205D-B5B2-5A4064E7F813}"/>
          </ac:spMkLst>
        </pc:spChg>
      </pc:sldChg>
      <pc:sldChg chg="modSp add mod setBg">
        <pc:chgData name="UZAIR MUGHAL" userId="554ce2c82f3f9c5e" providerId="LiveId" clId="{AA23D697-C0FF-478A-BA6B-56EC106DAD57}" dt="2023-01-03T15:43:41.386" v="2039"/>
        <pc:sldMkLst>
          <pc:docMk/>
          <pc:sldMk cId="3502947304" sldId="286"/>
        </pc:sldMkLst>
        <pc:spChg chg="mod">
          <ac:chgData name="UZAIR MUGHAL" userId="554ce2c82f3f9c5e" providerId="LiveId" clId="{AA23D697-C0FF-478A-BA6B-56EC106DAD57}" dt="2023-01-03T15:27:38.081" v="1296" actId="20577"/>
          <ac:spMkLst>
            <pc:docMk/>
            <pc:sldMk cId="3502947304" sldId="286"/>
            <ac:spMk id="2" creationId="{6CDD4331-251A-0BC9-F2A0-D047C103A2E5}"/>
          </ac:spMkLst>
        </pc:spChg>
        <pc:spChg chg="mod">
          <ac:chgData name="UZAIR MUGHAL" userId="554ce2c82f3f9c5e" providerId="LiveId" clId="{AA23D697-C0FF-478A-BA6B-56EC106DAD57}" dt="2023-01-03T15:27:32.962" v="1285" actId="123"/>
          <ac:spMkLst>
            <pc:docMk/>
            <pc:sldMk cId="3502947304" sldId="286"/>
            <ac:spMk id="3" creationId="{1A8EE0DE-C565-205D-B5B2-5A4064E7F813}"/>
          </ac:spMkLst>
        </pc:spChg>
      </pc:sldChg>
      <pc:sldChg chg="modSp new mod setBg">
        <pc:chgData name="UZAIR MUGHAL" userId="554ce2c82f3f9c5e" providerId="LiveId" clId="{AA23D697-C0FF-478A-BA6B-56EC106DAD57}" dt="2023-01-03T15:43:41.386" v="2039"/>
        <pc:sldMkLst>
          <pc:docMk/>
          <pc:sldMk cId="1853809708" sldId="287"/>
        </pc:sldMkLst>
        <pc:spChg chg="mod">
          <ac:chgData name="UZAIR MUGHAL" userId="554ce2c82f3f9c5e" providerId="LiveId" clId="{AA23D697-C0FF-478A-BA6B-56EC106DAD57}" dt="2023-01-03T15:28:52.984" v="1326" actId="20577"/>
          <ac:spMkLst>
            <pc:docMk/>
            <pc:sldMk cId="1853809708" sldId="287"/>
            <ac:spMk id="2" creationId="{BAB41937-8D96-4CE9-E114-80E98440AB2D}"/>
          </ac:spMkLst>
        </pc:spChg>
        <pc:spChg chg="mod">
          <ac:chgData name="UZAIR MUGHAL" userId="554ce2c82f3f9c5e" providerId="LiveId" clId="{AA23D697-C0FF-478A-BA6B-56EC106DAD57}" dt="2023-01-03T15:29:56.779" v="1350" actId="313"/>
          <ac:spMkLst>
            <pc:docMk/>
            <pc:sldMk cId="1853809708" sldId="287"/>
            <ac:spMk id="3" creationId="{15276C64-FDDB-4508-3B14-1FA10825B7BF}"/>
          </ac:spMkLst>
        </pc:spChg>
      </pc:sldChg>
      <pc:sldChg chg="modSp add mod ord setBg">
        <pc:chgData name="UZAIR MUGHAL" userId="554ce2c82f3f9c5e" providerId="LiveId" clId="{AA23D697-C0FF-478A-BA6B-56EC106DAD57}" dt="2023-01-03T15:43:41.386" v="2039"/>
        <pc:sldMkLst>
          <pc:docMk/>
          <pc:sldMk cId="3466191992" sldId="288"/>
        </pc:sldMkLst>
        <pc:spChg chg="mod">
          <ac:chgData name="UZAIR MUGHAL" userId="554ce2c82f3f9c5e" providerId="LiveId" clId="{AA23D697-C0FF-478A-BA6B-56EC106DAD57}" dt="2023-01-03T15:31:15.612" v="1360" actId="20577"/>
          <ac:spMkLst>
            <pc:docMk/>
            <pc:sldMk cId="3466191992" sldId="288"/>
            <ac:spMk id="2" creationId="{6CDD4331-251A-0BC9-F2A0-D047C103A2E5}"/>
          </ac:spMkLst>
        </pc:spChg>
        <pc:spChg chg="mod">
          <ac:chgData name="UZAIR MUGHAL" userId="554ce2c82f3f9c5e" providerId="LiveId" clId="{AA23D697-C0FF-478A-BA6B-56EC106DAD57}" dt="2023-01-03T15:32:01.499" v="1389" actId="122"/>
          <ac:spMkLst>
            <pc:docMk/>
            <pc:sldMk cId="3466191992" sldId="288"/>
            <ac:spMk id="3" creationId="{1A8EE0DE-C565-205D-B5B2-5A4064E7F813}"/>
          </ac:spMkLst>
        </pc:spChg>
      </pc:sldChg>
      <pc:sldChg chg="modSp add mod ord setBg">
        <pc:chgData name="UZAIR MUGHAL" userId="554ce2c82f3f9c5e" providerId="LiveId" clId="{AA23D697-C0FF-478A-BA6B-56EC106DAD57}" dt="2023-01-03T15:43:41.386" v="2039"/>
        <pc:sldMkLst>
          <pc:docMk/>
          <pc:sldMk cId="3299984717" sldId="289"/>
        </pc:sldMkLst>
        <pc:spChg chg="mod">
          <ac:chgData name="UZAIR MUGHAL" userId="554ce2c82f3f9c5e" providerId="LiveId" clId="{AA23D697-C0FF-478A-BA6B-56EC106DAD57}" dt="2023-01-03T15:31:24.971" v="1365"/>
          <ac:spMkLst>
            <pc:docMk/>
            <pc:sldMk cId="3299984717" sldId="289"/>
            <ac:spMk id="2" creationId="{6CDD4331-251A-0BC9-F2A0-D047C103A2E5}"/>
          </ac:spMkLst>
        </pc:spChg>
        <pc:spChg chg="mod">
          <ac:chgData name="UZAIR MUGHAL" userId="554ce2c82f3f9c5e" providerId="LiveId" clId="{AA23D697-C0FF-478A-BA6B-56EC106DAD57}" dt="2023-01-03T15:33:02.255" v="1398" actId="20577"/>
          <ac:spMkLst>
            <pc:docMk/>
            <pc:sldMk cId="3299984717" sldId="289"/>
            <ac:spMk id="3" creationId="{1A8EE0DE-C565-205D-B5B2-5A4064E7F813}"/>
          </ac:spMkLst>
        </pc:spChg>
      </pc:sldChg>
      <pc:sldChg chg="modSp add mod ord setBg">
        <pc:chgData name="UZAIR MUGHAL" userId="554ce2c82f3f9c5e" providerId="LiveId" clId="{AA23D697-C0FF-478A-BA6B-56EC106DAD57}" dt="2023-01-03T15:43:41.386" v="2039"/>
        <pc:sldMkLst>
          <pc:docMk/>
          <pc:sldMk cId="1721811729" sldId="290"/>
        </pc:sldMkLst>
        <pc:spChg chg="mod">
          <ac:chgData name="UZAIR MUGHAL" userId="554ce2c82f3f9c5e" providerId="LiveId" clId="{AA23D697-C0FF-478A-BA6B-56EC106DAD57}" dt="2023-01-03T15:33:35.706" v="1431" actId="20577"/>
          <ac:spMkLst>
            <pc:docMk/>
            <pc:sldMk cId="1721811729" sldId="290"/>
            <ac:spMk id="2" creationId="{6CDD4331-251A-0BC9-F2A0-D047C103A2E5}"/>
          </ac:spMkLst>
        </pc:spChg>
        <pc:spChg chg="mod">
          <ac:chgData name="UZAIR MUGHAL" userId="554ce2c82f3f9c5e" providerId="LiveId" clId="{AA23D697-C0FF-478A-BA6B-56EC106DAD57}" dt="2023-01-03T15:33:16.554" v="1419" actId="5793"/>
          <ac:spMkLst>
            <pc:docMk/>
            <pc:sldMk cId="1721811729" sldId="290"/>
            <ac:spMk id="3" creationId="{1A8EE0DE-C565-205D-B5B2-5A4064E7F813}"/>
          </ac:spMkLst>
        </pc:spChg>
      </pc:sldChg>
      <pc:sldChg chg="modSp add mod ord setBg">
        <pc:chgData name="UZAIR MUGHAL" userId="554ce2c82f3f9c5e" providerId="LiveId" clId="{AA23D697-C0FF-478A-BA6B-56EC106DAD57}" dt="2023-01-03T15:43:41.386" v="2039"/>
        <pc:sldMkLst>
          <pc:docMk/>
          <pc:sldMk cId="3055289487" sldId="291"/>
        </pc:sldMkLst>
        <pc:spChg chg="mod">
          <ac:chgData name="UZAIR MUGHAL" userId="554ce2c82f3f9c5e" providerId="LiveId" clId="{AA23D697-C0FF-478A-BA6B-56EC106DAD57}" dt="2023-01-03T15:31:37.741" v="1369"/>
          <ac:spMkLst>
            <pc:docMk/>
            <pc:sldMk cId="3055289487" sldId="291"/>
            <ac:spMk id="2" creationId="{6CDD4331-251A-0BC9-F2A0-D047C103A2E5}"/>
          </ac:spMkLst>
        </pc:spChg>
        <pc:spChg chg="mod">
          <ac:chgData name="UZAIR MUGHAL" userId="554ce2c82f3f9c5e" providerId="LiveId" clId="{AA23D697-C0FF-478A-BA6B-56EC106DAD57}" dt="2023-01-03T15:33:53.374" v="1437" actId="6549"/>
          <ac:spMkLst>
            <pc:docMk/>
            <pc:sldMk cId="3055289487" sldId="291"/>
            <ac:spMk id="3" creationId="{1A8EE0DE-C565-205D-B5B2-5A4064E7F813}"/>
          </ac:spMkLst>
        </pc:spChg>
      </pc:sldChg>
      <pc:sldChg chg="modSp add mod ord setBg">
        <pc:chgData name="UZAIR MUGHAL" userId="554ce2c82f3f9c5e" providerId="LiveId" clId="{AA23D697-C0FF-478A-BA6B-56EC106DAD57}" dt="2023-01-03T15:43:41.386" v="2039"/>
        <pc:sldMkLst>
          <pc:docMk/>
          <pc:sldMk cId="500745580" sldId="292"/>
        </pc:sldMkLst>
        <pc:spChg chg="mod">
          <ac:chgData name="UZAIR MUGHAL" userId="554ce2c82f3f9c5e" providerId="LiveId" clId="{AA23D697-C0FF-478A-BA6B-56EC106DAD57}" dt="2023-01-03T15:34:39.111" v="1448" actId="20577"/>
          <ac:spMkLst>
            <pc:docMk/>
            <pc:sldMk cId="500745580" sldId="292"/>
            <ac:spMk id="2" creationId="{6CDD4331-251A-0BC9-F2A0-D047C103A2E5}"/>
          </ac:spMkLst>
        </pc:spChg>
        <pc:spChg chg="mod">
          <ac:chgData name="UZAIR MUGHAL" userId="554ce2c82f3f9c5e" providerId="LiveId" clId="{AA23D697-C0FF-478A-BA6B-56EC106DAD57}" dt="2023-01-03T15:34:41.805" v="1455"/>
          <ac:spMkLst>
            <pc:docMk/>
            <pc:sldMk cId="500745580" sldId="292"/>
            <ac:spMk id="3" creationId="{1A8EE0DE-C565-205D-B5B2-5A4064E7F813}"/>
          </ac:spMkLst>
        </pc:spChg>
      </pc:sldChg>
      <pc:sldChg chg="modSp add mod setBg">
        <pc:chgData name="UZAIR MUGHAL" userId="554ce2c82f3f9c5e" providerId="LiveId" clId="{AA23D697-C0FF-478A-BA6B-56EC106DAD57}" dt="2023-01-03T15:43:41.386" v="2039"/>
        <pc:sldMkLst>
          <pc:docMk/>
          <pc:sldMk cId="949971545" sldId="293"/>
        </pc:sldMkLst>
        <pc:spChg chg="mod">
          <ac:chgData name="UZAIR MUGHAL" userId="554ce2c82f3f9c5e" providerId="LiveId" clId="{AA23D697-C0FF-478A-BA6B-56EC106DAD57}" dt="2023-01-03T15:34:51.353" v="1460"/>
          <ac:spMkLst>
            <pc:docMk/>
            <pc:sldMk cId="949971545" sldId="293"/>
            <ac:spMk id="3" creationId="{1A8EE0DE-C565-205D-B5B2-5A4064E7F813}"/>
          </ac:spMkLst>
        </pc:spChg>
      </pc:sldChg>
      <pc:sldChg chg="addSp delSp modSp new mod setBg modClrScheme chgLayout">
        <pc:chgData name="UZAIR MUGHAL" userId="554ce2c82f3f9c5e" providerId="LiveId" clId="{AA23D697-C0FF-478A-BA6B-56EC106DAD57}" dt="2023-01-03T15:43:41.386" v="2039"/>
        <pc:sldMkLst>
          <pc:docMk/>
          <pc:sldMk cId="609101048" sldId="294"/>
        </pc:sldMkLst>
        <pc:spChg chg="del">
          <ac:chgData name="UZAIR MUGHAL" userId="554ce2c82f3f9c5e" providerId="LiveId" clId="{AA23D697-C0FF-478A-BA6B-56EC106DAD57}" dt="2023-01-03T15:38:28.620" v="1487" actId="700"/>
          <ac:spMkLst>
            <pc:docMk/>
            <pc:sldMk cId="609101048" sldId="294"/>
            <ac:spMk id="2" creationId="{333E0E21-240C-1A68-B6A1-73096BBDCD3D}"/>
          </ac:spMkLst>
        </pc:spChg>
        <pc:spChg chg="del">
          <ac:chgData name="UZAIR MUGHAL" userId="554ce2c82f3f9c5e" providerId="LiveId" clId="{AA23D697-C0FF-478A-BA6B-56EC106DAD57}" dt="2023-01-03T15:38:28.620" v="1487" actId="700"/>
          <ac:spMkLst>
            <pc:docMk/>
            <pc:sldMk cId="609101048" sldId="294"/>
            <ac:spMk id="3" creationId="{4014A019-090A-0212-3BF0-4516FDFCE66E}"/>
          </ac:spMkLst>
        </pc:spChg>
        <pc:spChg chg="add mod">
          <ac:chgData name="UZAIR MUGHAL" userId="554ce2c82f3f9c5e" providerId="LiveId" clId="{AA23D697-C0FF-478A-BA6B-56EC106DAD57}" dt="2023-01-03T15:42:32.746" v="1652" actId="12789"/>
          <ac:spMkLst>
            <pc:docMk/>
            <pc:sldMk cId="609101048" sldId="294"/>
            <ac:spMk id="4" creationId="{2597BD6D-6D6A-D157-8F40-77F03A600FDD}"/>
          </ac:spMkLst>
        </pc:spChg>
        <pc:spChg chg="add mod">
          <ac:chgData name="UZAIR MUGHAL" userId="554ce2c82f3f9c5e" providerId="LiveId" clId="{AA23D697-C0FF-478A-BA6B-56EC106DAD57}" dt="2023-01-03T15:42:22.513" v="1650" actId="3062"/>
          <ac:spMkLst>
            <pc:docMk/>
            <pc:sldMk cId="609101048" sldId="294"/>
            <ac:spMk id="5" creationId="{4318EA49-2AE3-0D2E-197E-6909A1216D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24C952-30F1-E6A6-5E87-92B4FC4665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1BA3C891-C383-8BAC-6375-22819DCCF5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997009-35AE-4A07-B4DF-1D3E6C465ACD}" type="datetimeFigureOut">
              <a:rPr lang="en-PK" smtClean="0"/>
              <a:t>03/01/2023</a:t>
            </a:fld>
            <a:endParaRPr lang="en-PK"/>
          </a:p>
        </p:txBody>
      </p:sp>
      <p:sp>
        <p:nvSpPr>
          <p:cNvPr id="4" name="Footer Placeholder 3">
            <a:extLst>
              <a:ext uri="{FF2B5EF4-FFF2-40B4-BE49-F238E27FC236}">
                <a16:creationId xmlns:a16="http://schemas.microsoft.com/office/drawing/2014/main" id="{7396A416-550C-C1C0-7D4F-CC008E433C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MR_Studios</a:t>
            </a:r>
            <a:endParaRPr lang="en-PK"/>
          </a:p>
        </p:txBody>
      </p:sp>
      <p:sp>
        <p:nvSpPr>
          <p:cNvPr id="5" name="Slide Number Placeholder 4">
            <a:extLst>
              <a:ext uri="{FF2B5EF4-FFF2-40B4-BE49-F238E27FC236}">
                <a16:creationId xmlns:a16="http://schemas.microsoft.com/office/drawing/2014/main" id="{370707CB-6980-3D84-A88A-1F06E0D272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4CFA30-1C41-4A53-B64F-75DDFE8F5F35}" type="slidenum">
              <a:rPr lang="en-PK" smtClean="0"/>
              <a:t>‹#›</a:t>
            </a:fld>
            <a:endParaRPr lang="en-PK"/>
          </a:p>
        </p:txBody>
      </p:sp>
    </p:spTree>
    <p:extLst>
      <p:ext uri="{BB962C8B-B14F-4D97-AF65-F5344CB8AC3E}">
        <p14:creationId xmlns:p14="http://schemas.microsoft.com/office/powerpoint/2010/main" val="13113759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D0E7C-4414-414B-8A8C-F6367AD59DCE}" type="datetimeFigureOut">
              <a:rPr lang="en-PK" smtClean="0"/>
              <a:t>03/01/2023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MR_Studios</a:t>
            </a:r>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DC3DB-B1E6-49DB-8703-6C49CD90A33A}" type="slidenum">
              <a:rPr lang="en-PK" smtClean="0"/>
              <a:t>‹#›</a:t>
            </a:fld>
            <a:endParaRPr lang="en-PK"/>
          </a:p>
        </p:txBody>
      </p:sp>
    </p:spTree>
    <p:extLst>
      <p:ext uri="{BB962C8B-B14F-4D97-AF65-F5344CB8AC3E}">
        <p14:creationId xmlns:p14="http://schemas.microsoft.com/office/powerpoint/2010/main" val="2119661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4D263EDA-4887-4D3A-9FBD-7B153D73A1A7}" type="datetime1">
              <a:rPr lang="en-US" smtClean="0"/>
              <a:t>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Copyright MR_Studios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AC34E7E5-C00B-4446-A94A-AC4808803022}" type="datetime1">
              <a:rPr lang="en-US" smtClean="0"/>
              <a:t>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Copyright MR_Studios</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A43ED54-E9EC-4B80-A720-3C83869AA417}" type="datetime1">
              <a:rPr lang="en-US" smtClean="0"/>
              <a:t>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Copyright MR_Studios</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F631E04-7DB6-4BCF-8C76-0822F5C3EF4D}" type="datetime1">
              <a:rPr lang="en-US" smtClean="0"/>
              <a:t>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Copyright MR_Studios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A13D292C-272C-4B35-98C9-CFE268A5F6F7}" type="datetime1">
              <a:rPr lang="en-US" smtClean="0"/>
              <a:t>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Copyright MR_Studios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CE8AE5CF-B367-4C44-A769-5F1E82536595}" type="datetime1">
              <a:rPr lang="en-US" smtClean="0"/>
              <a:t>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Copyright MR_Studios</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9676E730-D69F-477F-9D2C-29CBE16C8B44}" type="datetime1">
              <a:rPr lang="en-US" smtClean="0"/>
              <a:t>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Copyright MR_Studios</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B86E1B56-7B45-4876-982C-87B63C4A14BE}" type="datetime1">
              <a:rPr lang="en-US" smtClean="0"/>
              <a:t>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Copyright MR_Studios</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25B38B3-061F-4162-A647-0F889740E36A}" type="datetime1">
              <a:rPr lang="en-US" smtClean="0"/>
              <a:t>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Copyright MR_Studios</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E85246E-6CAD-4767-BB0B-1F8955023D52}" type="datetime1">
              <a:rPr lang="en-US" smtClean="0"/>
              <a:t>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Copyright MR_Studios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6B06898-0021-440D-B250-E5BF799F1C74}" type="datetime1">
              <a:rPr lang="en-US" smtClean="0"/>
              <a:t>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Copyright MR_Studios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959048EF-ABEE-450A-8D4C-8FEFDA3999DF}" type="datetime1">
              <a:rPr lang="en-US" smtClean="0"/>
              <a:t>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Copyright MR_Studios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Encryption Standard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Block Cipher &amp; Stream Cipher, DES (Data Encryption Standard)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Definition</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ctr"/>
            <a:r>
              <a:rPr lang="en-US" i="1" dirty="0"/>
              <a:t>A stream cipher is a method of encrypting data by generating a stream of pseudorandom bits, called a keystream, and combining it with the plaintext data using the exclusive OR (XOR) operation.</a:t>
            </a:r>
          </a:p>
        </p:txBody>
      </p:sp>
      <p:sp>
        <p:nvSpPr>
          <p:cNvPr id="4" name="Slide Number Placeholder 3">
            <a:extLst>
              <a:ext uri="{FF2B5EF4-FFF2-40B4-BE49-F238E27FC236}">
                <a16:creationId xmlns:a16="http://schemas.microsoft.com/office/drawing/2014/main" id="{408DA850-AEAA-D186-BCDA-21A7E8FABF5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46619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Key Sizes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marL="0" indent="0" algn="just">
              <a:buNone/>
            </a:pPr>
            <a:r>
              <a:rPr lang="en-US" dirty="0"/>
              <a:t>Stream ciphers use keys to generate the keystream. Key sizes are typically measured in bits, and larger key sizes provide stronger security.</a:t>
            </a:r>
          </a:p>
        </p:txBody>
      </p:sp>
      <p:sp>
        <p:nvSpPr>
          <p:cNvPr id="4" name="Slide Number Placeholder 3">
            <a:extLst>
              <a:ext uri="{FF2B5EF4-FFF2-40B4-BE49-F238E27FC236}">
                <a16:creationId xmlns:a16="http://schemas.microsoft.com/office/drawing/2014/main" id="{CFFE3381-654C-D587-5A86-A685AE4EE1D0}"/>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29998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Examples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Some examples of popular stream ciphers include RC4 (Rivest Cipher 4), Salsa20, and ChaCha20.</a:t>
            </a:r>
          </a:p>
        </p:txBody>
      </p:sp>
      <p:sp>
        <p:nvSpPr>
          <p:cNvPr id="4" name="Slide Number Placeholder 3">
            <a:extLst>
              <a:ext uri="{FF2B5EF4-FFF2-40B4-BE49-F238E27FC236}">
                <a16:creationId xmlns:a16="http://schemas.microsoft.com/office/drawing/2014/main" id="{8B28E405-1C79-49C1-C6E9-23AE6DA595E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72181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Security</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The security of a stream cipher depends on the key size and the quality of the pseudorandom number generator used to generate the keystream. It is important to choose a stream cipher with a key size that is appropriate for the level of security required, and to use a high-quality pseudorandom number generator.</a:t>
            </a:r>
          </a:p>
        </p:txBody>
      </p:sp>
      <p:sp>
        <p:nvSpPr>
          <p:cNvPr id="4" name="Slide Number Placeholder 3">
            <a:extLst>
              <a:ext uri="{FF2B5EF4-FFF2-40B4-BE49-F238E27FC236}">
                <a16:creationId xmlns:a16="http://schemas.microsoft.com/office/drawing/2014/main" id="{868B055B-80C5-17FA-2E88-FC0256167BCB}"/>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05528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Advantages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Stream ciphers have the advantage of being faster and simpler to implement than block ciphers, and they can be more suitable for encrypting a stream of data.</a:t>
            </a:r>
            <a:endParaRPr lang="en-PK" dirty="0"/>
          </a:p>
        </p:txBody>
      </p:sp>
      <p:sp>
        <p:nvSpPr>
          <p:cNvPr id="4" name="Slide Number Placeholder 3">
            <a:extLst>
              <a:ext uri="{FF2B5EF4-FFF2-40B4-BE49-F238E27FC236}">
                <a16:creationId xmlns:a16="http://schemas.microsoft.com/office/drawing/2014/main" id="{4E607E22-3BEF-07D7-63F1-50D99196D7C9}"/>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50074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Stream Cipher – </a:t>
            </a:r>
            <a:r>
              <a:rPr lang="en-US" sz="3000" dirty="0"/>
              <a:t>Limitations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One limitation of stream ciphers is that they are susceptible to key reuse, which can compromise the security of the cipher. To avoid this, it is important to generate a new key for each message that is encrypted.</a:t>
            </a:r>
            <a:endParaRPr lang="en-PK" dirty="0"/>
          </a:p>
        </p:txBody>
      </p:sp>
      <p:sp>
        <p:nvSpPr>
          <p:cNvPr id="4" name="Slide Number Placeholder 3">
            <a:extLst>
              <a:ext uri="{FF2B5EF4-FFF2-40B4-BE49-F238E27FC236}">
                <a16:creationId xmlns:a16="http://schemas.microsoft.com/office/drawing/2014/main" id="{BBA6CB57-E976-BF97-3212-CE4AF9617392}"/>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94997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AAD4-E7B9-0D56-515E-4502A2E9D616}"/>
              </a:ext>
            </a:extLst>
          </p:cNvPr>
          <p:cNvSpPr>
            <a:spLocks noGrp="1"/>
          </p:cNvSpPr>
          <p:nvPr>
            <p:ph type="title"/>
          </p:nvPr>
        </p:nvSpPr>
        <p:spPr/>
        <p:txBody>
          <a:bodyPr/>
          <a:lstStyle/>
          <a:p>
            <a:r>
              <a:rPr lang="en-US" dirty="0"/>
              <a:t>DES</a:t>
            </a:r>
            <a:endParaRPr lang="en-PK" dirty="0"/>
          </a:p>
        </p:txBody>
      </p:sp>
      <p:sp>
        <p:nvSpPr>
          <p:cNvPr id="3" name="Text Placeholder 2">
            <a:extLst>
              <a:ext uri="{FF2B5EF4-FFF2-40B4-BE49-F238E27FC236}">
                <a16:creationId xmlns:a16="http://schemas.microsoft.com/office/drawing/2014/main" id="{13FC492D-B129-0200-D5B5-667EEF016E91}"/>
              </a:ext>
            </a:extLst>
          </p:cNvPr>
          <p:cNvSpPr>
            <a:spLocks noGrp="1"/>
          </p:cNvSpPr>
          <p:nvPr>
            <p:ph type="body" idx="1"/>
          </p:nvPr>
        </p:nvSpPr>
        <p:spPr/>
        <p:txBody>
          <a:bodyPr/>
          <a:lstStyle/>
          <a:p>
            <a:r>
              <a:rPr lang="en-US" dirty="0"/>
              <a:t>Data Encryption Standard</a:t>
            </a:r>
            <a:endParaRPr lang="en-PK" dirty="0"/>
          </a:p>
        </p:txBody>
      </p:sp>
      <p:sp>
        <p:nvSpPr>
          <p:cNvPr id="4" name="Slide Number Placeholder 3">
            <a:extLst>
              <a:ext uri="{FF2B5EF4-FFF2-40B4-BE49-F238E27FC236}">
                <a16:creationId xmlns:a16="http://schemas.microsoft.com/office/drawing/2014/main" id="{1F74084C-FCB6-F8DE-9AD3-A6C1C17B1007}"/>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41263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4F23-7121-B449-8D98-4199E037025D}"/>
              </a:ext>
            </a:extLst>
          </p:cNvPr>
          <p:cNvSpPr>
            <a:spLocks noGrp="1"/>
          </p:cNvSpPr>
          <p:nvPr>
            <p:ph type="title"/>
          </p:nvPr>
        </p:nvSpPr>
        <p:spPr/>
        <p:txBody>
          <a:bodyPr/>
          <a:lstStyle/>
          <a:p>
            <a:r>
              <a:rPr lang="en-US" dirty="0"/>
              <a:t>DES – </a:t>
            </a:r>
            <a:r>
              <a:rPr lang="en-US" sz="3000" dirty="0"/>
              <a:t>Introduction</a:t>
            </a:r>
            <a:endParaRPr lang="en-PK" sz="3000" dirty="0"/>
          </a:p>
        </p:txBody>
      </p:sp>
      <p:sp>
        <p:nvSpPr>
          <p:cNvPr id="3" name="Content Placeholder 2">
            <a:extLst>
              <a:ext uri="{FF2B5EF4-FFF2-40B4-BE49-F238E27FC236}">
                <a16:creationId xmlns:a16="http://schemas.microsoft.com/office/drawing/2014/main" id="{648D1650-DA4F-0414-F5F8-98E1ADF45407}"/>
              </a:ext>
            </a:extLst>
          </p:cNvPr>
          <p:cNvSpPr>
            <a:spLocks noGrp="1"/>
          </p:cNvSpPr>
          <p:nvPr>
            <p:ph idx="1"/>
          </p:nvPr>
        </p:nvSpPr>
        <p:spPr/>
        <p:txBody>
          <a:bodyPr/>
          <a:lstStyle/>
          <a:p>
            <a:pPr marL="0" indent="0">
              <a:buNone/>
            </a:pPr>
            <a:endParaRPr lang="en-US" dirty="0"/>
          </a:p>
          <a:p>
            <a:pPr>
              <a:buFont typeface="Wingdings" panose="05000000000000000000" pitchFamily="2" charset="2"/>
              <a:buChar char="v"/>
            </a:pPr>
            <a:r>
              <a:rPr lang="en-US" dirty="0"/>
              <a:t>Developed in early 1970’s at IBM and submitted to NBS.</a:t>
            </a:r>
          </a:p>
          <a:p>
            <a:pPr>
              <a:buFont typeface="Wingdings" panose="05000000000000000000" pitchFamily="2" charset="2"/>
              <a:buChar char="v"/>
            </a:pPr>
            <a:r>
              <a:rPr lang="en-US" dirty="0"/>
              <a:t>DES is landmark in cryptographic algorithms.</a:t>
            </a:r>
          </a:p>
          <a:p>
            <a:pPr>
              <a:buFont typeface="Wingdings" panose="05000000000000000000" pitchFamily="2" charset="2"/>
              <a:buChar char="v"/>
            </a:pPr>
            <a:r>
              <a:rPr lang="en-US" dirty="0"/>
              <a:t>DES works based on Feistel Cipher Structure.</a:t>
            </a:r>
          </a:p>
          <a:p>
            <a:pPr>
              <a:buFont typeface="Wingdings" panose="05000000000000000000" pitchFamily="2" charset="2"/>
              <a:buChar char="v"/>
            </a:pPr>
            <a:r>
              <a:rPr lang="en-US" dirty="0"/>
              <a:t>DES is symmetric cipher algorithm and use block cipher method for encryption and decryption.</a:t>
            </a:r>
            <a:endParaRPr lang="en-PK" dirty="0"/>
          </a:p>
        </p:txBody>
      </p:sp>
      <p:sp>
        <p:nvSpPr>
          <p:cNvPr id="5" name="Slide Number Placeholder 4">
            <a:extLst>
              <a:ext uri="{FF2B5EF4-FFF2-40B4-BE49-F238E27FC236}">
                <a16:creationId xmlns:a16="http://schemas.microsoft.com/office/drawing/2014/main" id="{7373FC48-0858-AC96-6E08-5B418DB0CC06}"/>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90827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8F9-DF16-FD03-3D32-F9C5F45D30A4}"/>
              </a:ext>
            </a:extLst>
          </p:cNvPr>
          <p:cNvSpPr>
            <a:spLocks noGrp="1"/>
          </p:cNvSpPr>
          <p:nvPr>
            <p:ph type="title"/>
          </p:nvPr>
        </p:nvSpPr>
        <p:spPr/>
        <p:txBody>
          <a:bodyPr/>
          <a:lstStyle/>
          <a:p>
            <a:r>
              <a:rPr lang="en-US" dirty="0"/>
              <a:t>DES – </a:t>
            </a:r>
            <a:r>
              <a:rPr lang="en-US" sz="3000" dirty="0"/>
              <a:t>Introduction</a:t>
            </a:r>
            <a:endParaRPr lang="en-PK" sz="3000" dirty="0"/>
          </a:p>
        </p:txBody>
      </p:sp>
      <p:pic>
        <p:nvPicPr>
          <p:cNvPr id="9" name="Content Placeholder 8">
            <a:extLst>
              <a:ext uri="{FF2B5EF4-FFF2-40B4-BE49-F238E27FC236}">
                <a16:creationId xmlns:a16="http://schemas.microsoft.com/office/drawing/2014/main" id="{E12E764B-7501-F2AD-283D-ACAB069EE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334487"/>
            <a:ext cx="10058400" cy="3308214"/>
          </a:xfrm>
        </p:spPr>
      </p:pic>
      <p:sp>
        <p:nvSpPr>
          <p:cNvPr id="10" name="Slide Number Placeholder 9">
            <a:extLst>
              <a:ext uri="{FF2B5EF4-FFF2-40B4-BE49-F238E27FC236}">
                <a16:creationId xmlns:a16="http://schemas.microsoft.com/office/drawing/2014/main" id="{D1056B66-C833-030E-6280-3E6145C15834}"/>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599382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C7F-6276-E033-E463-1BFA23D667F8}"/>
              </a:ext>
            </a:extLst>
          </p:cNvPr>
          <p:cNvSpPr>
            <a:spLocks noGrp="1"/>
          </p:cNvSpPr>
          <p:nvPr>
            <p:ph type="title"/>
          </p:nvPr>
        </p:nvSpPr>
        <p:spPr/>
        <p:txBody>
          <a:bodyPr/>
          <a:lstStyle/>
          <a:p>
            <a:r>
              <a:rPr lang="en-US" dirty="0"/>
              <a:t>DES – </a:t>
            </a:r>
            <a:r>
              <a:rPr lang="en-US" sz="3000" dirty="0"/>
              <a:t>Key Discarding Process</a:t>
            </a:r>
            <a:endParaRPr lang="en-PK" sz="3000" dirty="0"/>
          </a:p>
        </p:txBody>
      </p:sp>
      <p:pic>
        <p:nvPicPr>
          <p:cNvPr id="5" name="Content Placeholder 4">
            <a:extLst>
              <a:ext uri="{FF2B5EF4-FFF2-40B4-BE49-F238E27FC236}">
                <a16:creationId xmlns:a16="http://schemas.microsoft.com/office/drawing/2014/main" id="{65ABBA1F-13F9-4BBD-42D1-395F54E52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477" y="2002693"/>
            <a:ext cx="7491046" cy="4225562"/>
          </a:xfrm>
        </p:spPr>
      </p:pic>
      <p:sp>
        <p:nvSpPr>
          <p:cNvPr id="6" name="Slide Number Placeholder 5">
            <a:extLst>
              <a:ext uri="{FF2B5EF4-FFF2-40B4-BE49-F238E27FC236}">
                <a16:creationId xmlns:a16="http://schemas.microsoft.com/office/drawing/2014/main" id="{CB09FC9F-11AF-DC15-38E9-2BF2DA3711B2}"/>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10102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97BD6D-6D6A-D157-8F40-77F03A600FDD}"/>
              </a:ext>
            </a:extLst>
          </p:cNvPr>
          <p:cNvSpPr txBox="1"/>
          <p:nvPr/>
        </p:nvSpPr>
        <p:spPr>
          <a:xfrm>
            <a:off x="1835395" y="2659559"/>
            <a:ext cx="8521211" cy="1538883"/>
          </a:xfrm>
          <a:prstGeom prst="rect">
            <a:avLst/>
          </a:prstGeom>
          <a:noFill/>
        </p:spPr>
        <p:txBody>
          <a:bodyPr wrap="square" rtlCol="0">
            <a:spAutoFit/>
          </a:bodyPr>
          <a:lstStyle/>
          <a:p>
            <a:pPr algn="ctr"/>
            <a:r>
              <a:rPr lang="en-US" sz="4000" dirty="0">
                <a:ln w="0"/>
                <a:gradFill>
                  <a:gsLst>
                    <a:gs pos="21000">
                      <a:srgbClr val="53575C"/>
                    </a:gs>
                    <a:gs pos="88000">
                      <a:srgbClr val="C5C7CA"/>
                    </a:gs>
                  </a:gsLst>
                  <a:lin ang="5400000"/>
                </a:gradFill>
                <a:latin typeface="Bookman Old Style (Headings)"/>
              </a:rPr>
              <a:t>UZAIR WAHEED ANJUM</a:t>
            </a:r>
          </a:p>
          <a:p>
            <a:pPr algn="ctr"/>
            <a:endParaRPr lang="en-US" sz="1400" dirty="0">
              <a:ln w="0"/>
              <a:gradFill>
                <a:gsLst>
                  <a:gs pos="21000">
                    <a:srgbClr val="53575C"/>
                  </a:gs>
                  <a:gs pos="88000">
                    <a:srgbClr val="C5C7CA"/>
                  </a:gs>
                </a:gsLst>
                <a:lin ang="5400000"/>
              </a:gradFill>
              <a:latin typeface="Bookman Old Style (Headings)"/>
            </a:endParaRPr>
          </a:p>
          <a:p>
            <a:pPr algn="ctr"/>
            <a:r>
              <a:rPr lang="en-US" sz="4000" dirty="0">
                <a:ln w="0"/>
                <a:gradFill>
                  <a:gsLst>
                    <a:gs pos="21000">
                      <a:srgbClr val="53575C"/>
                    </a:gs>
                    <a:gs pos="88000">
                      <a:srgbClr val="C5C7CA"/>
                    </a:gs>
                  </a:gsLst>
                  <a:lin ang="5400000"/>
                </a:gradFill>
                <a:latin typeface="Bookman Old Style (Headings)"/>
              </a:rPr>
              <a:t>MAHROSE FATIMA</a:t>
            </a:r>
            <a:endParaRPr lang="en-PK" sz="4000" dirty="0">
              <a:ln w="0"/>
              <a:gradFill>
                <a:gsLst>
                  <a:gs pos="21000">
                    <a:srgbClr val="53575C"/>
                  </a:gs>
                  <a:gs pos="88000">
                    <a:srgbClr val="C5C7CA"/>
                  </a:gs>
                </a:gsLst>
                <a:lin ang="5400000"/>
              </a:gradFill>
              <a:latin typeface="Bookman Old Style (Headings)"/>
            </a:endParaRPr>
          </a:p>
        </p:txBody>
      </p:sp>
      <p:sp>
        <p:nvSpPr>
          <p:cNvPr id="5" name="TextBox 4">
            <a:extLst>
              <a:ext uri="{FF2B5EF4-FFF2-40B4-BE49-F238E27FC236}">
                <a16:creationId xmlns:a16="http://schemas.microsoft.com/office/drawing/2014/main" id="{4318EA49-2AE3-0D2E-197E-6909A1216D4C}"/>
              </a:ext>
            </a:extLst>
          </p:cNvPr>
          <p:cNvSpPr txBox="1"/>
          <p:nvPr/>
        </p:nvSpPr>
        <p:spPr>
          <a:xfrm>
            <a:off x="1835395" y="228599"/>
            <a:ext cx="8521211" cy="707886"/>
          </a:xfrm>
          <a:prstGeom prst="rect">
            <a:avLst/>
          </a:prstGeom>
          <a:noFill/>
        </p:spPr>
        <p:txBody>
          <a:bodyPr wrap="square" rtlCol="0">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ookman Old Style (Headings)"/>
              </a:rPr>
              <a:t>Group Members</a:t>
            </a:r>
            <a:endParaRPr lang="en-PK"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ookman Old Style (Headings)"/>
            </a:endParaRPr>
          </a:p>
        </p:txBody>
      </p:sp>
      <p:sp>
        <p:nvSpPr>
          <p:cNvPr id="6" name="Slide Number Placeholder 5">
            <a:extLst>
              <a:ext uri="{FF2B5EF4-FFF2-40B4-BE49-F238E27FC236}">
                <a16:creationId xmlns:a16="http://schemas.microsoft.com/office/drawing/2014/main" id="{2623FC0A-C554-82DA-2DB2-0FD99B33CDCC}"/>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60910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749B-B3F7-7D1E-49AE-E0FB042231C8}"/>
              </a:ext>
            </a:extLst>
          </p:cNvPr>
          <p:cNvSpPr>
            <a:spLocks noGrp="1"/>
          </p:cNvSpPr>
          <p:nvPr>
            <p:ph type="title"/>
          </p:nvPr>
        </p:nvSpPr>
        <p:spPr/>
        <p:txBody>
          <a:bodyPr/>
          <a:lstStyle/>
          <a:p>
            <a:r>
              <a:rPr lang="en-US" dirty="0"/>
              <a:t>DES – </a:t>
            </a:r>
            <a:r>
              <a:rPr lang="en-US" sz="3000" dirty="0"/>
              <a:t>Steps of DES</a:t>
            </a:r>
            <a:endParaRPr lang="en-PK" sz="3000" dirty="0"/>
          </a:p>
        </p:txBody>
      </p:sp>
      <p:sp>
        <p:nvSpPr>
          <p:cNvPr id="3" name="Content Placeholder 2">
            <a:extLst>
              <a:ext uri="{FF2B5EF4-FFF2-40B4-BE49-F238E27FC236}">
                <a16:creationId xmlns:a16="http://schemas.microsoft.com/office/drawing/2014/main" id="{AA0F6E11-5DA7-37B2-0FCA-E5E51D9CA40E}"/>
              </a:ext>
            </a:extLst>
          </p:cNvPr>
          <p:cNvSpPr>
            <a:spLocks noGrp="1"/>
          </p:cNvSpPr>
          <p:nvPr>
            <p:ph idx="1"/>
          </p:nvPr>
        </p:nvSpPr>
        <p:spPr>
          <a:xfrm>
            <a:off x="1097280" y="2108201"/>
            <a:ext cx="5549705" cy="3760891"/>
          </a:xfrm>
        </p:spPr>
        <p:txBody>
          <a:bodyPr>
            <a:normAutofit fontScale="77500" lnSpcReduction="20000"/>
          </a:bodyPr>
          <a:lstStyle/>
          <a:p>
            <a:pPr algn="just"/>
            <a:endParaRPr lang="en-US" dirty="0"/>
          </a:p>
          <a:p>
            <a:pPr algn="just"/>
            <a:r>
              <a:rPr lang="en-US" b="1" dirty="0"/>
              <a:t>Step – 1:</a:t>
            </a:r>
            <a:r>
              <a:rPr lang="en-US" dirty="0"/>
              <a:t> 64-bit plain text block is given to Initial Permutation 		(IP) function.</a:t>
            </a:r>
          </a:p>
          <a:p>
            <a:pPr algn="just"/>
            <a:r>
              <a:rPr lang="en-US" b="1" dirty="0"/>
              <a:t>Step – 2:</a:t>
            </a:r>
            <a:r>
              <a:rPr lang="en-US" dirty="0"/>
              <a:t> IP performed on 64-bit plain text block.</a:t>
            </a:r>
          </a:p>
          <a:p>
            <a:pPr algn="just"/>
            <a:r>
              <a:rPr lang="en-US" b="1" dirty="0"/>
              <a:t>Step – 3:</a:t>
            </a:r>
            <a:r>
              <a:rPr lang="en-US" dirty="0"/>
              <a:t> IP produced two halves of the permuted block known 		as Left Plain Text (LPT) and Right Plain Text (RPT).</a:t>
            </a:r>
          </a:p>
          <a:p>
            <a:pPr algn="just"/>
            <a:r>
              <a:rPr lang="en-US" b="1" dirty="0"/>
              <a:t>Step – 4:</a:t>
            </a:r>
            <a:r>
              <a:rPr lang="en-US" dirty="0"/>
              <a:t> Each LPT and RPT performed 16-rounds of encryption 		process.</a:t>
            </a:r>
          </a:p>
          <a:p>
            <a:pPr algn="just"/>
            <a:r>
              <a:rPr lang="en-US" b="1" dirty="0"/>
              <a:t>Step – 5:</a:t>
            </a:r>
            <a:r>
              <a:rPr lang="en-US" dirty="0"/>
              <a:t> LPT and RPT rejoined and Final Permutation (FP) is 		performed on combined block.</a:t>
            </a:r>
          </a:p>
          <a:p>
            <a:pPr algn="just"/>
            <a:r>
              <a:rPr lang="en-US" b="1" dirty="0"/>
              <a:t>Step – 6:</a:t>
            </a:r>
            <a:r>
              <a:rPr lang="en-US" dirty="0"/>
              <a:t> 64-bit Cipher text block is generated.</a:t>
            </a:r>
            <a:endParaRPr lang="en-PK" dirty="0"/>
          </a:p>
        </p:txBody>
      </p:sp>
      <p:pic>
        <p:nvPicPr>
          <p:cNvPr id="6" name="Picture 5">
            <a:extLst>
              <a:ext uri="{FF2B5EF4-FFF2-40B4-BE49-F238E27FC236}">
                <a16:creationId xmlns:a16="http://schemas.microsoft.com/office/drawing/2014/main" id="{4BC2E581-FD97-FBD7-7E2F-C01567180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3" y="1954114"/>
            <a:ext cx="2678355" cy="4218086"/>
          </a:xfrm>
          <a:prstGeom prst="rect">
            <a:avLst/>
          </a:prstGeom>
        </p:spPr>
      </p:pic>
      <p:sp>
        <p:nvSpPr>
          <p:cNvPr id="7" name="Slide Number Placeholder 6">
            <a:extLst>
              <a:ext uri="{FF2B5EF4-FFF2-40B4-BE49-F238E27FC236}">
                <a16:creationId xmlns:a16="http://schemas.microsoft.com/office/drawing/2014/main" id="{61A539AD-2A09-560F-0EBD-1BE18F8FD001}"/>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21088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F692-B031-C6C0-CC9A-6EF5A51B61B9}"/>
              </a:ext>
            </a:extLst>
          </p:cNvPr>
          <p:cNvSpPr>
            <a:spLocks noGrp="1"/>
          </p:cNvSpPr>
          <p:nvPr>
            <p:ph type="title"/>
          </p:nvPr>
        </p:nvSpPr>
        <p:spPr/>
        <p:txBody>
          <a:bodyPr/>
          <a:lstStyle/>
          <a:p>
            <a:r>
              <a:rPr lang="en-US" dirty="0"/>
              <a:t>DES – </a:t>
            </a:r>
            <a:r>
              <a:rPr lang="en-US" sz="3000" dirty="0"/>
              <a:t>Initial Permutation (IP) &amp; Generate LPT-RPT</a:t>
            </a:r>
            <a:endParaRPr lang="en-PK" sz="3000" dirty="0"/>
          </a:p>
        </p:txBody>
      </p:sp>
      <p:sp>
        <p:nvSpPr>
          <p:cNvPr id="3" name="Content Placeholder 2">
            <a:extLst>
              <a:ext uri="{FF2B5EF4-FFF2-40B4-BE49-F238E27FC236}">
                <a16:creationId xmlns:a16="http://schemas.microsoft.com/office/drawing/2014/main" id="{3C09BE9A-AB7F-7539-95EE-E6619764F6EC}"/>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Initial Permutation performed only once.</a:t>
            </a:r>
          </a:p>
          <a:p>
            <a:pPr>
              <a:buFont typeface="Wingdings" panose="05000000000000000000" pitchFamily="2" charset="2"/>
              <a:buChar char="v"/>
            </a:pPr>
            <a:r>
              <a:rPr lang="en-US" dirty="0"/>
              <a:t>Bit sequence have changed as per IP table.</a:t>
            </a:r>
          </a:p>
          <a:p>
            <a:r>
              <a:rPr lang="en-US" b="1" dirty="0"/>
              <a:t>For Example:</a:t>
            </a:r>
          </a:p>
          <a:p>
            <a:pPr lvl="1"/>
            <a:r>
              <a:rPr lang="en-US" dirty="0"/>
              <a:t>1st bit takes 40th Position</a:t>
            </a:r>
          </a:p>
          <a:p>
            <a:pPr lvl="1"/>
            <a:r>
              <a:rPr lang="en-US" dirty="0"/>
              <a:t>58th bit take 1st position</a:t>
            </a:r>
          </a:p>
          <a:p>
            <a:pPr marL="201168" lvl="1"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dirty="0"/>
              <a:t>Output of IP is divided into two equal halves known as LPT, RPT. (LPT – 32 bits, RPT – 32 bit) </a:t>
            </a:r>
          </a:p>
        </p:txBody>
      </p:sp>
      <p:pic>
        <p:nvPicPr>
          <p:cNvPr id="6" name="Picture 5">
            <a:extLst>
              <a:ext uri="{FF2B5EF4-FFF2-40B4-BE49-F238E27FC236}">
                <a16:creationId xmlns:a16="http://schemas.microsoft.com/office/drawing/2014/main" id="{2CA110C8-B809-5EA2-D7D8-926D65CA0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047" y="3851031"/>
            <a:ext cx="7667906" cy="1538653"/>
          </a:xfrm>
          <a:prstGeom prst="rect">
            <a:avLst/>
          </a:prstGeom>
        </p:spPr>
      </p:pic>
      <p:sp>
        <p:nvSpPr>
          <p:cNvPr id="7" name="Slide Number Placeholder 6">
            <a:extLst>
              <a:ext uri="{FF2B5EF4-FFF2-40B4-BE49-F238E27FC236}">
                <a16:creationId xmlns:a16="http://schemas.microsoft.com/office/drawing/2014/main" id="{15211B8B-F3FB-15CF-F2B5-BF657515FAE9}"/>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29084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0F1C-3409-3E9B-9A80-B22C5A7F3256}"/>
              </a:ext>
            </a:extLst>
          </p:cNvPr>
          <p:cNvSpPr>
            <a:spLocks noGrp="1"/>
          </p:cNvSpPr>
          <p:nvPr>
            <p:ph type="title"/>
          </p:nvPr>
        </p:nvSpPr>
        <p:spPr/>
        <p:txBody>
          <a:bodyPr/>
          <a:lstStyle/>
          <a:p>
            <a:r>
              <a:rPr lang="en-US" dirty="0"/>
              <a:t>DES – </a:t>
            </a:r>
            <a:r>
              <a:rPr lang="en-US" sz="3000" dirty="0"/>
              <a:t>16 Rounds of Encryption</a:t>
            </a:r>
            <a:endParaRPr lang="en-PK" sz="3000" dirty="0"/>
          </a:p>
        </p:txBody>
      </p:sp>
      <p:sp>
        <p:nvSpPr>
          <p:cNvPr id="3" name="Content Placeholder 2">
            <a:extLst>
              <a:ext uri="{FF2B5EF4-FFF2-40B4-BE49-F238E27FC236}">
                <a16:creationId xmlns:a16="http://schemas.microsoft.com/office/drawing/2014/main" id="{5E46B520-9A18-44D2-2A08-A6CB34B59CD6}"/>
              </a:ext>
            </a:extLst>
          </p:cNvPr>
          <p:cNvSpPr>
            <a:spLocks noGrp="1"/>
          </p:cNvSpPr>
          <p:nvPr>
            <p:ph idx="1"/>
          </p:nvPr>
        </p:nvSpPr>
        <p:spPr>
          <a:xfrm>
            <a:off x="1097280" y="2108201"/>
            <a:ext cx="5848643" cy="3760891"/>
          </a:xfrm>
        </p:spPr>
        <p:txBody>
          <a:bodyPr>
            <a:normAutofit/>
          </a:bodyPr>
          <a:lstStyle/>
          <a:p>
            <a:r>
              <a:rPr lang="en-US" b="1" dirty="0"/>
              <a:t>Step – 1:</a:t>
            </a:r>
            <a:r>
              <a:rPr lang="en-US" dirty="0"/>
              <a:t> Key Transformation (56-bit key)</a:t>
            </a:r>
          </a:p>
          <a:p>
            <a:pPr lvl="1"/>
            <a:r>
              <a:rPr lang="en-US" dirty="0"/>
              <a:t>Key Bit Shifted per round</a:t>
            </a:r>
          </a:p>
          <a:p>
            <a:pPr lvl="1"/>
            <a:r>
              <a:rPr lang="en-US" dirty="0"/>
              <a:t>Compression Permutation</a:t>
            </a:r>
          </a:p>
          <a:p>
            <a:r>
              <a:rPr lang="en-US" b="1" dirty="0"/>
              <a:t>Step – 2:</a:t>
            </a:r>
            <a:r>
              <a:rPr lang="en-US" dirty="0"/>
              <a:t> Expansion permutation of Plain Text and X-OR 	    (P.T. size: 48 bit, C.T. size: 48 bit)</a:t>
            </a:r>
          </a:p>
          <a:p>
            <a:r>
              <a:rPr lang="en-US" b="1" dirty="0"/>
              <a:t>Step – 3:</a:t>
            </a:r>
            <a:r>
              <a:rPr lang="en-US" dirty="0"/>
              <a:t> S-box Substitution</a:t>
            </a:r>
          </a:p>
          <a:p>
            <a:r>
              <a:rPr lang="en-US" b="1" dirty="0"/>
              <a:t>Step – 4:</a:t>
            </a:r>
            <a:r>
              <a:rPr lang="en-US" dirty="0"/>
              <a:t> P-box (Permutation)</a:t>
            </a:r>
          </a:p>
          <a:p>
            <a:r>
              <a:rPr lang="en-US" b="1" dirty="0"/>
              <a:t>Step – 5:</a:t>
            </a:r>
            <a:r>
              <a:rPr lang="en-US" dirty="0"/>
              <a:t> X-OR and Swap.</a:t>
            </a:r>
          </a:p>
        </p:txBody>
      </p:sp>
      <p:pic>
        <p:nvPicPr>
          <p:cNvPr id="6" name="Picture 5">
            <a:extLst>
              <a:ext uri="{FF2B5EF4-FFF2-40B4-BE49-F238E27FC236}">
                <a16:creationId xmlns:a16="http://schemas.microsoft.com/office/drawing/2014/main" id="{E85057D6-B80D-343A-8855-2FFA38739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677" y="2090617"/>
            <a:ext cx="1870724" cy="4069006"/>
          </a:xfrm>
          <a:prstGeom prst="rect">
            <a:avLst/>
          </a:prstGeom>
        </p:spPr>
      </p:pic>
      <p:sp>
        <p:nvSpPr>
          <p:cNvPr id="7" name="Slide Number Placeholder 6">
            <a:extLst>
              <a:ext uri="{FF2B5EF4-FFF2-40B4-BE49-F238E27FC236}">
                <a16:creationId xmlns:a16="http://schemas.microsoft.com/office/drawing/2014/main" id="{BEC9AB91-2E9F-DCAB-36D5-C2422BBD333F}"/>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37457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lang="en-US" sz="3000" dirty="0"/>
              <a:t>Step – 1: Key Bit Shifted	per Round</a:t>
            </a:r>
            <a:endParaRPr lang="en-PK" sz="3000"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a:xfrm>
            <a:off x="1088488" y="2090617"/>
            <a:ext cx="10058400" cy="3760891"/>
          </a:xfrm>
        </p:spPr>
        <p:txBody>
          <a:bodyPr>
            <a:normAutofit/>
          </a:bodyPr>
          <a:lstStyle/>
          <a:p>
            <a:pPr>
              <a:buFont typeface="Wingdings" panose="05000000000000000000" pitchFamily="2" charset="2"/>
              <a:buChar char="v"/>
            </a:pPr>
            <a:r>
              <a:rPr lang="en-US" dirty="0"/>
              <a:t>56-bit key is divided into two halves each of 28-bits.</a:t>
            </a:r>
          </a:p>
          <a:p>
            <a:pPr>
              <a:buFont typeface="Wingdings" panose="05000000000000000000" pitchFamily="2" charset="2"/>
              <a:buChar char="v"/>
            </a:pPr>
            <a:r>
              <a:rPr lang="en-US" dirty="0"/>
              <a:t>Circular left shift is performed on each half.</a:t>
            </a:r>
          </a:p>
          <a:p>
            <a:pPr>
              <a:buFont typeface="Wingdings" panose="05000000000000000000" pitchFamily="2" charset="2"/>
              <a:buChar char="v"/>
            </a:pPr>
            <a:r>
              <a:rPr lang="en-US" dirty="0"/>
              <a:t>Shifting of Bit position is depending on round.</a:t>
            </a:r>
          </a:p>
          <a:p>
            <a:pPr lvl="1">
              <a:buFont typeface="Courier New" panose="02070309020205020404" pitchFamily="49" charset="0"/>
              <a:buChar char="o"/>
            </a:pPr>
            <a:r>
              <a:rPr lang="en-US" dirty="0"/>
              <a:t>For round number 1,2,9 and 16 shifts are done by one position.</a:t>
            </a:r>
          </a:p>
          <a:p>
            <a:pPr lvl="1">
              <a:buFont typeface="Courier New" panose="02070309020205020404" pitchFamily="49" charset="0"/>
              <a:buChar char="o"/>
            </a:pPr>
            <a:r>
              <a:rPr lang="en-US" dirty="0"/>
              <a:t>For remaining rounds shift is done by 2 positions.</a:t>
            </a:r>
            <a:endParaRPr lang="en-PK" dirty="0"/>
          </a:p>
        </p:txBody>
      </p:sp>
      <p:pic>
        <p:nvPicPr>
          <p:cNvPr id="6" name="Picture 5">
            <a:extLst>
              <a:ext uri="{FF2B5EF4-FFF2-40B4-BE49-F238E27FC236}">
                <a16:creationId xmlns:a16="http://schemas.microsoft.com/office/drawing/2014/main" id="{31576649-8F25-076C-6A79-C5ECEFFB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189" y="4565267"/>
            <a:ext cx="8720997" cy="1286241"/>
          </a:xfrm>
          <a:prstGeom prst="rect">
            <a:avLst/>
          </a:prstGeom>
        </p:spPr>
      </p:pic>
      <p:sp>
        <p:nvSpPr>
          <p:cNvPr id="7" name="Slide Number Placeholder 6">
            <a:extLst>
              <a:ext uri="{FF2B5EF4-FFF2-40B4-BE49-F238E27FC236}">
                <a16:creationId xmlns:a16="http://schemas.microsoft.com/office/drawing/2014/main" id="{68C8F714-5490-8795-2CB8-BAB7567982F1}"/>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03888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lang="en-US" sz="3000" dirty="0"/>
              <a:t>Compression Permutation</a:t>
            </a:r>
            <a:endParaRPr lang="en-PK" sz="3000"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pPr>
              <a:buFont typeface="Wingdings" panose="05000000000000000000" pitchFamily="2" charset="2"/>
              <a:buChar char="v"/>
            </a:pPr>
            <a:r>
              <a:rPr lang="en-US" dirty="0"/>
              <a:t>56-bit input with bit shifting position</a:t>
            </a:r>
          </a:p>
          <a:p>
            <a:pPr>
              <a:buFont typeface="Wingdings" panose="05000000000000000000" pitchFamily="2" charset="2"/>
              <a:buChar char="v"/>
            </a:pPr>
            <a:r>
              <a:rPr lang="en-US" dirty="0"/>
              <a:t>Generates 48-bit key (Compression of Key bit)</a:t>
            </a:r>
          </a:p>
          <a:p>
            <a:pPr>
              <a:buFont typeface="Wingdings" panose="05000000000000000000" pitchFamily="2" charset="2"/>
              <a:buChar char="v"/>
            </a:pPr>
            <a:r>
              <a:rPr lang="en-US" dirty="0"/>
              <a:t>Drop 9, 18, 22, 25, 35, 38, 43 and 54 bits.</a:t>
            </a:r>
          </a:p>
          <a:p>
            <a:pPr marL="0" indent="0">
              <a:buNone/>
            </a:pPr>
            <a:r>
              <a:rPr lang="en-US" dirty="0"/>
              <a:t>Generated 48 bits keys are as below:</a:t>
            </a:r>
          </a:p>
          <a:p>
            <a:pPr marL="0" indent="0">
              <a:buNone/>
            </a:pPr>
            <a:endParaRPr lang="en-PK" dirty="0"/>
          </a:p>
        </p:txBody>
      </p:sp>
      <p:pic>
        <p:nvPicPr>
          <p:cNvPr id="6" name="Picture 5">
            <a:extLst>
              <a:ext uri="{FF2B5EF4-FFF2-40B4-BE49-F238E27FC236}">
                <a16:creationId xmlns:a16="http://schemas.microsoft.com/office/drawing/2014/main" id="{77AF9799-2EEE-CFD5-56DB-FBBB1A2EC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758" y="4183167"/>
            <a:ext cx="7429500" cy="1685925"/>
          </a:xfrm>
          <a:prstGeom prst="rect">
            <a:avLst/>
          </a:prstGeom>
        </p:spPr>
      </p:pic>
      <p:sp>
        <p:nvSpPr>
          <p:cNvPr id="7" name="Slide Number Placeholder 6">
            <a:extLst>
              <a:ext uri="{FF2B5EF4-FFF2-40B4-BE49-F238E27FC236}">
                <a16:creationId xmlns:a16="http://schemas.microsoft.com/office/drawing/2014/main" id="{650EFDC6-52DA-CF0D-5824-57CB3980209B}"/>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62573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normAutofit/>
          </a:bodyPr>
          <a:lstStyle/>
          <a:p>
            <a:r>
              <a:rPr lang="en-US" dirty="0"/>
              <a:t>DES – </a:t>
            </a:r>
            <a:r>
              <a:rPr lang="en-US" sz="3000" dirty="0"/>
              <a:t>Step – 2: Expansion Permutation &amp; X-OR</a:t>
            </a:r>
            <a:endParaRPr lang="en-PK" sz="3000"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pPr>
              <a:buFont typeface="Wingdings" panose="05000000000000000000" pitchFamily="2" charset="2"/>
              <a:buChar char="v"/>
            </a:pPr>
            <a:r>
              <a:rPr lang="en-US" dirty="0"/>
              <a:t>32-bit RPT of IP is expanded to 48-bits</a:t>
            </a:r>
          </a:p>
          <a:p>
            <a:pPr>
              <a:buFont typeface="Wingdings" panose="05000000000000000000" pitchFamily="2" charset="2"/>
              <a:buChar char="v"/>
            </a:pPr>
            <a:r>
              <a:rPr lang="en-US" dirty="0"/>
              <a:t>Expansion permutation steps:</a:t>
            </a:r>
          </a:p>
          <a:p>
            <a:pPr lvl="1">
              <a:buFont typeface="Courier New" panose="02070309020205020404" pitchFamily="49" charset="0"/>
              <a:buChar char="o"/>
            </a:pPr>
            <a:r>
              <a:rPr lang="en-US" dirty="0"/>
              <a:t>32-bit RPT is divided into 8-blocks each of 4-bits</a:t>
            </a:r>
            <a:endParaRPr lang="en-PK" dirty="0"/>
          </a:p>
        </p:txBody>
      </p:sp>
      <p:pic>
        <p:nvPicPr>
          <p:cNvPr id="7" name="Picture 6">
            <a:extLst>
              <a:ext uri="{FF2B5EF4-FFF2-40B4-BE49-F238E27FC236}">
                <a16:creationId xmlns:a16="http://schemas.microsoft.com/office/drawing/2014/main" id="{25AA12A3-512C-ED4B-CEF3-B0113F44D49E}"/>
              </a:ext>
            </a:extLst>
          </p:cNvPr>
          <p:cNvPicPr>
            <a:picLocks noChangeAspect="1"/>
          </p:cNvPicPr>
          <p:nvPr/>
        </p:nvPicPr>
        <p:blipFill rotWithShape="1">
          <a:blip r:embed="rId2">
            <a:extLst>
              <a:ext uri="{28A0092B-C50C-407E-A947-70E740481C1C}">
                <a14:useLocalDpi xmlns:a14="http://schemas.microsoft.com/office/drawing/2010/main" val="0"/>
              </a:ext>
            </a:extLst>
          </a:blip>
          <a:srcRect r="22409" b="66555"/>
          <a:stretch/>
        </p:blipFill>
        <p:spPr>
          <a:xfrm>
            <a:off x="1211900" y="3618738"/>
            <a:ext cx="9768199" cy="1964377"/>
          </a:xfrm>
          <a:prstGeom prst="rect">
            <a:avLst/>
          </a:prstGeom>
        </p:spPr>
      </p:pic>
      <p:sp>
        <p:nvSpPr>
          <p:cNvPr id="8" name="Slide Number Placeholder 7">
            <a:extLst>
              <a:ext uri="{FF2B5EF4-FFF2-40B4-BE49-F238E27FC236}">
                <a16:creationId xmlns:a16="http://schemas.microsoft.com/office/drawing/2014/main" id="{DB86FD95-3C89-4DF3-2E48-CB04D2AD2D7A}"/>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1420740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normAutofit/>
          </a:bodyPr>
          <a:lstStyle/>
          <a:p>
            <a:r>
              <a:rPr lang="en-US" dirty="0"/>
              <a:t>DES – </a:t>
            </a:r>
            <a:r>
              <a:rPr lang="en-US" sz="3000" dirty="0"/>
              <a:t>Expansion Permutation</a:t>
            </a:r>
            <a:endParaRPr lang="en-PK" sz="3000"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pPr>
              <a:buFont typeface="Wingdings" panose="05000000000000000000" pitchFamily="2" charset="2"/>
              <a:buChar char="v"/>
            </a:pPr>
            <a:r>
              <a:rPr lang="en-US" dirty="0"/>
              <a:t>32-bit RPT of IP is expanded to 48-bits</a:t>
            </a:r>
          </a:p>
          <a:p>
            <a:pPr>
              <a:buFont typeface="Wingdings" panose="05000000000000000000" pitchFamily="2" charset="2"/>
              <a:buChar char="v"/>
            </a:pPr>
            <a:r>
              <a:rPr lang="en-US" dirty="0"/>
              <a:t>Expansion permutation steps:</a:t>
            </a:r>
          </a:p>
          <a:p>
            <a:pPr lvl="1">
              <a:buFont typeface="Courier New" panose="02070309020205020404" pitchFamily="49" charset="0"/>
              <a:buChar char="o"/>
            </a:pPr>
            <a:r>
              <a:rPr lang="en-US" dirty="0"/>
              <a:t>32-bit RPT is divided into 8-blocks each of 4-bits</a:t>
            </a:r>
            <a:endParaRPr lang="en-PK" dirty="0"/>
          </a:p>
        </p:txBody>
      </p:sp>
      <p:pic>
        <p:nvPicPr>
          <p:cNvPr id="7" name="Picture 6">
            <a:extLst>
              <a:ext uri="{FF2B5EF4-FFF2-40B4-BE49-F238E27FC236}">
                <a16:creationId xmlns:a16="http://schemas.microsoft.com/office/drawing/2014/main" id="{25AA12A3-512C-ED4B-CEF3-B0113F44D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647" y="3302215"/>
            <a:ext cx="6391030" cy="2981677"/>
          </a:xfrm>
          <a:prstGeom prst="rect">
            <a:avLst/>
          </a:prstGeom>
        </p:spPr>
      </p:pic>
      <p:sp>
        <p:nvSpPr>
          <p:cNvPr id="4" name="Slide Number Placeholder 3">
            <a:extLst>
              <a:ext uri="{FF2B5EF4-FFF2-40B4-BE49-F238E27FC236}">
                <a16:creationId xmlns:a16="http://schemas.microsoft.com/office/drawing/2014/main" id="{13E007BD-3DAC-A3B2-964C-DBC65087A242}"/>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47835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Expansion Permutation</a:t>
            </a:r>
            <a:endParaRPr lang="en-PK" dirty="0"/>
          </a:p>
        </p:txBody>
      </p:sp>
      <p:pic>
        <p:nvPicPr>
          <p:cNvPr id="5" name="Content Placeholder 4">
            <a:extLst>
              <a:ext uri="{FF2B5EF4-FFF2-40B4-BE49-F238E27FC236}">
                <a16:creationId xmlns:a16="http://schemas.microsoft.com/office/drawing/2014/main" id="{58DB4AF1-66FA-7C1C-08CA-6861EB13F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205" y="2108199"/>
            <a:ext cx="8786299" cy="4099169"/>
          </a:xfrm>
        </p:spPr>
      </p:pic>
      <p:sp>
        <p:nvSpPr>
          <p:cNvPr id="6" name="Slide Number Placeholder 5">
            <a:extLst>
              <a:ext uri="{FF2B5EF4-FFF2-40B4-BE49-F238E27FC236}">
                <a16:creationId xmlns:a16="http://schemas.microsoft.com/office/drawing/2014/main" id="{C21FD538-8EFB-BAFF-A4E6-D9DD643152B8}"/>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61119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X-OR</a:t>
            </a:r>
            <a:endParaRPr lang="en-PK" dirty="0"/>
          </a:p>
        </p:txBody>
      </p:sp>
      <p:sp>
        <p:nvSpPr>
          <p:cNvPr id="4" name="Content Placeholder 3">
            <a:extLst>
              <a:ext uri="{FF2B5EF4-FFF2-40B4-BE49-F238E27FC236}">
                <a16:creationId xmlns:a16="http://schemas.microsoft.com/office/drawing/2014/main" id="{4C807E7D-EBDD-D651-B7C7-143B8CF5A6EA}"/>
              </a:ext>
            </a:extLst>
          </p:cNvPr>
          <p:cNvSpPr>
            <a:spLocks noGrp="1"/>
          </p:cNvSpPr>
          <p:nvPr>
            <p:ph idx="1"/>
          </p:nvPr>
        </p:nvSpPr>
        <p:spPr/>
        <p:txBody>
          <a:bodyPr/>
          <a:lstStyle/>
          <a:p>
            <a:r>
              <a:rPr lang="en-US" dirty="0"/>
              <a:t>48-bit RPT is XORed with 48-bit Key and output is given to S-Box.</a:t>
            </a:r>
            <a:endParaRPr lang="en-PK" dirty="0"/>
          </a:p>
        </p:txBody>
      </p:sp>
      <p:pic>
        <p:nvPicPr>
          <p:cNvPr id="7" name="Picture 6">
            <a:extLst>
              <a:ext uri="{FF2B5EF4-FFF2-40B4-BE49-F238E27FC236}">
                <a16:creationId xmlns:a16="http://schemas.microsoft.com/office/drawing/2014/main" id="{1DA809EE-02CF-2DB1-752F-DB146FE50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883" y="3000740"/>
            <a:ext cx="3959213" cy="2314436"/>
          </a:xfrm>
          <a:prstGeom prst="rect">
            <a:avLst/>
          </a:prstGeom>
        </p:spPr>
      </p:pic>
      <p:sp>
        <p:nvSpPr>
          <p:cNvPr id="8" name="Slide Number Placeholder 7">
            <a:extLst>
              <a:ext uri="{FF2B5EF4-FFF2-40B4-BE49-F238E27FC236}">
                <a16:creationId xmlns:a16="http://schemas.microsoft.com/office/drawing/2014/main" id="{E53159EF-1351-8DCF-D4AD-6255968F7E00}"/>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56272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Step – 3: S-BOX Substitution</a:t>
            </a:r>
            <a:endParaRPr lang="en-PK" dirty="0"/>
          </a:p>
        </p:txBody>
      </p:sp>
      <p:pic>
        <p:nvPicPr>
          <p:cNvPr id="5" name="Content Placeholder 4">
            <a:extLst>
              <a:ext uri="{FF2B5EF4-FFF2-40B4-BE49-F238E27FC236}">
                <a16:creationId xmlns:a16="http://schemas.microsoft.com/office/drawing/2014/main" id="{0A69D46B-269F-B172-811E-6F69841EF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7839" y="2108200"/>
            <a:ext cx="6814038" cy="4338764"/>
          </a:xfrm>
        </p:spPr>
      </p:pic>
      <p:sp>
        <p:nvSpPr>
          <p:cNvPr id="6" name="Slide Number Placeholder 5">
            <a:extLst>
              <a:ext uri="{FF2B5EF4-FFF2-40B4-BE49-F238E27FC236}">
                <a16:creationId xmlns:a16="http://schemas.microsoft.com/office/drawing/2014/main" id="{DE594A0C-2AB9-2CFD-CE58-43CD9C54C97F}"/>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271556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998E-CCAF-7FE6-0079-ADA58E9E063A}"/>
              </a:ext>
            </a:extLst>
          </p:cNvPr>
          <p:cNvSpPr>
            <a:spLocks noGrp="1"/>
          </p:cNvSpPr>
          <p:nvPr>
            <p:ph type="title"/>
          </p:nvPr>
        </p:nvSpPr>
        <p:spPr/>
        <p:txBody>
          <a:bodyPr/>
          <a:lstStyle/>
          <a:p>
            <a:r>
              <a:rPr lang="en-US" dirty="0"/>
              <a:t>Block Cipher</a:t>
            </a:r>
            <a:endParaRPr lang="en-PK" dirty="0"/>
          </a:p>
        </p:txBody>
      </p:sp>
      <p:sp>
        <p:nvSpPr>
          <p:cNvPr id="3" name="Text Placeholder 2">
            <a:extLst>
              <a:ext uri="{FF2B5EF4-FFF2-40B4-BE49-F238E27FC236}">
                <a16:creationId xmlns:a16="http://schemas.microsoft.com/office/drawing/2014/main" id="{80B18F2D-CBE9-C567-B304-D4CC32A45AF6}"/>
              </a:ext>
            </a:extLst>
          </p:cNvPr>
          <p:cNvSpPr>
            <a:spLocks noGrp="1"/>
          </p:cNvSpPr>
          <p:nvPr>
            <p:ph type="body" idx="1"/>
          </p:nvPr>
        </p:nvSpPr>
        <p:spPr/>
        <p:txBody>
          <a:bodyPr/>
          <a:lstStyle/>
          <a:p>
            <a:r>
              <a:rPr lang="en-US" dirty="0"/>
              <a:t>Types of cipher</a:t>
            </a:r>
            <a:endParaRPr lang="en-PK" dirty="0"/>
          </a:p>
        </p:txBody>
      </p:sp>
      <p:sp>
        <p:nvSpPr>
          <p:cNvPr id="4" name="Slide Number Placeholder 3">
            <a:extLst>
              <a:ext uri="{FF2B5EF4-FFF2-40B4-BE49-F238E27FC236}">
                <a16:creationId xmlns:a16="http://schemas.microsoft.com/office/drawing/2014/main" id="{1C4BC639-E949-1901-19DD-463273BEDD4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089117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Step -4: P-BOX Permutation</a:t>
            </a:r>
            <a:endParaRPr lang="en-PK"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pPr>
              <a:buFont typeface="Wingdings" panose="05000000000000000000" pitchFamily="2" charset="2"/>
              <a:buChar char="v"/>
            </a:pPr>
            <a:r>
              <a:rPr lang="en-US" dirty="0"/>
              <a:t>Output of s-box is given to p-box</a:t>
            </a:r>
          </a:p>
          <a:p>
            <a:pPr>
              <a:buFont typeface="Wingdings" panose="05000000000000000000" pitchFamily="2" charset="2"/>
              <a:buChar char="v"/>
            </a:pPr>
            <a:r>
              <a:rPr lang="en-US" dirty="0"/>
              <a:t>32-bit is permuted with 16 x 2 permutation table</a:t>
            </a:r>
          </a:p>
          <a:p>
            <a:r>
              <a:rPr lang="en-US" b="1" dirty="0"/>
              <a:t>For Example:</a:t>
            </a:r>
          </a:p>
          <a:p>
            <a:pPr lvl="1"/>
            <a:r>
              <a:rPr lang="en-US" dirty="0"/>
              <a:t>16th bit of S-box takes 1st Position as per below permutation table.</a:t>
            </a:r>
            <a:endParaRPr lang="en-PK" dirty="0"/>
          </a:p>
        </p:txBody>
      </p:sp>
      <p:pic>
        <p:nvPicPr>
          <p:cNvPr id="6" name="Picture 5">
            <a:extLst>
              <a:ext uri="{FF2B5EF4-FFF2-40B4-BE49-F238E27FC236}">
                <a16:creationId xmlns:a16="http://schemas.microsoft.com/office/drawing/2014/main" id="{958FC558-D340-1606-8541-54CBC946C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42" y="4351458"/>
            <a:ext cx="7786716" cy="1450757"/>
          </a:xfrm>
          <a:prstGeom prst="rect">
            <a:avLst/>
          </a:prstGeom>
        </p:spPr>
      </p:pic>
      <p:sp>
        <p:nvSpPr>
          <p:cNvPr id="7" name="Slide Number Placeholder 6">
            <a:extLst>
              <a:ext uri="{FF2B5EF4-FFF2-40B4-BE49-F238E27FC236}">
                <a16:creationId xmlns:a16="http://schemas.microsoft.com/office/drawing/2014/main" id="{15FE5E91-92EA-322D-04F3-5F64B13BFF0A}"/>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724592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Step – 5: XOR and SWAP</a:t>
            </a:r>
            <a:endParaRPr lang="en-PK"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r>
              <a:rPr lang="en-US" dirty="0"/>
              <a:t>32-bit LPT is XORed with 32-bit p-box.</a:t>
            </a:r>
          </a:p>
        </p:txBody>
      </p:sp>
      <p:pic>
        <p:nvPicPr>
          <p:cNvPr id="6" name="Picture 5">
            <a:extLst>
              <a:ext uri="{FF2B5EF4-FFF2-40B4-BE49-F238E27FC236}">
                <a16:creationId xmlns:a16="http://schemas.microsoft.com/office/drawing/2014/main" id="{01900577-E595-D4D3-2322-DF90A4941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813" y="2664069"/>
            <a:ext cx="6372373" cy="3575864"/>
          </a:xfrm>
          <a:prstGeom prst="rect">
            <a:avLst/>
          </a:prstGeom>
        </p:spPr>
      </p:pic>
      <p:sp>
        <p:nvSpPr>
          <p:cNvPr id="7" name="Slide Number Placeholder 6">
            <a:extLst>
              <a:ext uri="{FF2B5EF4-FFF2-40B4-BE49-F238E27FC236}">
                <a16:creationId xmlns:a16="http://schemas.microsoft.com/office/drawing/2014/main" id="{259F7B0D-2D66-A781-A944-8339FEE5AF7A}"/>
              </a:ext>
            </a:extLst>
          </p:cNvPr>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353014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Step – 2: Expansion Permutation &amp; X-OR</a:t>
            </a:r>
            <a:endParaRPr lang="en-PK"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1st round of encryption is completed. Now remaining 15 rounds will be performed same as 1st round.</a:t>
            </a:r>
          </a:p>
          <a:p>
            <a:endParaRPr lang="en-US" dirty="0"/>
          </a:p>
          <a:p>
            <a:endParaRPr lang="en-PK" dirty="0"/>
          </a:p>
        </p:txBody>
      </p:sp>
      <p:sp>
        <p:nvSpPr>
          <p:cNvPr id="4" name="Slide Number Placeholder 3">
            <a:extLst>
              <a:ext uri="{FF2B5EF4-FFF2-40B4-BE49-F238E27FC236}">
                <a16:creationId xmlns:a16="http://schemas.microsoft.com/office/drawing/2014/main" id="{9DB0E924-E9C4-6734-F3C0-9836A66BBD3B}"/>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196446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448-4841-B82B-F158-4AF53EDA3D3F}"/>
              </a:ext>
            </a:extLst>
          </p:cNvPr>
          <p:cNvSpPr>
            <a:spLocks noGrp="1"/>
          </p:cNvSpPr>
          <p:nvPr>
            <p:ph type="title"/>
          </p:nvPr>
        </p:nvSpPr>
        <p:spPr/>
        <p:txBody>
          <a:bodyPr/>
          <a:lstStyle/>
          <a:p>
            <a:r>
              <a:rPr lang="en-US" dirty="0"/>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Final Permutation</a:t>
            </a:r>
            <a:endParaRPr lang="en-PK" dirty="0"/>
          </a:p>
        </p:txBody>
      </p:sp>
      <p:sp>
        <p:nvSpPr>
          <p:cNvPr id="3" name="Content Placeholder 2">
            <a:extLst>
              <a:ext uri="{FF2B5EF4-FFF2-40B4-BE49-F238E27FC236}">
                <a16:creationId xmlns:a16="http://schemas.microsoft.com/office/drawing/2014/main" id="{AB66465B-220B-3F96-156C-BA57570D86BA}"/>
              </a:ext>
            </a:extLst>
          </p:cNvPr>
          <p:cNvSpPr>
            <a:spLocks noGrp="1"/>
          </p:cNvSpPr>
          <p:nvPr>
            <p:ph idx="1"/>
          </p:nvPr>
        </p:nvSpPr>
        <p:spPr/>
        <p:txBody>
          <a:bodyPr>
            <a:normAutofit lnSpcReduction="10000"/>
          </a:bodyPr>
          <a:lstStyle/>
          <a:p>
            <a:r>
              <a:rPr lang="en-US" dirty="0"/>
              <a:t>At the end of the 16 rounds, the final permutation is performed (only once).</a:t>
            </a:r>
          </a:p>
          <a:p>
            <a:r>
              <a:rPr lang="en-US" b="1" dirty="0"/>
              <a:t>For Example:</a:t>
            </a:r>
            <a:endParaRPr lang="en-US" dirty="0"/>
          </a:p>
          <a:p>
            <a:pPr lvl="1"/>
            <a:r>
              <a:rPr lang="en-US" dirty="0"/>
              <a:t>40th bit of input takes 1st Position as per below permutation table.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output of the final permutation is the 64-bit encrypted block (64-bit cipher text block).</a:t>
            </a:r>
            <a:endParaRPr lang="en-PK" dirty="0"/>
          </a:p>
        </p:txBody>
      </p:sp>
      <p:pic>
        <p:nvPicPr>
          <p:cNvPr id="7" name="Picture 6">
            <a:extLst>
              <a:ext uri="{FF2B5EF4-FFF2-40B4-BE49-F238E27FC236}">
                <a16:creationId xmlns:a16="http://schemas.microsoft.com/office/drawing/2014/main" id="{D371005B-3509-3370-3E7B-9C1B3C033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31" y="3390771"/>
            <a:ext cx="8788938" cy="1954954"/>
          </a:xfrm>
          <a:prstGeom prst="rect">
            <a:avLst/>
          </a:prstGeom>
        </p:spPr>
      </p:pic>
      <p:sp>
        <p:nvSpPr>
          <p:cNvPr id="9" name="Slide Number Placeholder 8">
            <a:extLst>
              <a:ext uri="{FF2B5EF4-FFF2-40B4-BE49-F238E27FC236}">
                <a16:creationId xmlns:a16="http://schemas.microsoft.com/office/drawing/2014/main" id="{4371B7BC-2FB7-AD90-1C53-6DF3C061BEC9}"/>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114182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DD79-91AE-C764-154A-D6C24E067A43}"/>
              </a:ext>
            </a:extLst>
          </p:cNvPr>
          <p:cNvSpPr>
            <a:spLocks noGrp="1"/>
          </p:cNvSpPr>
          <p:nvPr>
            <p:ph type="title"/>
          </p:nvPr>
        </p:nvSpPr>
        <p:spPr/>
        <p:txBody>
          <a:bodyPr/>
          <a:lstStyle/>
          <a:p>
            <a:r>
              <a:rPr lang="en-US" dirty="0"/>
              <a:t>DES – </a:t>
            </a:r>
            <a:r>
              <a:rPr lang="en-US" sz="3000" dirty="0"/>
              <a:t>Strength of DES</a:t>
            </a:r>
            <a:endParaRPr lang="en-PK" sz="3000" dirty="0"/>
          </a:p>
        </p:txBody>
      </p:sp>
      <p:sp>
        <p:nvSpPr>
          <p:cNvPr id="3" name="Content Placeholder 2">
            <a:extLst>
              <a:ext uri="{FF2B5EF4-FFF2-40B4-BE49-F238E27FC236}">
                <a16:creationId xmlns:a16="http://schemas.microsoft.com/office/drawing/2014/main" id="{34DB643F-B223-EAD8-E961-B80EB14EB524}"/>
              </a:ext>
            </a:extLst>
          </p:cNvPr>
          <p:cNvSpPr>
            <a:spLocks noGrp="1"/>
          </p:cNvSpPr>
          <p:nvPr>
            <p:ph idx="1"/>
          </p:nvPr>
        </p:nvSpPr>
        <p:spPr/>
        <p:txBody>
          <a:bodyPr/>
          <a:lstStyle/>
          <a:p>
            <a:pPr>
              <a:buFont typeface="Wingdings" panose="05000000000000000000" pitchFamily="2" charset="2"/>
              <a:buChar char="v"/>
            </a:pPr>
            <a:r>
              <a:rPr lang="en-US" dirty="0"/>
              <a:t>Key Length (Use of 56-bit Key): 256 Possible Keys (7.2 x 1016 Keys), Brute force attack takes more than thousand Years</a:t>
            </a:r>
          </a:p>
          <a:p>
            <a:pPr>
              <a:buFont typeface="Wingdings" panose="05000000000000000000" pitchFamily="2" charset="2"/>
              <a:buChar char="v"/>
            </a:pPr>
            <a:r>
              <a:rPr lang="en-US" dirty="0"/>
              <a:t>Use of S-boxes: Complex Structure of S-box, Scope of attack is very less</a:t>
            </a:r>
          </a:p>
          <a:p>
            <a:pPr>
              <a:buFont typeface="Wingdings" panose="05000000000000000000" pitchFamily="2" charset="2"/>
              <a:buChar char="v"/>
            </a:pPr>
            <a:r>
              <a:rPr lang="en-US" dirty="0"/>
              <a:t>DES is Reversible algorithm</a:t>
            </a:r>
            <a:endParaRPr lang="en-PK" dirty="0"/>
          </a:p>
        </p:txBody>
      </p:sp>
      <p:sp>
        <p:nvSpPr>
          <p:cNvPr id="5" name="Slide Number Placeholder 4">
            <a:extLst>
              <a:ext uri="{FF2B5EF4-FFF2-40B4-BE49-F238E27FC236}">
                <a16:creationId xmlns:a16="http://schemas.microsoft.com/office/drawing/2014/main" id="{930D39C4-CBB8-AE37-D403-82646B86C864}"/>
              </a:ext>
            </a:extLst>
          </p:cNvPr>
          <p:cNvSpPr>
            <a:spLocks noGrp="1"/>
          </p:cNvSpPr>
          <p:nvPr>
            <p:ph type="sldNum" sz="quarter" idx="12"/>
          </p:nvPr>
        </p:nvSpPr>
        <p:spPr/>
        <p:txBody>
          <a:bodyPr/>
          <a:lstStyle/>
          <a:p>
            <a:fld id="{3A98EE3D-8CD1-4C3F-BD1C-C98C9596463C}" type="slidenum">
              <a:rPr lang="en-US" smtClean="0"/>
              <a:t>34</a:t>
            </a:fld>
            <a:endParaRPr lang="en-US" dirty="0"/>
          </a:p>
        </p:txBody>
      </p:sp>
    </p:spTree>
    <p:extLst>
      <p:ext uri="{BB962C8B-B14F-4D97-AF65-F5344CB8AC3E}">
        <p14:creationId xmlns:p14="http://schemas.microsoft.com/office/powerpoint/2010/main" val="3053254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DD79-91AE-C764-154A-D6C24E067A43}"/>
              </a:ext>
            </a:extLst>
          </p:cNvPr>
          <p:cNvSpPr>
            <a:spLocks noGrp="1"/>
          </p:cNvSpPr>
          <p:nvPr>
            <p:ph type="title"/>
          </p:nvPr>
        </p:nvSpPr>
        <p:spPr/>
        <p:txBody>
          <a:bodyPr/>
          <a:lstStyle/>
          <a:p>
            <a:r>
              <a:rPr lang="en-US" dirty="0"/>
              <a:t>DES – </a:t>
            </a:r>
            <a:r>
              <a:rPr lang="en-US" sz="3000" dirty="0"/>
              <a:t>Weakness of DES</a:t>
            </a:r>
            <a:endParaRPr lang="en-PK" sz="3000" dirty="0"/>
          </a:p>
        </p:txBody>
      </p:sp>
      <p:sp>
        <p:nvSpPr>
          <p:cNvPr id="3" name="Content Placeholder 2">
            <a:extLst>
              <a:ext uri="{FF2B5EF4-FFF2-40B4-BE49-F238E27FC236}">
                <a16:creationId xmlns:a16="http://schemas.microsoft.com/office/drawing/2014/main" id="{34DB643F-B223-EAD8-E961-B80EB14EB524}"/>
              </a:ext>
            </a:extLst>
          </p:cNvPr>
          <p:cNvSpPr>
            <a:spLocks noGrp="1"/>
          </p:cNvSpPr>
          <p:nvPr>
            <p:ph idx="1"/>
          </p:nvPr>
        </p:nvSpPr>
        <p:spPr/>
        <p:txBody>
          <a:bodyPr/>
          <a:lstStyle/>
          <a:p>
            <a:pPr>
              <a:buFont typeface="Wingdings" panose="05000000000000000000" pitchFamily="2" charset="2"/>
              <a:buChar char="v"/>
            </a:pPr>
            <a:r>
              <a:rPr lang="en-US" dirty="0"/>
              <a:t>Trying all 256 possible keys are not much harder these days. If you spend at least $25 K you can build DES password crackers that will successes in few hours.</a:t>
            </a:r>
          </a:p>
          <a:p>
            <a:pPr>
              <a:buFont typeface="Wingdings" panose="05000000000000000000" pitchFamily="2" charset="2"/>
              <a:buChar char="v"/>
            </a:pPr>
            <a:r>
              <a:rPr lang="en-US" dirty="0"/>
              <a:t>Two chosen input to an S-box can create the same output.</a:t>
            </a:r>
          </a:p>
          <a:p>
            <a:pPr>
              <a:buFont typeface="Wingdings" panose="05000000000000000000" pitchFamily="2" charset="2"/>
              <a:buChar char="v"/>
            </a:pPr>
            <a:r>
              <a:rPr lang="en-US" dirty="0"/>
              <a:t>The purpose of initial and final permutation is not clear.</a:t>
            </a:r>
          </a:p>
        </p:txBody>
      </p:sp>
      <p:sp>
        <p:nvSpPr>
          <p:cNvPr id="4" name="Slide Number Placeholder 3">
            <a:extLst>
              <a:ext uri="{FF2B5EF4-FFF2-40B4-BE49-F238E27FC236}">
                <a16:creationId xmlns:a16="http://schemas.microsoft.com/office/drawing/2014/main" id="{CE74FCDE-E688-5CC6-0137-6DFF4BAFDB11}"/>
              </a:ext>
            </a:extLst>
          </p:cNvPr>
          <p:cNvSpPr>
            <a:spLocks noGrp="1"/>
          </p:cNvSpPr>
          <p:nvPr>
            <p:ph type="sldNum" sz="quarter" idx="12"/>
          </p:nvPr>
        </p:nvSpPr>
        <p:spPr/>
        <p:txBody>
          <a:bodyPr/>
          <a:lstStyle/>
          <a:p>
            <a:fld id="{3A98EE3D-8CD1-4C3F-BD1C-C98C9596463C}" type="slidenum">
              <a:rPr lang="en-US" smtClean="0"/>
              <a:t>35</a:t>
            </a:fld>
            <a:endParaRPr lang="en-US" dirty="0"/>
          </a:p>
        </p:txBody>
      </p:sp>
    </p:spTree>
    <p:extLst>
      <p:ext uri="{BB962C8B-B14F-4D97-AF65-F5344CB8AC3E}">
        <p14:creationId xmlns:p14="http://schemas.microsoft.com/office/powerpoint/2010/main" val="42025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7D92-5E7E-4B8E-BA32-FBB4C542485D}"/>
              </a:ext>
            </a:extLst>
          </p:cNvPr>
          <p:cNvSpPr>
            <a:spLocks noGrp="1"/>
          </p:cNvSpPr>
          <p:nvPr>
            <p:ph type="title"/>
          </p:nvPr>
        </p:nvSpPr>
        <p:spPr/>
        <p:txBody>
          <a:bodyPr/>
          <a:lstStyle/>
          <a:p>
            <a:r>
              <a:rPr kumimoji="0" lang="en-US"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DES – </a:t>
            </a:r>
            <a:r>
              <a:rPr kumimoji="0" lang="en-US" sz="3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Avalanche Effect in DES</a:t>
            </a:r>
            <a:endParaRPr lang="en-PK" dirty="0"/>
          </a:p>
        </p:txBody>
      </p:sp>
      <p:sp>
        <p:nvSpPr>
          <p:cNvPr id="3" name="Content Placeholder 2">
            <a:extLst>
              <a:ext uri="{FF2B5EF4-FFF2-40B4-BE49-F238E27FC236}">
                <a16:creationId xmlns:a16="http://schemas.microsoft.com/office/drawing/2014/main" id="{432D4C23-0ECC-18E9-760E-4213406704E4}"/>
              </a:ext>
            </a:extLst>
          </p:cNvPr>
          <p:cNvSpPr>
            <a:spLocks noGrp="1"/>
          </p:cNvSpPr>
          <p:nvPr>
            <p:ph idx="1"/>
          </p:nvPr>
        </p:nvSpPr>
        <p:spPr/>
        <p:txBody>
          <a:bodyPr/>
          <a:lstStyle/>
          <a:p>
            <a:pPr>
              <a:buFont typeface="Wingdings" panose="05000000000000000000" pitchFamily="2" charset="2"/>
              <a:buChar char="v"/>
            </a:pPr>
            <a:r>
              <a:rPr lang="en-US" dirty="0"/>
              <a:t>The small change in Plain text or Key produce a significant change in the Cipher text.</a:t>
            </a:r>
          </a:p>
          <a:p>
            <a:pPr>
              <a:buFont typeface="Wingdings" panose="05000000000000000000" pitchFamily="2" charset="2"/>
              <a:buChar char="v"/>
            </a:pPr>
            <a:r>
              <a:rPr lang="en-US" dirty="0"/>
              <a:t>DES Provide a strong Avalanche effect due to complexity of algorithm.</a:t>
            </a:r>
            <a:endParaRPr lang="en-PK" dirty="0"/>
          </a:p>
        </p:txBody>
      </p:sp>
      <p:sp>
        <p:nvSpPr>
          <p:cNvPr id="7" name="Slide Number Placeholder 6">
            <a:extLst>
              <a:ext uri="{FF2B5EF4-FFF2-40B4-BE49-F238E27FC236}">
                <a16:creationId xmlns:a16="http://schemas.microsoft.com/office/drawing/2014/main" id="{75D6F4C6-12D5-0982-3840-32DBFAB95413}"/>
              </a:ext>
            </a:extLst>
          </p:cNvPr>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2010066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only secure message is the one that has not been sent.”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Robert Morris</a:t>
            </a: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Block Cipher – </a:t>
            </a:r>
            <a:r>
              <a:rPr lang="en-US" sz="3000" dirty="0"/>
              <a:t>Definition</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ctr"/>
            <a:r>
              <a:rPr lang="en-US" i="1" dirty="0"/>
              <a:t>A block cipher is a method of encrypting data by dividing it into fixed-size blocks, and then applying a mathematical transformation to each block.</a:t>
            </a:r>
          </a:p>
        </p:txBody>
      </p:sp>
      <p:sp>
        <p:nvSpPr>
          <p:cNvPr id="8" name="Slide Number Placeholder 7">
            <a:extLst>
              <a:ext uri="{FF2B5EF4-FFF2-40B4-BE49-F238E27FC236}">
                <a16:creationId xmlns:a16="http://schemas.microsoft.com/office/drawing/2014/main" id="{F557DA09-297C-2121-4735-93281C599BE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0606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Block Cipher – </a:t>
            </a:r>
            <a:r>
              <a:rPr lang="en-US" sz="3000" dirty="0"/>
              <a:t>Key Sizes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marL="0" indent="0" algn="just">
              <a:buNone/>
            </a:pPr>
            <a:r>
              <a:rPr lang="en-US" dirty="0"/>
              <a:t>Block ciphers use keys to determine the transformation applied to each block. Key sizes are typically measured in bits, and larger key sizes provide stronger security.</a:t>
            </a:r>
          </a:p>
        </p:txBody>
      </p:sp>
      <p:sp>
        <p:nvSpPr>
          <p:cNvPr id="4" name="Slide Number Placeholder 3">
            <a:extLst>
              <a:ext uri="{FF2B5EF4-FFF2-40B4-BE49-F238E27FC236}">
                <a16:creationId xmlns:a16="http://schemas.microsoft.com/office/drawing/2014/main" id="{3B37B4CD-E19D-2087-7B6D-0CEF1C3F3532}"/>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77910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Block Cipher – </a:t>
            </a:r>
            <a:r>
              <a:rPr lang="en-US" sz="3000" dirty="0"/>
              <a:t>Modes </a:t>
            </a:r>
            <a:r>
              <a:rPr lang="en-US" sz="3000" i="1" dirty="0"/>
              <a:t>of</a:t>
            </a:r>
            <a:r>
              <a:rPr lang="en-US" sz="3000" dirty="0"/>
              <a:t> Operation</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Block ciphers can be used in different modes of operation, such as Electronic Codebook (ECB) mode, Cipher Block Chaining (CBC) mode, and Counter (CTR) mode, to achieve different goals such as confidentiality, integrity, and authenticity.</a:t>
            </a:r>
          </a:p>
          <a:p>
            <a:pPr algn="just"/>
            <a:r>
              <a:rPr lang="en-US" b="1" dirty="0"/>
              <a:t>Examples: </a:t>
            </a:r>
          </a:p>
          <a:p>
            <a:pPr lvl="1" algn="just"/>
            <a:r>
              <a:rPr lang="en-US" dirty="0"/>
              <a:t>Some examples of popular block ciphers include AES (Advanced Encryption Standard), DES (Data Encryption Standard), and Blowfish.</a:t>
            </a:r>
          </a:p>
          <a:p>
            <a:pPr algn="just"/>
            <a:endParaRPr lang="en-US" dirty="0"/>
          </a:p>
        </p:txBody>
      </p:sp>
      <p:sp>
        <p:nvSpPr>
          <p:cNvPr id="4" name="Slide Number Placeholder 3">
            <a:extLst>
              <a:ext uri="{FF2B5EF4-FFF2-40B4-BE49-F238E27FC236}">
                <a16:creationId xmlns:a16="http://schemas.microsoft.com/office/drawing/2014/main" id="{CF407794-1BBD-0A62-23C1-CAFE1D614555}"/>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88574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Block Cipher – </a:t>
            </a:r>
            <a:r>
              <a:rPr lang="en-US" sz="3000" dirty="0"/>
              <a:t>Security</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The security of a block cipher depends on the key size and the strength of the underlying mathematical transformation. It is important to choose a block cipher with a key size that is appropriate for the level of security required.</a:t>
            </a:r>
          </a:p>
        </p:txBody>
      </p:sp>
      <p:sp>
        <p:nvSpPr>
          <p:cNvPr id="4" name="Slide Number Placeholder 3">
            <a:extLst>
              <a:ext uri="{FF2B5EF4-FFF2-40B4-BE49-F238E27FC236}">
                <a16:creationId xmlns:a16="http://schemas.microsoft.com/office/drawing/2014/main" id="{6B4A82D7-CF3F-4E33-FC2C-BAD8654CEBE8}"/>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58859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31-251A-0BC9-F2A0-D047C103A2E5}"/>
              </a:ext>
            </a:extLst>
          </p:cNvPr>
          <p:cNvSpPr>
            <a:spLocks noGrp="1"/>
          </p:cNvSpPr>
          <p:nvPr>
            <p:ph type="title"/>
          </p:nvPr>
        </p:nvSpPr>
        <p:spPr/>
        <p:txBody>
          <a:bodyPr/>
          <a:lstStyle/>
          <a:p>
            <a:r>
              <a:rPr lang="en-US" dirty="0"/>
              <a:t>Block Cipher – </a:t>
            </a:r>
            <a:r>
              <a:rPr lang="en-US" sz="3000" dirty="0"/>
              <a:t>Limitations</a:t>
            </a:r>
            <a:endParaRPr lang="en-PK" sz="3000" dirty="0"/>
          </a:p>
        </p:txBody>
      </p:sp>
      <p:sp>
        <p:nvSpPr>
          <p:cNvPr id="3" name="Content Placeholder 2">
            <a:extLst>
              <a:ext uri="{FF2B5EF4-FFF2-40B4-BE49-F238E27FC236}">
                <a16:creationId xmlns:a16="http://schemas.microsoft.com/office/drawing/2014/main" id="{1A8EE0DE-C565-205D-B5B2-5A4064E7F813}"/>
              </a:ext>
            </a:extLst>
          </p:cNvPr>
          <p:cNvSpPr>
            <a:spLocks noGrp="1"/>
          </p:cNvSpPr>
          <p:nvPr>
            <p:ph idx="1"/>
          </p:nvPr>
        </p:nvSpPr>
        <p:spPr/>
        <p:txBody>
          <a:bodyPr anchor="ctr">
            <a:normAutofit/>
          </a:bodyPr>
          <a:lstStyle/>
          <a:p>
            <a:pPr algn="just"/>
            <a:r>
              <a:rPr lang="en-US" dirty="0"/>
              <a:t>One limitation of block ciphers is that they are deterministic, meaning that the same input will always produce the same output when encrypted with the same key. This can be a weakness in some applications, such as when encrypting a stream of data. In these cases, a different type of encryption, such as a stream cipher, may be more appropriate</a:t>
            </a:r>
            <a:endParaRPr lang="en-PK" dirty="0"/>
          </a:p>
        </p:txBody>
      </p:sp>
      <p:sp>
        <p:nvSpPr>
          <p:cNvPr id="4" name="Slide Number Placeholder 3">
            <a:extLst>
              <a:ext uri="{FF2B5EF4-FFF2-40B4-BE49-F238E27FC236}">
                <a16:creationId xmlns:a16="http://schemas.microsoft.com/office/drawing/2014/main" id="{90B16A53-9912-3B31-BDA8-1B542F95A99E}"/>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50294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4000">
              <a:schemeClr val="accent1">
                <a:lumMod val="45000"/>
                <a:lumOff val="55000"/>
                <a:alpha val="7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937-8D96-4CE9-E114-80E98440AB2D}"/>
              </a:ext>
            </a:extLst>
          </p:cNvPr>
          <p:cNvSpPr>
            <a:spLocks noGrp="1"/>
          </p:cNvSpPr>
          <p:nvPr>
            <p:ph type="title"/>
          </p:nvPr>
        </p:nvSpPr>
        <p:spPr/>
        <p:txBody>
          <a:bodyPr/>
          <a:lstStyle/>
          <a:p>
            <a:r>
              <a:rPr lang="en-US" dirty="0"/>
              <a:t>Stream Cipher</a:t>
            </a:r>
            <a:endParaRPr lang="en-PK" dirty="0"/>
          </a:p>
        </p:txBody>
      </p:sp>
      <p:sp>
        <p:nvSpPr>
          <p:cNvPr id="3" name="Text Placeholder 2">
            <a:extLst>
              <a:ext uri="{FF2B5EF4-FFF2-40B4-BE49-F238E27FC236}">
                <a16:creationId xmlns:a16="http://schemas.microsoft.com/office/drawing/2014/main" id="{15276C64-FDDB-4508-3B14-1FA10825B7BF}"/>
              </a:ext>
            </a:extLst>
          </p:cNvPr>
          <p:cNvSpPr>
            <a:spLocks noGrp="1"/>
          </p:cNvSpPr>
          <p:nvPr>
            <p:ph type="body" idx="1"/>
          </p:nvPr>
        </p:nvSpPr>
        <p:spPr/>
        <p:txBody>
          <a:bodyPr/>
          <a:lstStyle/>
          <a:p>
            <a:r>
              <a:rPr lang="en-US" dirty="0"/>
              <a:t>Types of cipher</a:t>
            </a:r>
            <a:endParaRPr lang="en-PK" dirty="0"/>
          </a:p>
        </p:txBody>
      </p:sp>
      <p:sp>
        <p:nvSpPr>
          <p:cNvPr id="4" name="Slide Number Placeholder 3">
            <a:extLst>
              <a:ext uri="{FF2B5EF4-FFF2-40B4-BE49-F238E27FC236}">
                <a16:creationId xmlns:a16="http://schemas.microsoft.com/office/drawing/2014/main" id="{2B61E5AE-C907-F567-F403-A872FDA79E3F}"/>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85380970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{FE9C3251-9FCA-4740-A8AB-EBF5399C6536}tf56160789_win32</Template>
  <TotalTime>120</TotalTime>
  <Words>1366</Words>
  <Application>Microsoft Office PowerPoint</Application>
  <PresentationFormat>Widescreen</PresentationFormat>
  <Paragraphs>166</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Bookman Old Style</vt:lpstr>
      <vt:lpstr>Bookman Old Style (Headings)</vt:lpstr>
      <vt:lpstr>Calibri</vt:lpstr>
      <vt:lpstr>Courier New</vt:lpstr>
      <vt:lpstr>Franklin Gothic Book</vt:lpstr>
      <vt:lpstr>Wingdings</vt:lpstr>
      <vt:lpstr>1_RetrospectVTI</vt:lpstr>
      <vt:lpstr>Data Encryption Standard</vt:lpstr>
      <vt:lpstr>PowerPoint Presentation</vt:lpstr>
      <vt:lpstr>Block Cipher</vt:lpstr>
      <vt:lpstr>Block Cipher – Definition</vt:lpstr>
      <vt:lpstr>Block Cipher – Key Sizes</vt:lpstr>
      <vt:lpstr>Block Cipher – Modes of Operation</vt:lpstr>
      <vt:lpstr>Block Cipher – Security</vt:lpstr>
      <vt:lpstr>Block Cipher – Limitations</vt:lpstr>
      <vt:lpstr>Stream Cipher</vt:lpstr>
      <vt:lpstr>Stream Cipher – Definition</vt:lpstr>
      <vt:lpstr>Stream Cipher – Key Sizes</vt:lpstr>
      <vt:lpstr>Stream Cipher – Examples</vt:lpstr>
      <vt:lpstr>Stream Cipher – Security</vt:lpstr>
      <vt:lpstr>Stream Cipher – Advantages</vt:lpstr>
      <vt:lpstr>Stream Cipher – Limitations</vt:lpstr>
      <vt:lpstr>DES</vt:lpstr>
      <vt:lpstr>DES – Introduction</vt:lpstr>
      <vt:lpstr>DES – Introduction</vt:lpstr>
      <vt:lpstr>DES – Key Discarding Process</vt:lpstr>
      <vt:lpstr>DES – Steps of DES</vt:lpstr>
      <vt:lpstr>DES – Initial Permutation (IP) &amp; Generate LPT-RPT</vt:lpstr>
      <vt:lpstr>DES – 16 Rounds of Encryption</vt:lpstr>
      <vt:lpstr>DES – Step – 1: Key Bit Shifted per Round</vt:lpstr>
      <vt:lpstr>DES – Compression Permutation</vt:lpstr>
      <vt:lpstr>DES – Step – 2: Expansion Permutation &amp; X-OR</vt:lpstr>
      <vt:lpstr>DES – Expansion Permutation</vt:lpstr>
      <vt:lpstr>DES – Expansion Permutation</vt:lpstr>
      <vt:lpstr>DES – X-OR</vt:lpstr>
      <vt:lpstr>DES – Step – 3: S-BOX Substitution</vt:lpstr>
      <vt:lpstr>DES – Step -4: P-BOX Permutation</vt:lpstr>
      <vt:lpstr>DES – Step – 5: XOR and SWAP</vt:lpstr>
      <vt:lpstr>DES – Step – 2: Expansion Permutation &amp; X-OR</vt:lpstr>
      <vt:lpstr>DES – Final Permutation</vt:lpstr>
      <vt:lpstr>DES – Strength of DES</vt:lpstr>
      <vt:lpstr>DES – Weakness of DES</vt:lpstr>
      <vt:lpstr>DES – Avalanche Effect in DES</vt:lpstr>
      <vt:lpstr>“The only secure message is the one that has not been sent.”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Encryption Standard</dc:title>
  <dc:creator>UZAIR MUGHAL</dc:creator>
  <cp:lastModifiedBy>UZAIR MUGHAL</cp:lastModifiedBy>
  <cp:revision>1</cp:revision>
  <dcterms:created xsi:type="dcterms:W3CDTF">2023-01-03T13:46:23Z</dcterms:created>
  <dcterms:modified xsi:type="dcterms:W3CDTF">2023-01-03T15:46:39Z</dcterms:modified>
</cp:coreProperties>
</file>