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nsstuff.com/intrusion-detection-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intrusion</a:t>
            </a:r>
          </a:p>
        </p:txBody>
      </p:sp>
      <p:sp>
        <p:nvSpPr>
          <p:cNvPr id="3" name="Subtitle 2"/>
          <p:cNvSpPr>
            <a:spLocks noGrp="1"/>
          </p:cNvSpPr>
          <p:nvPr>
            <p:ph type="subTitle" idx="1"/>
          </p:nvPr>
        </p:nvSpPr>
        <p:spPr/>
        <p:txBody>
          <a:bodyPr>
            <a:normAutofit fontScale="92500" lnSpcReduction="20000"/>
          </a:bodyPr>
          <a:lstStyle/>
          <a:p>
            <a:r>
              <a:rPr lang="en-US" dirty="0"/>
              <a:t>Muhammad Haseeb</a:t>
            </a:r>
          </a:p>
          <a:p>
            <a:r>
              <a:rPr lang="en-US" dirty="0"/>
              <a:t>Danish Khalil Pervez</a:t>
            </a:r>
          </a:p>
          <a:p>
            <a:r>
              <a:rPr lang="en-US" dirty="0" err="1"/>
              <a:t>Danial</a:t>
            </a:r>
            <a:r>
              <a:rPr lang="en-US" dirty="0"/>
              <a:t> </a:t>
            </a:r>
            <a:r>
              <a:rPr lang="en-US" dirty="0" err="1"/>
              <a:t>amjad</a:t>
            </a:r>
            <a:endParaRPr lang="en-US" dirty="0"/>
          </a:p>
          <a:p>
            <a:r>
              <a:rPr lang="en-US" dirty="0" err="1"/>
              <a:t>Asfand</a:t>
            </a:r>
            <a:r>
              <a:rPr lang="en-US" dirty="0"/>
              <a:t> </a:t>
            </a:r>
            <a:r>
              <a:rPr lang="en-US" dirty="0" err="1"/>
              <a:t>yar</a:t>
            </a:r>
            <a:r>
              <a:rPr lang="en-US" dirty="0"/>
              <a:t> khan </a:t>
            </a:r>
            <a:r>
              <a:rPr lang="en-US" dirty="0" err="1"/>
              <a:t>niazi</a:t>
            </a:r>
            <a:endParaRPr lang="en-US" dirty="0"/>
          </a:p>
        </p:txBody>
      </p:sp>
    </p:spTree>
    <p:extLst>
      <p:ext uri="{BB962C8B-B14F-4D97-AF65-F5344CB8AC3E}">
        <p14:creationId xmlns:p14="http://schemas.microsoft.com/office/powerpoint/2010/main" val="32697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57EFA-4A79-6331-5100-DC58B6B70C99}"/>
              </a:ext>
            </a:extLst>
          </p:cNvPr>
          <p:cNvSpPr txBox="1"/>
          <p:nvPr/>
        </p:nvSpPr>
        <p:spPr>
          <a:xfrm>
            <a:off x="2100263" y="363915"/>
            <a:ext cx="6105524" cy="5478423"/>
          </a:xfrm>
          <a:prstGeom prst="rect">
            <a:avLst/>
          </a:prstGeom>
          <a:noFill/>
        </p:spPr>
        <p:txBody>
          <a:bodyPr wrap="square">
            <a:spAutoFit/>
          </a:bodyPr>
          <a:lstStyle/>
          <a:p>
            <a:pPr algn="l"/>
            <a:r>
              <a:rPr lang="en-US" sz="3600" b="1" i="0" dirty="0">
                <a:effectLst/>
                <a:latin typeface="Merriweather" panose="020B0604020202020204" pitchFamily="2" charset="0"/>
              </a:rPr>
              <a:t>Protocol-based Intrusion Detection System (PIDS):</a:t>
            </a:r>
          </a:p>
          <a:p>
            <a:pPr algn="l"/>
            <a:br>
              <a:rPr lang="en-US" b="0" i="0" dirty="0">
                <a:effectLst/>
                <a:latin typeface="Merriweather" panose="020B0604020202020204" pitchFamily="2" charset="0"/>
              </a:rPr>
            </a:br>
            <a:r>
              <a:rPr lang="en-US" b="0" i="0" dirty="0">
                <a:effectLst/>
                <a:latin typeface="Merriweather" panose="020B0604020202020204" pitchFamily="2" charset="0"/>
              </a:rPr>
              <a:t>&gt; </a:t>
            </a:r>
            <a:r>
              <a:rPr lang="en-US" sz="2000" b="0" i="0" dirty="0">
                <a:effectLst/>
                <a:latin typeface="Merriweather" panose="020B0604020202020204" pitchFamily="2" charset="0"/>
              </a:rPr>
              <a:t>Protocol-based intrusion detection system (PIDS) comprises a system or agent that would consistently resides at the front end of a server, controlling and interpreting the protocol between a user/device and the server.</a:t>
            </a:r>
          </a:p>
          <a:p>
            <a:pPr algn="l"/>
            <a:endParaRPr lang="en-US" sz="2000" dirty="0">
              <a:latin typeface="Merriweather" panose="020B0604020202020204" pitchFamily="2" charset="0"/>
            </a:endParaRPr>
          </a:p>
          <a:p>
            <a:pPr algn="l"/>
            <a:r>
              <a:rPr lang="en-US" sz="2000" b="0" i="0" dirty="0">
                <a:effectLst/>
                <a:latin typeface="Merriweather" panose="020B0604020202020204" pitchFamily="2" charset="0"/>
              </a:rPr>
              <a:t>&gt;  It is trying to secure the web server by regularly monitoring the HTTPS protocol stream and accept the related HTTP protocol. As HTTPS is un-encrypted and before instantly entering its web presentation layer then this system would need to reside in this interface, between to use the HTTPS.</a:t>
            </a:r>
          </a:p>
        </p:txBody>
      </p:sp>
    </p:spTree>
    <p:extLst>
      <p:ext uri="{BB962C8B-B14F-4D97-AF65-F5344CB8AC3E}">
        <p14:creationId xmlns:p14="http://schemas.microsoft.com/office/powerpoint/2010/main" val="384166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3D2E3-F6AD-5F7D-80B9-06EB1269B921}"/>
              </a:ext>
            </a:extLst>
          </p:cNvPr>
          <p:cNvSpPr txBox="1"/>
          <p:nvPr/>
        </p:nvSpPr>
        <p:spPr>
          <a:xfrm>
            <a:off x="2166938" y="654814"/>
            <a:ext cx="6105524" cy="4585871"/>
          </a:xfrm>
          <a:prstGeom prst="rect">
            <a:avLst/>
          </a:prstGeom>
          <a:noFill/>
        </p:spPr>
        <p:txBody>
          <a:bodyPr wrap="square">
            <a:spAutoFit/>
          </a:bodyPr>
          <a:lstStyle/>
          <a:p>
            <a:pPr algn="l"/>
            <a:r>
              <a:rPr lang="en-US" sz="3600" b="1" i="0" dirty="0">
                <a:effectLst/>
                <a:latin typeface="Merriweather" panose="00000500000000000000" pitchFamily="2" charset="0"/>
              </a:rPr>
              <a:t>Hybrid Intrusion Detection System :</a:t>
            </a:r>
          </a:p>
          <a:p>
            <a:pPr algn="l"/>
            <a:br>
              <a:rPr lang="en-US" sz="2000" b="0" i="0" dirty="0">
                <a:effectLst/>
                <a:latin typeface="Merriweather" panose="00000500000000000000" pitchFamily="2" charset="0"/>
              </a:rPr>
            </a:br>
            <a:r>
              <a:rPr lang="en-US" sz="2000" b="0" i="0" dirty="0">
                <a:effectLst/>
                <a:latin typeface="Merriweather" panose="00000500000000000000" pitchFamily="2" charset="0"/>
              </a:rPr>
              <a:t>Hybrid intrusion detection system is made by the combination of two or more approaches of the intrusion detection system. In the hybrid intrusion detection system, host agent or system data is combined with network information to develop a complete view of the network system. Hybrid intrusion detection system is more effective in comparison to the other intrusion detection system. Prelude is an example of Hybrid IDS.</a:t>
            </a:r>
          </a:p>
        </p:txBody>
      </p:sp>
    </p:spTree>
    <p:extLst>
      <p:ext uri="{BB962C8B-B14F-4D97-AF65-F5344CB8AC3E}">
        <p14:creationId xmlns:p14="http://schemas.microsoft.com/office/powerpoint/2010/main" val="255107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intrusion</a:t>
            </a:r>
          </a:p>
        </p:txBody>
      </p:sp>
      <p:sp>
        <p:nvSpPr>
          <p:cNvPr id="3" name="Content Placeholder 2"/>
          <p:cNvSpPr>
            <a:spLocks noGrp="1"/>
          </p:cNvSpPr>
          <p:nvPr>
            <p:ph idx="1"/>
          </p:nvPr>
        </p:nvSpPr>
        <p:spPr/>
        <p:txBody>
          <a:bodyPr/>
          <a:lstStyle/>
          <a:p>
            <a:r>
              <a:rPr lang="en-US" dirty="0"/>
              <a:t>Intruder</a:t>
            </a:r>
          </a:p>
          <a:p>
            <a:pPr marL="0" indent="0">
              <a:buNone/>
            </a:pPr>
            <a:r>
              <a:rPr lang="en-US" b="1" dirty="0"/>
              <a:t>someone who uses the internet to illegally enter a computer system without permission</a:t>
            </a:r>
            <a:r>
              <a:rPr lang="en-US" dirty="0"/>
              <a:t>, for example in order to get secret information or to damage the system</a:t>
            </a:r>
          </a:p>
          <a:p>
            <a:pPr marL="0" indent="0">
              <a:buNone/>
            </a:pPr>
            <a:endParaRPr lang="en-US" dirty="0"/>
          </a:p>
        </p:txBody>
      </p:sp>
    </p:spTree>
    <p:extLst>
      <p:ext uri="{BB962C8B-B14F-4D97-AF65-F5344CB8AC3E}">
        <p14:creationId xmlns:p14="http://schemas.microsoft.com/office/powerpoint/2010/main" val="261964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intruders</a:t>
            </a:r>
          </a:p>
        </p:txBody>
      </p:sp>
      <p:sp>
        <p:nvSpPr>
          <p:cNvPr id="3" name="Content Placeholder 2"/>
          <p:cNvSpPr>
            <a:spLocks noGrp="1"/>
          </p:cNvSpPr>
          <p:nvPr>
            <p:ph idx="1"/>
          </p:nvPr>
        </p:nvSpPr>
        <p:spPr/>
        <p:txBody>
          <a:bodyPr/>
          <a:lstStyle/>
          <a:p>
            <a:r>
              <a:rPr lang="en-US" dirty="0"/>
              <a:t>Out side intruder(</a:t>
            </a:r>
            <a:r>
              <a:rPr lang="en-US" b="1" dirty="0"/>
              <a:t>masquerader)</a:t>
            </a:r>
          </a:p>
          <a:p>
            <a:pPr marL="0" indent="0">
              <a:buNone/>
            </a:pPr>
            <a:r>
              <a:rPr lang="en-US" b="1" dirty="0"/>
              <a:t>unauthorized user who penetrates a system exploiting a legitimate user’s account</a:t>
            </a:r>
            <a:endParaRPr lang="en-US" dirty="0"/>
          </a:p>
          <a:p>
            <a:r>
              <a:rPr lang="en-US" dirty="0"/>
              <a:t>In side intruder(</a:t>
            </a:r>
            <a:r>
              <a:rPr lang="en-US" b="1" dirty="0"/>
              <a:t>misfeasor)</a:t>
            </a:r>
          </a:p>
          <a:p>
            <a:pPr marL="0" indent="0">
              <a:buNone/>
            </a:pPr>
            <a:r>
              <a:rPr lang="en-US" b="1" dirty="0"/>
              <a:t>legitimate user who makes unauthorized accesses or misuses his privileges</a:t>
            </a:r>
          </a:p>
          <a:p>
            <a:pPr marL="0" indent="0">
              <a:buNone/>
            </a:pPr>
            <a:endParaRPr lang="en-US" dirty="0"/>
          </a:p>
        </p:txBody>
      </p:sp>
    </p:spTree>
    <p:extLst>
      <p:ext uri="{BB962C8B-B14F-4D97-AF65-F5344CB8AC3E}">
        <p14:creationId xmlns:p14="http://schemas.microsoft.com/office/powerpoint/2010/main" val="21837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a:t>
            </a:r>
          </a:p>
        </p:txBody>
      </p:sp>
      <p:sp>
        <p:nvSpPr>
          <p:cNvPr id="3" name="Content Placeholder 2"/>
          <p:cNvSpPr>
            <a:spLocks noGrp="1"/>
          </p:cNvSpPr>
          <p:nvPr>
            <p:ph idx="1"/>
          </p:nvPr>
        </p:nvSpPr>
        <p:spPr/>
        <p:txBody>
          <a:bodyPr/>
          <a:lstStyle/>
          <a:p>
            <a:r>
              <a:rPr lang="en-US" dirty="0"/>
              <a:t>A security event, or a combination of multiple security events, that constitutes a security incident in which an intruder gains, or attempts to gain, access to a system or system resource without having authorization to do so</a:t>
            </a:r>
          </a:p>
        </p:txBody>
      </p:sp>
    </p:spTree>
    <p:extLst>
      <p:ext uri="{BB962C8B-B14F-4D97-AF65-F5344CB8AC3E}">
        <p14:creationId xmlns:p14="http://schemas.microsoft.com/office/powerpoint/2010/main" val="346277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detection system</a:t>
            </a:r>
          </a:p>
        </p:txBody>
      </p:sp>
      <p:sp>
        <p:nvSpPr>
          <p:cNvPr id="3" name="Content Placeholder 2"/>
          <p:cNvSpPr>
            <a:spLocks noGrp="1"/>
          </p:cNvSpPr>
          <p:nvPr>
            <p:ph idx="1"/>
          </p:nvPr>
        </p:nvSpPr>
        <p:spPr/>
        <p:txBody>
          <a:bodyPr/>
          <a:lstStyle/>
          <a:p>
            <a:r>
              <a:rPr lang="en-US" dirty="0"/>
              <a:t>An </a:t>
            </a:r>
            <a:r>
              <a:rPr lang="en-US" dirty="0">
                <a:hlinkClick r:id="rId2"/>
              </a:rPr>
              <a:t>intrusion detection system</a:t>
            </a:r>
            <a:r>
              <a:rPr lang="en-US" dirty="0"/>
              <a:t>, IDS for short, monitors network and system traffic for any suspicious activity. Once any potential threats have been identified, intrusion detection software sends notifications to alert you to them.</a:t>
            </a:r>
          </a:p>
          <a:p>
            <a:r>
              <a:rPr lang="en-US" dirty="0"/>
              <a:t> The latest IDS software will proactively analyze and identify patterns indicative of a range of cyber attack types.</a:t>
            </a:r>
          </a:p>
          <a:p>
            <a:r>
              <a:rPr lang="en-US" dirty="0"/>
              <a:t> An effective solution should be able to discover any threats before they fully infiltrate the system.</a:t>
            </a:r>
          </a:p>
        </p:txBody>
      </p:sp>
    </p:spTree>
    <p:extLst>
      <p:ext uri="{BB962C8B-B14F-4D97-AF65-F5344CB8AC3E}">
        <p14:creationId xmlns:p14="http://schemas.microsoft.com/office/powerpoint/2010/main" val="409836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Methods</a:t>
            </a:r>
          </a:p>
        </p:txBody>
      </p:sp>
      <p:sp>
        <p:nvSpPr>
          <p:cNvPr id="3" name="Content Placeholder 2"/>
          <p:cNvSpPr>
            <a:spLocks noGrp="1"/>
          </p:cNvSpPr>
          <p:nvPr>
            <p:ph idx="1"/>
          </p:nvPr>
        </p:nvSpPr>
        <p:spPr/>
        <p:txBody>
          <a:bodyPr>
            <a:normAutofit lnSpcReduction="10000"/>
          </a:bodyPr>
          <a:lstStyle/>
          <a:p>
            <a:pPr fontAlgn="base"/>
            <a:r>
              <a:rPr lang="en-US" b="1" dirty="0"/>
              <a:t>Signature-based Method:</a:t>
            </a:r>
            <a:br>
              <a:rPr lang="en-US" dirty="0"/>
            </a:br>
            <a:r>
              <a:rPr lang="en-US" dirty="0"/>
              <a:t>Signature-based IDS detects the attacks on the basis of the specific patterns such as number of bytes or number of 1’s or number of </a:t>
            </a:r>
            <a:r>
              <a:rPr lang="en-US" dirty="0" err="1"/>
              <a:t>0’s</a:t>
            </a:r>
            <a:r>
              <a:rPr lang="en-US" dirty="0"/>
              <a:t> in the network traffic. It also detects on the basis of the already known malicious instruction sequence that is used by the malware. The detected patterns in the IDS are known as </a:t>
            </a:r>
            <a:r>
              <a:rPr lang="en-US" dirty="0" err="1"/>
              <a:t>signatures.Signature</a:t>
            </a:r>
            <a:r>
              <a:rPr lang="en-US" dirty="0"/>
              <a:t>-based IDS can easily detect the attacks whose pattern (signature) already exists in system but it is quite difficult to detect the new malware attacks as their pattern (signature) is not known.</a:t>
            </a:r>
          </a:p>
          <a:p>
            <a:endParaRPr lang="en-US" dirty="0"/>
          </a:p>
        </p:txBody>
      </p:sp>
    </p:spTree>
    <p:extLst>
      <p:ext uri="{BB962C8B-B14F-4D97-AF65-F5344CB8AC3E}">
        <p14:creationId xmlns:p14="http://schemas.microsoft.com/office/powerpoint/2010/main" val="314937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Methods</a:t>
            </a:r>
          </a:p>
        </p:txBody>
      </p:sp>
      <p:sp>
        <p:nvSpPr>
          <p:cNvPr id="3" name="Content Placeholder 2"/>
          <p:cNvSpPr>
            <a:spLocks noGrp="1"/>
          </p:cNvSpPr>
          <p:nvPr>
            <p:ph idx="1"/>
          </p:nvPr>
        </p:nvSpPr>
        <p:spPr/>
        <p:txBody>
          <a:bodyPr>
            <a:normAutofit lnSpcReduction="10000"/>
          </a:bodyPr>
          <a:lstStyle/>
          <a:p>
            <a:r>
              <a:rPr lang="en-US" b="1" dirty="0"/>
              <a:t>Anomaly-based Method:</a:t>
            </a:r>
            <a:br>
              <a:rPr lang="en-US" dirty="0"/>
            </a:br>
            <a:r>
              <a:rPr lang="en-US" dirty="0"/>
              <a:t>Anomaly-based IDS was introduced to detect unknown malware attacks as new malware are developed rapidly. In anomaly-based IDS there is use of machine learning to create a trustful activity model and anything coming is compared with that model and it is declared suspicious if it is not found in model. Machine learning-based method has a better-generalized property in comparison to signature-based IDS as these models can be trained according to the applications and hardware configurations.</a:t>
            </a:r>
          </a:p>
          <a:p>
            <a:endParaRPr lang="en-US" dirty="0"/>
          </a:p>
        </p:txBody>
      </p:sp>
    </p:spTree>
    <p:extLst>
      <p:ext uri="{BB962C8B-B14F-4D97-AF65-F5344CB8AC3E}">
        <p14:creationId xmlns:p14="http://schemas.microsoft.com/office/powerpoint/2010/main" val="275866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Based Intrusion Detection</a:t>
            </a:r>
          </a:p>
        </p:txBody>
      </p:sp>
      <p:sp>
        <p:nvSpPr>
          <p:cNvPr id="3" name="Content Placeholder 2"/>
          <p:cNvSpPr>
            <a:spLocks noGrp="1"/>
          </p:cNvSpPr>
          <p:nvPr>
            <p:ph idx="1"/>
          </p:nvPr>
        </p:nvSpPr>
        <p:spPr/>
        <p:txBody>
          <a:bodyPr>
            <a:normAutofit/>
          </a:bodyPr>
          <a:lstStyle/>
          <a:p>
            <a:r>
              <a:rPr lang="en-US" dirty="0"/>
              <a:t>Are dedicated network devices distributed within networks that monitor and inspect network traffic flowing through the device. </a:t>
            </a:r>
          </a:p>
          <a:p>
            <a:r>
              <a:rPr lang="en-US" dirty="0"/>
              <a:t>Instead of analyzing information that originates and resides on a host, Network-based IDS uses packet sniffing techniques to pull data from TCP/IP packets or other protocols that are traveling along the network. </a:t>
            </a:r>
          </a:p>
          <a:p>
            <a:pPr marL="0" indent="0">
              <a:buNone/>
            </a:pPr>
            <a:endParaRPr lang="en-US" dirty="0"/>
          </a:p>
        </p:txBody>
      </p:sp>
    </p:spTree>
    <p:extLst>
      <p:ext uri="{BB962C8B-B14F-4D97-AF65-F5344CB8AC3E}">
        <p14:creationId xmlns:p14="http://schemas.microsoft.com/office/powerpoint/2010/main" val="38782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Based Intrusion Detection</a:t>
            </a:r>
          </a:p>
        </p:txBody>
      </p:sp>
      <p:sp>
        <p:nvSpPr>
          <p:cNvPr id="3" name="Content Placeholder 2"/>
          <p:cNvSpPr>
            <a:spLocks noGrp="1"/>
          </p:cNvSpPr>
          <p:nvPr>
            <p:ph idx="1"/>
          </p:nvPr>
        </p:nvSpPr>
        <p:spPr/>
        <p:txBody>
          <a:bodyPr>
            <a:normAutofit fontScale="92500"/>
          </a:bodyPr>
          <a:lstStyle/>
          <a:p>
            <a:r>
              <a:rPr lang="en-US" dirty="0"/>
              <a:t>Are usually installed on servers and are more focused on analyzing the specific operating systems and applications, resource utilization and other system activity residing on the Host-based IDS host. </a:t>
            </a:r>
          </a:p>
          <a:p>
            <a:r>
              <a:rPr lang="en-US" dirty="0"/>
              <a:t>It will log any activities it discovers to a secure database and check to see whether the events match any malicious event record listed in the knowledge base. </a:t>
            </a:r>
          </a:p>
          <a:p>
            <a:r>
              <a:rPr lang="en-US" dirty="0"/>
              <a:t>Host-based IDS are often critical in detecting internal attacks directed towards an organization’s servers such as DNS, Mail, and Web Servers. </a:t>
            </a:r>
          </a:p>
          <a:p>
            <a:endParaRPr lang="en-US" dirty="0"/>
          </a:p>
        </p:txBody>
      </p:sp>
    </p:spTree>
    <p:extLst>
      <p:ext uri="{BB962C8B-B14F-4D97-AF65-F5344CB8AC3E}">
        <p14:creationId xmlns:p14="http://schemas.microsoft.com/office/powerpoint/2010/main" val="1640557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47</TotalTime>
  <Words>710</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Merriweather</vt:lpstr>
      <vt:lpstr>Tw Cen MT</vt:lpstr>
      <vt:lpstr>Circuit</vt:lpstr>
      <vt:lpstr>Cyber intrusion</vt:lpstr>
      <vt:lpstr>Cyber intrusion</vt:lpstr>
      <vt:lpstr>Type of intruders</vt:lpstr>
      <vt:lpstr>intrusion</vt:lpstr>
      <vt:lpstr>Intrusion detection system</vt:lpstr>
      <vt:lpstr>IDS Methods</vt:lpstr>
      <vt:lpstr>IDS Methods</vt:lpstr>
      <vt:lpstr>Network Based Intrusion Detection</vt:lpstr>
      <vt:lpstr>Host Based Intrusion Detection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intrusion</dc:title>
  <dc:creator>Haseeb</dc:creator>
  <cp:lastModifiedBy>DANIAL</cp:lastModifiedBy>
  <cp:revision>5</cp:revision>
  <dcterms:created xsi:type="dcterms:W3CDTF">2023-01-10T05:29:16Z</dcterms:created>
  <dcterms:modified xsi:type="dcterms:W3CDTF">2023-01-12T15:40:58Z</dcterms:modified>
</cp:coreProperties>
</file>