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5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7CB9-4419-4E3A-B732-CA859296FA4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FBD5-637F-4B9A-ACC7-4747053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8" y="803635"/>
            <a:ext cx="10436201" cy="47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2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4" y="2246441"/>
            <a:ext cx="8817093" cy="2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4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File inside a Directory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71" y="2825086"/>
            <a:ext cx="11164858" cy="13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2" y="0"/>
            <a:ext cx="11733223" cy="67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2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release the resources we need finally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46" y="1834217"/>
            <a:ext cx="11031908" cy="45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0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Outputstream</a:t>
            </a:r>
            <a:r>
              <a:rPr lang="en-US" dirty="0" smtClean="0"/>
              <a:t> object is not created but we try to close the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01" y="1680771"/>
            <a:ext cx="9616554" cy="51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4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2451"/>
            <a:ext cx="9268962" cy="51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9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Write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2824"/>
            <a:ext cx="10596161" cy="38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1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59935"/>
            <a:ext cx="6740146" cy="9648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25" y="1228299"/>
            <a:ext cx="8813445" cy="22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5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6" y="213981"/>
            <a:ext cx="10372298" cy="64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185128"/>
            <a:ext cx="10519494" cy="63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552" y="2129052"/>
            <a:ext cx="9540895" cy="30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the data file is mandatory, but for writing the data the file is optional.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9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Empty Txt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87803" cy="49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5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43" y="1532421"/>
            <a:ext cx="9579125" cy="53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6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6036"/>
            <a:ext cx="12120247" cy="58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7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64</Words>
  <Application>Microsoft Office PowerPoint</Application>
  <PresentationFormat>Widescreen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Reading and Writing of Data</vt:lpstr>
      <vt:lpstr>PowerPoint Presentation</vt:lpstr>
      <vt:lpstr>Creating an Empty Txt file</vt:lpstr>
      <vt:lpstr>Creating a file</vt:lpstr>
      <vt:lpstr>PowerPoint Presentation</vt:lpstr>
      <vt:lpstr>Creating a Directory</vt:lpstr>
      <vt:lpstr>Creating a File inside a Directory</vt:lpstr>
      <vt:lpstr>PowerPoint Presentation</vt:lpstr>
      <vt:lpstr>To release the resources we need finally block</vt:lpstr>
      <vt:lpstr>The Outputstream object is not created but we try to close the outputstream </vt:lpstr>
      <vt:lpstr>PowerPoint Presentation</vt:lpstr>
      <vt:lpstr>Read Write Operations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2023-01-04T04:45:54Z</dcterms:created>
  <dcterms:modified xsi:type="dcterms:W3CDTF">2023-01-08T18:04:31Z</dcterms:modified>
</cp:coreProperties>
</file>