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74E9-7860-4F37-9C68-BDFF9B1181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7690-3112-425F-A112-25A00923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function with different behaviors.</a:t>
            </a:r>
          </a:p>
          <a:p>
            <a:r>
              <a:rPr lang="en-US" dirty="0" smtClean="0"/>
              <a:t>The ability to appear more than one form.</a:t>
            </a:r>
          </a:p>
          <a:p>
            <a:r>
              <a:rPr lang="en-US" dirty="0" smtClean="0"/>
              <a:t>Without polymorphism we have to have different methods for different arguments.</a:t>
            </a:r>
          </a:p>
          <a:p>
            <a:r>
              <a:rPr lang="en-US" dirty="0" smtClean="0"/>
              <a:t>There are two types of polymorphism, Compile time and Runtime.</a:t>
            </a:r>
          </a:p>
          <a:p>
            <a:r>
              <a:rPr lang="en-US" dirty="0" smtClean="0"/>
              <a:t>Compile time polymorphism is achieved by Method Overloading. It is also known as Static Binding or Early Binding.</a:t>
            </a:r>
          </a:p>
          <a:p>
            <a:r>
              <a:rPr lang="en-US" dirty="0" smtClean="0"/>
              <a:t>Run time polymorphism is achieved by Method Overriding. It is also known as Dynamic or Late Binding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simple words, when the child is not happy with parent implementation then the child can have their own implementation based on requirements. </a:t>
            </a:r>
            <a:r>
              <a:rPr lang="en-US" dirty="0" err="1" smtClean="0"/>
              <a:t>Bydefault</a:t>
            </a:r>
            <a:r>
              <a:rPr lang="en-US" dirty="0" smtClean="0"/>
              <a:t> the parent class methods are available to child classes.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6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Object class instead of Parent class then the code will also be valid. The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5" y="3104582"/>
            <a:ext cx="11234550" cy="30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Take Animal object in the child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41" y="2320119"/>
            <a:ext cx="8481372" cy="25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The return type of child object cannot be possible with Parent class object.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050"/>
            <a:ext cx="10795517" cy="37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5: The Private Methods are not possible to </a:t>
            </a:r>
            <a:r>
              <a:rPr lang="en-US" dirty="0" smtClean="0"/>
              <a:t>override in 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methods declared as private are specific to the class only.</a:t>
            </a:r>
          </a:p>
          <a:p>
            <a:r>
              <a:rPr lang="en-US" dirty="0" smtClean="0"/>
              <a:t>While overriding it is not possible to decrease the permissions. However, you can increase the permissions.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7" y="4169006"/>
            <a:ext cx="11316945" cy="18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3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6: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 method is public, while the child method is default. </a:t>
            </a:r>
            <a:endParaRPr lang="en-US" dirty="0"/>
          </a:p>
          <a:p>
            <a:r>
              <a:rPr lang="en-US" dirty="0" smtClean="0"/>
              <a:t>The public is accessible by all packages, while the default is accessible by only one package.</a:t>
            </a:r>
          </a:p>
          <a:p>
            <a:r>
              <a:rPr lang="en-US" dirty="0" smtClean="0"/>
              <a:t>All packages to one package the permissions are reduced and it is not possible to reduce the permissions.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29" y="4380931"/>
            <a:ext cx="8714960" cy="21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Same level permissions both in parent and child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73" y="2429302"/>
            <a:ext cx="9017486" cy="18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Permissions are increased from parent to child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05" y="2961565"/>
            <a:ext cx="10729390" cy="2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Decreasing the level od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32" y="2511189"/>
            <a:ext cx="9093795" cy="16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9: Only the Instance Methods are possible to override and not the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methods in java, instance and static.</a:t>
            </a:r>
          </a:p>
          <a:p>
            <a:r>
              <a:rPr lang="en-US" dirty="0" smtClean="0"/>
              <a:t>The instance methods are accessed using the name of the instance object.</a:t>
            </a:r>
          </a:p>
          <a:p>
            <a:r>
              <a:rPr lang="en-US" dirty="0" smtClean="0"/>
              <a:t>The static methods are accessed using the class name.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" y="4141739"/>
            <a:ext cx="11566122" cy="17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9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Both Methods are instance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4221408"/>
            <a:ext cx="9648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achieve Method Overriding we need two OR MORE THAN TWO classes.</a:t>
            </a:r>
          </a:p>
          <a:p>
            <a:r>
              <a:rPr lang="en-US" dirty="0" smtClean="0"/>
              <a:t>The Classes must be in Parent and child relationship.</a:t>
            </a:r>
          </a:p>
          <a:p>
            <a:r>
              <a:rPr lang="en-US" dirty="0" smtClean="0"/>
              <a:t>The child can override the methods already implemented by the parent class.</a:t>
            </a:r>
          </a:p>
          <a:p>
            <a:r>
              <a:rPr lang="en-US" dirty="0" smtClean="0"/>
              <a:t>The Parent method is called overridden method, while the child class method is called overriding method.</a:t>
            </a:r>
          </a:p>
          <a:p>
            <a:r>
              <a:rPr lang="en-US" dirty="0" smtClean="0"/>
              <a:t>For Method Overriding we need to follow 9 rules. Once all the rules are followed then the Overriding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2: Both methods are static, then this concept is Method Hiding, but not method overriding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2104255"/>
            <a:ext cx="9972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1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One Method is instance and other is static, which is not allowed.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2483265"/>
            <a:ext cx="9620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7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1" y="1367544"/>
            <a:ext cx="4544704" cy="516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04" y="1367543"/>
            <a:ext cx="5453418" cy="52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916353"/>
            <a:ext cx="10101324" cy="49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8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0" y="573206"/>
            <a:ext cx="11536044" cy="56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941695"/>
            <a:ext cx="11891998" cy="50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Overridden and Overriding methods signatures must be same.</a:t>
            </a:r>
          </a:p>
          <a:p>
            <a:r>
              <a:rPr lang="en-US" dirty="0" smtClean="0"/>
              <a:t>Once the Parent class overridden method is declared final then it cannot be overridden in the child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4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3 : The Return Types of the Overridden and Overriding Methods must be same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745" y="2676592"/>
            <a:ext cx="9834509" cy="20335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6749" y="4710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 Primitive level the return types must be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6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4: </a:t>
            </a:r>
            <a:br>
              <a:rPr lang="en-US" dirty="0" smtClean="0"/>
            </a:br>
            <a:r>
              <a:rPr lang="en-US" dirty="0" smtClean="0"/>
              <a:t>Case 1: Return types can be changed at class level.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8391" y="2990984"/>
            <a:ext cx="12768782" cy="36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522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Polymorphism</vt:lpstr>
      <vt:lpstr>PowerPoint Presentation</vt:lpstr>
      <vt:lpstr>Method Resolution</vt:lpstr>
      <vt:lpstr>PowerPoint Presentation</vt:lpstr>
      <vt:lpstr>PowerPoint Presentation</vt:lpstr>
      <vt:lpstr>PowerPoint Presentation</vt:lpstr>
      <vt:lpstr>Rule 1</vt:lpstr>
      <vt:lpstr>Rules 3 : The Return Types of the Overridden and Overriding Methods must be same</vt:lpstr>
      <vt:lpstr>Rule 4:  Case 1: Return types can be changed at class level.</vt:lpstr>
      <vt:lpstr>Case 2</vt:lpstr>
      <vt:lpstr>Case 3: Take Animal object in the child class</vt:lpstr>
      <vt:lpstr>Case 4: The return type of child object cannot be possible with Parent class object.</vt:lpstr>
      <vt:lpstr>Rule 5: The Private Methods are not possible to override in child classes</vt:lpstr>
      <vt:lpstr>Rule 6: </vt:lpstr>
      <vt:lpstr>Case 1: Same level permissions both in parent and child class</vt:lpstr>
      <vt:lpstr>Case 2: Permissions are increased from parent to child</vt:lpstr>
      <vt:lpstr>Case 3: Decreasing the level od permissions</vt:lpstr>
      <vt:lpstr>Rule 9: Only the Instance Methods are possible to override and not the Static Methods</vt:lpstr>
      <vt:lpstr>Case 1: Both Methods are instance methods</vt:lpstr>
      <vt:lpstr>Case 2: Both methods are static, then this concept is Method Hiding, but not method overriding</vt:lpstr>
      <vt:lpstr>Case 3: One Method is instance and other is static, which is not allowed.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2023-01-10T17:08:53Z</dcterms:created>
  <dcterms:modified xsi:type="dcterms:W3CDTF">2023-01-11T07:44:00Z</dcterms:modified>
</cp:coreProperties>
</file>