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1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1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9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6467-DEF6-43C4-883C-3D9C42F7293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461B-6A25-4F40-BA49-07B91881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 Single Line of Text with Multiple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// Printing a line of text with multiple statements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class Welcome2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	\\main method begins execution of Java application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public static void main( String[] </a:t>
            </a:r>
            <a:r>
              <a:rPr lang="en-US" dirty="0" err="1" smtClean="0"/>
              <a:t>args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 "Welcome to " 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 "Java Programming!"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 // end method main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// end class Welcome2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3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Creating a Scanner to Obtain User Input from the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a location in the computer’s memory where a value can be stored for use later in a program. All Java variables must be declared with a name and a type before they can be used. </a:t>
            </a:r>
          </a:p>
          <a:p>
            <a:r>
              <a:rPr lang="en-US" dirty="0" smtClean="0"/>
              <a:t>A variable’s name enables the program to access the value of the variable in memory. </a:t>
            </a:r>
          </a:p>
          <a:p>
            <a:r>
              <a:rPr lang="en-US" dirty="0" smtClean="0"/>
              <a:t>A variable’s name can be any valid identifier. </a:t>
            </a:r>
          </a:p>
          <a:p>
            <a:r>
              <a:rPr lang="en-US" dirty="0" smtClean="0"/>
              <a:t>A variable’s type specifies what kind of information is stored at that location in memory. Like other statements, declaration statements end with a semicolon (;).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9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Multiple Lines of Text with a Single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\\Printing multiple lines of text with a single statement.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class Welcome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// main method begins execution of Java application 7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static void main( String[] </a:t>
            </a:r>
            <a:r>
              <a:rPr lang="en-US" dirty="0" err="1" smtClean="0"/>
              <a:t>args</a:t>
            </a:r>
            <a:r>
              <a:rPr lang="en-US" dirty="0" smtClean="0"/>
              <a:t> 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{ </a:t>
            </a:r>
            <a:r>
              <a:rPr lang="en-US" dirty="0" err="1" smtClean="0"/>
              <a:t>System.out.println</a:t>
            </a:r>
            <a:r>
              <a:rPr lang="en-US" dirty="0" smtClean="0"/>
              <a:t>( "Welcome to Java Programming!" 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end method main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// end class Welcome3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1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140" y="1209427"/>
            <a:ext cx="8939283" cy="43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Text with </a:t>
            </a:r>
            <a:r>
              <a:rPr lang="en-US" dirty="0" err="1" smtClean="0"/>
              <a:t>printf</a:t>
            </a:r>
            <a:r>
              <a:rPr lang="en-US" dirty="0" smtClean="0"/>
              <a:t> The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System.out.printf</a:t>
            </a:r>
            <a:r>
              <a:rPr lang="en-US" dirty="0" smtClean="0"/>
              <a:t> method (f means “formatted”) displays formatted data. Figure 2.6 uses this method to output the strings "Welcome to" and "Java Programming!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5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System.out.printf</a:t>
            </a:r>
            <a:r>
              <a:rPr lang="en-US" dirty="0" smtClean="0"/>
              <a:t>( "%s\</a:t>
            </a:r>
            <a:r>
              <a:rPr lang="en-US" dirty="0" err="1" smtClean="0"/>
              <a:t>n%s</a:t>
            </a:r>
            <a:r>
              <a:rPr lang="en-US" dirty="0" smtClean="0"/>
              <a:t>\n",</a:t>
            </a:r>
          </a:p>
          <a:p>
            <a:r>
              <a:rPr lang="en-US" dirty="0" smtClean="0"/>
              <a:t>"Welcome to", "Java Programming!"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08" y="1243966"/>
            <a:ext cx="8652680" cy="41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4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Application: Adding Integers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52" y="629932"/>
            <a:ext cx="11251095" cy="55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41111" y="787407"/>
            <a:ext cx="12570205" cy="60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5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great strength of Java is its rich set of predefined classes that you can reuse rather than “reinventing the wheel.” </a:t>
            </a:r>
          </a:p>
          <a:p>
            <a:r>
              <a:rPr lang="en-US" dirty="0" smtClean="0"/>
              <a:t>These classes are grouped into packages—named groups of related classes—and are collectively referred to as the Java class library, or the Java Application Programming Interface (Java API).</a:t>
            </a:r>
          </a:p>
          <a:p>
            <a:pPr marL="0" indent="0">
              <a:buNone/>
            </a:pPr>
            <a:r>
              <a:rPr lang="en-US" dirty="0" smtClean="0"/>
              <a:t>	import </a:t>
            </a:r>
            <a:r>
              <a:rPr lang="en-US" dirty="0" err="1" smtClean="0"/>
              <a:t>java.util.Scanner</a:t>
            </a:r>
            <a:r>
              <a:rPr lang="en-US" dirty="0" smtClean="0"/>
              <a:t>; // program uses class Scanner </a:t>
            </a:r>
          </a:p>
          <a:p>
            <a:r>
              <a:rPr lang="en-US" dirty="0" smtClean="0"/>
              <a:t>is an import declaration that helps the compiler locate a class that’s used in this program.</a:t>
            </a:r>
          </a:p>
          <a:p>
            <a:r>
              <a:rPr lang="en-US" dirty="0" smtClean="0"/>
              <a:t>It indicates that this example uses Java’s predefined Scanner class (discussed shortly) from package </a:t>
            </a:r>
            <a:r>
              <a:rPr lang="en-US" dirty="0" err="1" smtClean="0"/>
              <a:t>java.util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8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Displaying a Single Line of Text with Multiple Statements</vt:lpstr>
      <vt:lpstr>Displaying Multiple Lines of Text with a Single Statement</vt:lpstr>
      <vt:lpstr>PowerPoint Presentation</vt:lpstr>
      <vt:lpstr>Displaying Text with printf The</vt:lpstr>
      <vt:lpstr>Output</vt:lpstr>
      <vt:lpstr>PowerPoint Presentation</vt:lpstr>
      <vt:lpstr>Another Application: Adding Integers</vt:lpstr>
      <vt:lpstr>PowerPoint Presentation</vt:lpstr>
      <vt:lpstr>Import Declarations</vt:lpstr>
      <vt:lpstr>Declaring and Creating a Scanner to Obtain User Input from the Keyboard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2022-10-14T03:31:56Z</dcterms:created>
  <dcterms:modified xsi:type="dcterms:W3CDTF">2022-10-14T06:34:16Z</dcterms:modified>
</cp:coreProperties>
</file>