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Application</a:t>
            </a:r>
            <a:endParaRPr lang="en-US" dirty="0"/>
          </a:p>
        </p:txBody>
      </p:sp>
      <p:sp>
        <p:nvSpPr>
          <p:cNvPr id="3" name="Subtitle 2"/>
          <p:cNvSpPr>
            <a:spLocks noGrp="1"/>
          </p:cNvSpPr>
          <p:nvPr>
            <p:ph type="subTitle" idx="1"/>
          </p:nvPr>
        </p:nvSpPr>
        <p:spPr/>
        <p:txBody>
          <a:bodyPr/>
          <a:lstStyle/>
          <a:p>
            <a:r>
              <a:rPr lang="en-US" dirty="0" smtClean="0"/>
              <a:t>Adding Integer</a:t>
            </a:r>
            <a:endParaRPr lang="en-US" dirty="0"/>
          </a:p>
        </p:txBody>
      </p:sp>
    </p:spTree>
    <p:extLst>
      <p:ext uri="{BB962C8B-B14F-4D97-AF65-F5344CB8AC3E}">
        <p14:creationId xmlns:p14="http://schemas.microsoft.com/office/powerpoint/2010/main" val="334839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t>
            </a:r>
            <a:r>
              <a:rPr lang="en-US" dirty="0" smtClean="0"/>
              <a:t>Integers</a:t>
            </a:r>
            <a:endParaRPr lang="en-US" dirty="0"/>
          </a:p>
        </p:txBody>
      </p:sp>
      <p:sp>
        <p:nvSpPr>
          <p:cNvPr id="3" name="Content Placeholder 2"/>
          <p:cNvSpPr>
            <a:spLocks noGrp="1"/>
          </p:cNvSpPr>
          <p:nvPr>
            <p:ph idx="1"/>
          </p:nvPr>
        </p:nvSpPr>
        <p:spPr/>
        <p:txBody>
          <a:bodyPr/>
          <a:lstStyle/>
          <a:p>
            <a:pPr algn="just"/>
            <a:r>
              <a:rPr lang="en-US" dirty="0"/>
              <a:t>Our </a:t>
            </a:r>
            <a:r>
              <a:rPr lang="en-US" dirty="0" smtClean="0"/>
              <a:t>application </a:t>
            </a:r>
            <a:r>
              <a:rPr lang="en-US" dirty="0"/>
              <a:t>reads (or inputs) two integers (whole numbers, such as –22, 7, 0 and 1024) typed by a user at the keyboard, computes their sum and displays it. </a:t>
            </a:r>
            <a:endParaRPr lang="en-US" dirty="0" smtClean="0"/>
          </a:p>
          <a:p>
            <a:pPr algn="just"/>
            <a:r>
              <a:rPr lang="en-US" dirty="0" smtClean="0"/>
              <a:t>This </a:t>
            </a:r>
            <a:r>
              <a:rPr lang="en-US" dirty="0"/>
              <a:t>program must keep track of the numbers supplied by the user for the calculation later in the program. Programs remember numbers and other data in the computer’s memory and access that data through program elements called </a:t>
            </a:r>
            <a:r>
              <a:rPr lang="en-US" dirty="0">
                <a:solidFill>
                  <a:srgbClr val="FF0000"/>
                </a:solidFill>
              </a:rPr>
              <a:t>variables</a:t>
            </a:r>
            <a:r>
              <a:rPr lang="en-US" dirty="0"/>
              <a:t>.</a:t>
            </a:r>
          </a:p>
        </p:txBody>
      </p:sp>
    </p:spTree>
    <p:extLst>
      <p:ext uri="{BB962C8B-B14F-4D97-AF65-F5344CB8AC3E}">
        <p14:creationId xmlns:p14="http://schemas.microsoft.com/office/powerpoint/2010/main" val="344957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t>
            </a:r>
            <a:r>
              <a:rPr lang="en-US" dirty="0" err="1" smtClean="0"/>
              <a:t>Specifiers</a:t>
            </a:r>
            <a:endParaRPr lang="en-US" dirty="0"/>
          </a:p>
        </p:txBody>
      </p:sp>
      <p:sp>
        <p:nvSpPr>
          <p:cNvPr id="3" name="Content Placeholder 2"/>
          <p:cNvSpPr>
            <a:spLocks noGrp="1"/>
          </p:cNvSpPr>
          <p:nvPr>
            <p:ph idx="1"/>
          </p:nvPr>
        </p:nvSpPr>
        <p:spPr/>
        <p:txBody>
          <a:bodyPr/>
          <a:lstStyle/>
          <a:p>
            <a:pPr algn="just"/>
            <a:r>
              <a:rPr lang="en-US" dirty="0"/>
              <a:t>Method </a:t>
            </a:r>
            <a:r>
              <a:rPr lang="en-US" dirty="0" err="1" smtClean="0">
                <a:solidFill>
                  <a:srgbClr val="FF0000"/>
                </a:solidFill>
              </a:rPr>
              <a:t>printf</a:t>
            </a:r>
            <a:r>
              <a:rPr lang="en-US" dirty="0" smtClean="0"/>
              <a:t> </a:t>
            </a:r>
            <a:r>
              <a:rPr lang="en-US" dirty="0"/>
              <a:t>first argument is a format string that may consist of fixed text and format </a:t>
            </a:r>
            <a:r>
              <a:rPr lang="en-US" dirty="0" err="1">
                <a:solidFill>
                  <a:srgbClr val="FF0000"/>
                </a:solidFill>
              </a:rPr>
              <a:t>specifiers</a:t>
            </a:r>
            <a:r>
              <a:rPr lang="en-US" dirty="0"/>
              <a:t>. </a:t>
            </a:r>
            <a:endParaRPr lang="en-US" dirty="0" smtClean="0"/>
          </a:p>
          <a:p>
            <a:pPr algn="just"/>
            <a:r>
              <a:rPr lang="en-US" dirty="0" smtClean="0"/>
              <a:t>Fixed </a:t>
            </a:r>
            <a:r>
              <a:rPr lang="en-US" dirty="0"/>
              <a:t>text is output by </a:t>
            </a:r>
            <a:r>
              <a:rPr lang="en-US" dirty="0" err="1"/>
              <a:t>printf</a:t>
            </a:r>
            <a:r>
              <a:rPr lang="en-US" dirty="0"/>
              <a:t> just as it would be by print or </a:t>
            </a:r>
            <a:r>
              <a:rPr lang="en-US" dirty="0" err="1">
                <a:solidFill>
                  <a:srgbClr val="FF0000"/>
                </a:solidFill>
              </a:rPr>
              <a:t>println</a:t>
            </a:r>
            <a:r>
              <a:rPr lang="en-US" dirty="0"/>
              <a:t>. Each format </a:t>
            </a:r>
            <a:r>
              <a:rPr lang="en-US" dirty="0" err="1"/>
              <a:t>specifier</a:t>
            </a:r>
            <a:r>
              <a:rPr lang="en-US" dirty="0"/>
              <a:t> is a placeholder for a value and specifies the type of data to output. </a:t>
            </a:r>
            <a:endParaRPr lang="en-US" dirty="0" smtClean="0"/>
          </a:p>
          <a:p>
            <a:pPr algn="just"/>
            <a:r>
              <a:rPr lang="en-US" dirty="0" smtClean="0">
                <a:solidFill>
                  <a:srgbClr val="FF0000"/>
                </a:solidFill>
              </a:rPr>
              <a:t>Format </a:t>
            </a:r>
            <a:r>
              <a:rPr lang="en-US" dirty="0" err="1">
                <a:solidFill>
                  <a:srgbClr val="FF0000"/>
                </a:solidFill>
              </a:rPr>
              <a:t>specifiers</a:t>
            </a:r>
            <a:r>
              <a:rPr lang="en-US" dirty="0">
                <a:solidFill>
                  <a:srgbClr val="FF0000"/>
                </a:solidFill>
              </a:rPr>
              <a:t> </a:t>
            </a:r>
            <a:r>
              <a:rPr lang="en-US" dirty="0"/>
              <a:t>also may include optional formatting information. Format </a:t>
            </a:r>
            <a:r>
              <a:rPr lang="en-US" dirty="0" err="1"/>
              <a:t>specifiers</a:t>
            </a:r>
            <a:r>
              <a:rPr lang="en-US" dirty="0"/>
              <a:t> begin with a percent </a:t>
            </a:r>
            <a:r>
              <a:rPr lang="en-US" dirty="0">
                <a:solidFill>
                  <a:srgbClr val="FF0000"/>
                </a:solidFill>
              </a:rPr>
              <a:t>sign (%) </a:t>
            </a:r>
            <a:r>
              <a:rPr lang="en-US" dirty="0"/>
              <a:t>followed by a character that represents the data type. For example, the format </a:t>
            </a:r>
            <a:r>
              <a:rPr lang="en-US" dirty="0" err="1"/>
              <a:t>specifier</a:t>
            </a:r>
            <a:r>
              <a:rPr lang="en-US" dirty="0"/>
              <a:t> %s is a </a:t>
            </a:r>
            <a:r>
              <a:rPr lang="en-US" dirty="0">
                <a:solidFill>
                  <a:srgbClr val="FF0000"/>
                </a:solidFill>
              </a:rPr>
              <a:t>placeholder </a:t>
            </a:r>
            <a:r>
              <a:rPr lang="en-US" dirty="0"/>
              <a:t>for a </a:t>
            </a:r>
            <a:r>
              <a:rPr lang="en-US" dirty="0">
                <a:solidFill>
                  <a:srgbClr val="FF0000"/>
                </a:solidFill>
              </a:rPr>
              <a:t>string</a:t>
            </a:r>
            <a:r>
              <a:rPr lang="en-US" dirty="0"/>
              <a:t>.</a:t>
            </a:r>
          </a:p>
        </p:txBody>
      </p:sp>
    </p:spTree>
    <p:extLst>
      <p:ext uri="{BB962C8B-B14F-4D97-AF65-F5344CB8AC3E}">
        <p14:creationId xmlns:p14="http://schemas.microsoft.com/office/powerpoint/2010/main" val="22471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A great strength of Java is its rich set of predefined classes that you can reuse rather than “reinventing the wheel.” </a:t>
            </a:r>
            <a:endParaRPr lang="en-US" dirty="0" smtClean="0"/>
          </a:p>
          <a:p>
            <a:r>
              <a:rPr lang="en-US" dirty="0" smtClean="0"/>
              <a:t>These </a:t>
            </a:r>
            <a:r>
              <a:rPr lang="en-US" dirty="0"/>
              <a:t>classes are grouped into packages—named groups of related classes—and are collectively referred to as the Java class library, or the Java Application Programming Interface (Java API). </a:t>
            </a:r>
            <a:endParaRPr lang="en-US" dirty="0" smtClean="0"/>
          </a:p>
          <a:p>
            <a:r>
              <a:rPr lang="en-US" dirty="0"/>
              <a:t>import </a:t>
            </a:r>
            <a:r>
              <a:rPr lang="en-US" dirty="0" err="1"/>
              <a:t>java.util.Scanner</a:t>
            </a:r>
            <a:r>
              <a:rPr lang="en-US" dirty="0"/>
              <a:t>; // program uses class </a:t>
            </a:r>
            <a:r>
              <a:rPr lang="en-US" dirty="0" smtClean="0"/>
              <a:t>Scanner</a:t>
            </a:r>
          </a:p>
          <a:p>
            <a:r>
              <a:rPr lang="en-US" dirty="0" smtClean="0"/>
              <a:t>Package is </a:t>
            </a:r>
            <a:r>
              <a:rPr lang="en-US" dirty="0"/>
              <a:t>an import declaration that helps the compiler locate a class that’s used in this program. It indicates that this example uses Java’s predefined Scanner class (discussed shortly) from package </a:t>
            </a:r>
            <a:r>
              <a:rPr lang="en-US" dirty="0" err="1"/>
              <a:t>java.util</a:t>
            </a:r>
            <a:endParaRPr lang="en-US" dirty="0"/>
          </a:p>
        </p:txBody>
      </p:sp>
    </p:spTree>
    <p:extLst>
      <p:ext uri="{BB962C8B-B14F-4D97-AF65-F5344CB8AC3E}">
        <p14:creationId xmlns:p14="http://schemas.microsoft.com/office/powerpoint/2010/main" val="166204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Programming Error 2.5</a:t>
            </a:r>
          </a:p>
        </p:txBody>
      </p:sp>
      <p:sp>
        <p:nvSpPr>
          <p:cNvPr id="3" name="Content Placeholder 2"/>
          <p:cNvSpPr>
            <a:spLocks noGrp="1"/>
          </p:cNvSpPr>
          <p:nvPr>
            <p:ph idx="1"/>
          </p:nvPr>
        </p:nvSpPr>
        <p:spPr/>
        <p:txBody>
          <a:bodyPr/>
          <a:lstStyle/>
          <a:p>
            <a:r>
              <a:rPr lang="en-US" dirty="0" smtClean="0"/>
              <a:t>All </a:t>
            </a:r>
            <a:r>
              <a:rPr lang="en-US" dirty="0"/>
              <a:t>import declarations must appear before the first class declaration in the file. Placing an import declaration inside or after a class declaration is a syntax error.</a:t>
            </a:r>
          </a:p>
        </p:txBody>
      </p:sp>
    </p:spTree>
    <p:extLst>
      <p:ext uri="{BB962C8B-B14F-4D97-AF65-F5344CB8AC3E}">
        <p14:creationId xmlns:p14="http://schemas.microsoft.com/office/powerpoint/2010/main" val="302346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Error-Prevention Tip 2.8</a:t>
            </a:r>
          </a:p>
        </p:txBody>
      </p:sp>
      <p:sp>
        <p:nvSpPr>
          <p:cNvPr id="3" name="Content Placeholder 2"/>
          <p:cNvSpPr>
            <a:spLocks noGrp="1"/>
          </p:cNvSpPr>
          <p:nvPr>
            <p:ph idx="1"/>
          </p:nvPr>
        </p:nvSpPr>
        <p:spPr/>
        <p:txBody>
          <a:bodyPr/>
          <a:lstStyle/>
          <a:p>
            <a:r>
              <a:rPr lang="en-US" dirty="0" smtClean="0"/>
              <a:t>Forgetting </a:t>
            </a:r>
            <a:r>
              <a:rPr lang="en-US" dirty="0"/>
              <a:t>to include an import declaration for a class used in your program typically results in a compilation error containing a message such as “</a:t>
            </a:r>
            <a:r>
              <a:rPr lang="en-US" dirty="0">
                <a:solidFill>
                  <a:srgbClr val="FF0000"/>
                </a:solidFill>
              </a:rPr>
              <a:t>cannot find symbol</a:t>
            </a:r>
            <a:r>
              <a:rPr lang="en-US" dirty="0"/>
              <a:t>.” </a:t>
            </a:r>
            <a:endParaRPr lang="en-US" dirty="0" smtClean="0"/>
          </a:p>
          <a:p>
            <a:r>
              <a:rPr lang="en-US" dirty="0" smtClean="0"/>
              <a:t>When </a:t>
            </a:r>
            <a:r>
              <a:rPr lang="en-US" dirty="0"/>
              <a:t>this occurs, check that you provided the proper import declarations and that the names in them are correct, including proper capitalization.</a:t>
            </a:r>
          </a:p>
        </p:txBody>
      </p:sp>
    </p:spTree>
    <p:extLst>
      <p:ext uri="{BB962C8B-B14F-4D97-AF65-F5344CB8AC3E}">
        <p14:creationId xmlns:p14="http://schemas.microsoft.com/office/powerpoint/2010/main" val="52649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and Creating a Scanner to Obtain User Input from the Keyboard</a:t>
            </a:r>
          </a:p>
        </p:txBody>
      </p:sp>
      <p:sp>
        <p:nvSpPr>
          <p:cNvPr id="3" name="Content Placeholder 2"/>
          <p:cNvSpPr>
            <a:spLocks noGrp="1"/>
          </p:cNvSpPr>
          <p:nvPr>
            <p:ph idx="1"/>
          </p:nvPr>
        </p:nvSpPr>
        <p:spPr/>
        <p:txBody>
          <a:bodyPr/>
          <a:lstStyle/>
          <a:p>
            <a:r>
              <a:rPr lang="en-US" dirty="0" smtClean="0"/>
              <a:t>A </a:t>
            </a:r>
            <a:r>
              <a:rPr lang="en-US" dirty="0">
                <a:solidFill>
                  <a:srgbClr val="FF0000"/>
                </a:solidFill>
              </a:rPr>
              <a:t>variable</a:t>
            </a:r>
            <a:r>
              <a:rPr lang="en-US" dirty="0"/>
              <a:t> is a location in the computer’s memory where a value can be stored for use later in a program. </a:t>
            </a:r>
            <a:endParaRPr lang="en-US" dirty="0" smtClean="0"/>
          </a:p>
          <a:p>
            <a:r>
              <a:rPr lang="en-US" dirty="0" smtClean="0"/>
              <a:t>All </a:t>
            </a:r>
            <a:r>
              <a:rPr lang="en-US" dirty="0"/>
              <a:t>Java variables must be declared with a name and a type before they can be used. </a:t>
            </a:r>
            <a:endParaRPr lang="en-US" dirty="0" smtClean="0"/>
          </a:p>
          <a:p>
            <a:r>
              <a:rPr lang="en-US" dirty="0" smtClean="0"/>
              <a:t>A </a:t>
            </a:r>
            <a:r>
              <a:rPr lang="en-US" dirty="0"/>
              <a:t>variable’s name enables the program to access the value of the variable in memory. </a:t>
            </a:r>
            <a:endParaRPr lang="en-US" dirty="0" smtClean="0"/>
          </a:p>
          <a:p>
            <a:r>
              <a:rPr lang="en-US" dirty="0" smtClean="0"/>
              <a:t>A </a:t>
            </a:r>
            <a:r>
              <a:rPr lang="en-US" dirty="0"/>
              <a:t>variable’s name can be any valid identifier. A variable’s type specifies what kind of information is stored at that location in memory. </a:t>
            </a:r>
          </a:p>
        </p:txBody>
      </p:sp>
    </p:spTree>
    <p:extLst>
      <p:ext uri="{BB962C8B-B14F-4D97-AF65-F5344CB8AC3E}">
        <p14:creationId xmlns:p14="http://schemas.microsoft.com/office/powerpoint/2010/main" val="122173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Scanner Class </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rgbClr val="FF0000"/>
                </a:solidFill>
              </a:rPr>
              <a:t>Scanner input = new Scanner( System.in </a:t>
            </a:r>
            <a:r>
              <a:rPr lang="en-US" dirty="0" smtClean="0">
                <a:solidFill>
                  <a:srgbClr val="FF0000"/>
                </a:solidFill>
              </a:rPr>
              <a:t>);</a:t>
            </a:r>
          </a:p>
          <a:p>
            <a:r>
              <a:rPr lang="en-US" dirty="0"/>
              <a:t>The above line is a variable declaration statement that specifies the name (input) and type (Scanner) of a variable that’s used in this program. A Scanner enables a program to read data (e.g., numbers and strings</a:t>
            </a:r>
            <a:r>
              <a:rPr lang="en-US" dirty="0" smtClean="0"/>
              <a:t>). Basically, Scanner is a pipeline that is used to read the data from the command prompt. So java reads the data from the command prompt using the Scanner object. So we ask the scanner object to please hold the value of any type, e.g. </a:t>
            </a:r>
            <a:r>
              <a:rPr lang="en-US" dirty="0" err="1" smtClean="0"/>
              <a:t>int</a:t>
            </a:r>
            <a:r>
              <a:rPr lang="en-US" dirty="0" smtClean="0"/>
              <a:t>, float, byte </a:t>
            </a:r>
            <a:r>
              <a:rPr lang="en-US" dirty="0" err="1" smtClean="0"/>
              <a:t>etc</a:t>
            </a:r>
            <a:r>
              <a:rPr lang="en-US" dirty="0" smtClean="0"/>
              <a:t>, typed by the user.</a:t>
            </a:r>
          </a:p>
          <a:p>
            <a:r>
              <a:rPr lang="en-US" dirty="0" smtClean="0"/>
              <a:t>The </a:t>
            </a:r>
            <a:r>
              <a:rPr lang="en-US" dirty="0"/>
              <a:t>data can come from many sources, such as the user at the keyboard or a file on disk. Before using a Scanner, you must create it and specify the source of the data</a:t>
            </a:r>
            <a:r>
              <a:rPr lang="en-US" dirty="0" smtClean="0"/>
              <a:t>.</a:t>
            </a:r>
          </a:p>
          <a:p>
            <a:r>
              <a:rPr lang="en-US" dirty="0"/>
              <a:t>The = in </a:t>
            </a:r>
            <a:r>
              <a:rPr lang="en-US" dirty="0" smtClean="0"/>
              <a:t>the above code </a:t>
            </a:r>
            <a:r>
              <a:rPr lang="en-US" dirty="0"/>
              <a:t>indicates that Scanner variable input should be initialized (i.e., prepared for use in the program) in its declaration with the result of the expression to the right of the equals sign—new Scanner(System.in). </a:t>
            </a:r>
            <a:endParaRPr lang="en-US" dirty="0" smtClean="0"/>
          </a:p>
          <a:p>
            <a:r>
              <a:rPr lang="en-US" dirty="0" smtClean="0"/>
              <a:t>This </a:t>
            </a:r>
            <a:r>
              <a:rPr lang="en-US" dirty="0"/>
              <a:t>expression uses the </a:t>
            </a:r>
            <a:r>
              <a:rPr lang="en-US" dirty="0">
                <a:solidFill>
                  <a:srgbClr val="FF0000"/>
                </a:solidFill>
              </a:rPr>
              <a:t>new keyword </a:t>
            </a:r>
            <a:r>
              <a:rPr lang="en-US" dirty="0"/>
              <a:t>to create a Scanner object that reads characters typed by the user at the keyboard. </a:t>
            </a:r>
            <a:endParaRPr lang="en-US" dirty="0" smtClean="0"/>
          </a:p>
          <a:p>
            <a:r>
              <a:rPr lang="en-US" dirty="0" smtClean="0"/>
              <a:t>The standard </a:t>
            </a:r>
            <a:r>
              <a:rPr lang="en-US" dirty="0"/>
              <a:t>input object, System.in, enables applications to read bytes of </a:t>
            </a:r>
            <a:r>
              <a:rPr lang="en-US" dirty="0" smtClean="0"/>
              <a:t>information </a:t>
            </a:r>
            <a:r>
              <a:rPr lang="en-US" dirty="0"/>
              <a:t>typed by the user</a:t>
            </a:r>
            <a:r>
              <a:rPr lang="en-US" dirty="0" smtClean="0"/>
              <a:t>. As we are taking input using the system resources like keyboard so we have to use the System class for input.</a:t>
            </a:r>
            <a:endParaRPr lang="en-US" dirty="0"/>
          </a:p>
        </p:txBody>
      </p:sp>
    </p:spTree>
    <p:extLst>
      <p:ext uri="{BB962C8B-B14F-4D97-AF65-F5344CB8AC3E}">
        <p14:creationId xmlns:p14="http://schemas.microsoft.com/office/powerpoint/2010/main" val="339559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lstStyle/>
          <a:p>
            <a:r>
              <a:rPr lang="en-US" dirty="0" smtClean="0"/>
              <a:t>Q.1:	What is the difference between next() and nextLine(). Write one example. Both methods read the data in string format. </a:t>
            </a:r>
          </a:p>
          <a:p>
            <a:r>
              <a:rPr lang="en-US" dirty="0" smtClean="0"/>
              <a:t>Q.2:	Take a number from the user and check if its even or odd.</a:t>
            </a:r>
          </a:p>
          <a:p>
            <a:r>
              <a:rPr lang="en-US" dirty="0" smtClean="0"/>
              <a:t>Q.3:	Take two numbers from the user and print the bigger number.</a:t>
            </a:r>
          </a:p>
          <a:p>
            <a:r>
              <a:rPr lang="en-US" dirty="0" smtClean="0"/>
              <a:t>Q.4:	Take a year from the end user and check if it’s a leap year or not.</a:t>
            </a:r>
          </a:p>
          <a:p>
            <a:endParaRPr lang="en-US" dirty="0"/>
          </a:p>
          <a:p>
            <a:pPr lvl="1"/>
            <a:r>
              <a:rPr lang="en-US" dirty="0" smtClean="0"/>
              <a:t>Deadline </a:t>
            </a:r>
            <a:r>
              <a:rPr lang="en-US" dirty="0" smtClean="0"/>
              <a:t>31</a:t>
            </a:r>
            <a:r>
              <a:rPr lang="en-US" dirty="0" smtClean="0"/>
              <a:t> </a:t>
            </a:r>
            <a:r>
              <a:rPr lang="en-US" dirty="0" smtClean="0"/>
              <a:t>October 2022 23:59</a:t>
            </a:r>
            <a:endParaRPr lang="en-US" dirty="0"/>
          </a:p>
        </p:txBody>
      </p:sp>
    </p:spTree>
    <p:extLst>
      <p:ext uri="{BB962C8B-B14F-4D97-AF65-F5344CB8AC3E}">
        <p14:creationId xmlns:p14="http://schemas.microsoft.com/office/powerpoint/2010/main" val="9600078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304</TotalTime>
  <Words>724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Java Application</vt:lpstr>
      <vt:lpstr>Adding Integers</vt:lpstr>
      <vt:lpstr>Format Specifiers</vt:lpstr>
      <vt:lpstr>Packages</vt:lpstr>
      <vt:lpstr>Common Programming Error 2.5</vt:lpstr>
      <vt:lpstr>Error-Prevention Tip 2.8</vt:lpstr>
      <vt:lpstr>Declaring and Creating a Scanner to Obtain User Input from the Keyboard</vt:lpstr>
      <vt:lpstr>The Scanner Class </vt:lpstr>
      <vt:lpstr>Assignment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Application</dc:title>
  <dc:creator>Microsoft account</dc:creator>
  <cp:lastModifiedBy>Microsoft account</cp:lastModifiedBy>
  <cp:revision>24</cp:revision>
  <dcterms:created xsi:type="dcterms:W3CDTF">2022-10-16T15:49:59Z</dcterms:created>
  <dcterms:modified xsi:type="dcterms:W3CDTF">2022-10-24T04:37:42Z</dcterms:modified>
</cp:coreProperties>
</file>