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776B07E-0B15-4930-9012-F90977A41F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3" name="Text Box3"/>
          <p:cNvSpPr txBox="1"/>
          <p:nvPr/>
        </p:nvSpPr>
        <p:spPr>
          <a:xfrm>
            <a:off x="923544" y="2921533"/>
            <a:ext cx="9028724" cy="762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002"/>
              </a:lnSpc>
            </a:pPr>
            <a:r>
              <a:rPr lang="en-US" altLang="zh-CN" sz="6000" spc="-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60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6000" spc="-55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60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6000" spc="-4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60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6000" spc="-5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endParaRPr lang="en-US" altLang="zh-CN" sz="60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923544" y="3745103"/>
            <a:ext cx="2974086" cy="762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000"/>
              </a:lnSpc>
            </a:pPr>
            <a:r>
              <a:rPr lang="en-US" altLang="zh-CN" sz="60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endParaRPr lang="en-US" altLang="zh-CN" sz="60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E4A73-89A2-1C54-94E5-6D4F919C5661}"/>
              </a:ext>
            </a:extLst>
          </p:cNvPr>
          <p:cNvSpPr txBox="1"/>
          <p:nvPr/>
        </p:nvSpPr>
        <p:spPr>
          <a:xfrm>
            <a:off x="7896200" y="5373216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UZAIR WAHEED ANJUM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MAHROSE FATIMA</a:t>
            </a:r>
            <a:endParaRPr lang="en-P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ath6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5" name="Image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66" name="Image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88" y="2779777"/>
            <a:ext cx="8235698" cy="3826763"/>
          </a:xfrm>
          <a:prstGeom prst="rect">
            <a:avLst/>
          </a:prstGeom>
          <a:noFill/>
        </p:spPr>
      </p:pic>
      <p:sp>
        <p:nvSpPr>
          <p:cNvPr id="67" name="Text Box67"/>
          <p:cNvSpPr txBox="1"/>
          <p:nvPr/>
        </p:nvSpPr>
        <p:spPr>
          <a:xfrm>
            <a:off x="929640" y="460756"/>
            <a:ext cx="7585962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2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929640" y="1064031"/>
            <a:ext cx="290163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929640" y="1839928"/>
            <a:ext cx="9791372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one-dimensional</a:t>
            </a:r>
            <a:r>
              <a:rPr lang="en-US" altLang="zh-CN" sz="2800" spc="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r>
              <a:rPr lang="en-US" altLang="zh-CN" sz="28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eight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ath7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1" name="Image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72" name="Image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96" y="2740152"/>
            <a:ext cx="7880604" cy="3712464"/>
          </a:xfrm>
          <a:prstGeom prst="rect">
            <a:avLst/>
          </a:prstGeom>
          <a:noFill/>
        </p:spPr>
      </p:pic>
      <p:sp>
        <p:nvSpPr>
          <p:cNvPr id="73" name="Text Box73"/>
          <p:cNvSpPr txBox="1"/>
          <p:nvPr/>
        </p:nvSpPr>
        <p:spPr>
          <a:xfrm>
            <a:off x="929640" y="460756"/>
            <a:ext cx="7585962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2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929640" y="1064031"/>
            <a:ext cx="290163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929640" y="1839928"/>
            <a:ext cx="10032136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Examples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two-dimensional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r>
              <a:rPr lang="en-US" altLang="zh-CN" sz="2800" spc="6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array,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(a)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grid,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(b)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grid.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th7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77" name="Group77"/>
          <p:cNvGrpSpPr/>
          <p:nvPr/>
        </p:nvGrpSpPr>
        <p:grpSpPr>
          <a:xfrm>
            <a:off x="4271772" y="0"/>
            <a:ext cx="7920228" cy="6504432"/>
            <a:chOff x="4271772" y="0"/>
            <a:chExt cx="7920228" cy="6504432"/>
          </a:xfrm>
        </p:grpSpPr>
        <p:pic>
          <p:nvPicPr>
            <p:cNvPr id="78" name="Image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000" y="0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79" name="Image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72" y="1027176"/>
              <a:ext cx="7525512" cy="5477256"/>
            </a:xfrm>
            <a:prstGeom prst="rect">
              <a:avLst/>
            </a:prstGeom>
            <a:noFill/>
          </p:spPr>
        </p:pic>
      </p:grpSp>
      <p:sp>
        <p:nvSpPr>
          <p:cNvPr id="80" name="Text Box80"/>
          <p:cNvSpPr txBox="1"/>
          <p:nvPr/>
        </p:nvSpPr>
        <p:spPr>
          <a:xfrm>
            <a:off x="929640" y="460756"/>
            <a:ext cx="7585962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2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929640" y="1064031"/>
            <a:ext cx="290163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929640" y="1781224"/>
            <a:ext cx="3038695" cy="381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8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600" spc="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sharing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needed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158240" y="2109851"/>
            <a:ext cx="1362255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6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matrix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1158240" y="2386990"/>
            <a:ext cx="2565051" cy="3310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multiplication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1158240" y="2664968"/>
            <a:ext cx="2723469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(a)</a:t>
            </a:r>
            <a:r>
              <a:rPr lang="en-US" altLang="zh-CN" sz="26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one-dimensional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1158240" y="2942336"/>
            <a:ext cx="1684887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(b)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two-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1158240" y="3219704"/>
            <a:ext cx="1678412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dimensional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1158240" y="3497072"/>
            <a:ext cx="2486662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r>
              <a:rPr lang="en-US" altLang="zh-CN" sz="26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1158240" y="3774212"/>
            <a:ext cx="1978001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matrix.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1158240" y="4052062"/>
            <a:ext cx="2584882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Shaded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portions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1158240" y="4329430"/>
            <a:ext cx="2764126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matrices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1158240" y="4606798"/>
            <a:ext cx="2529985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required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1158240" y="4884166"/>
            <a:ext cx="2599751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600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1158240" y="5161305"/>
            <a:ext cx="1885151" cy="3310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computes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1158240" y="5439233"/>
            <a:ext cx="2433087" cy="3307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  <a:buAutoNum type="arabicPlain" startAt="383"/>
            </a:pPr>
            <a:endParaRPr/>
          </a:p>
        </p:txBody>
      </p:sp>
      <p:sp>
        <p:nvSpPr>
          <p:cNvPr id="96" name="Text Box96"/>
          <p:cNvSpPr txBox="1"/>
          <p:nvPr/>
        </p:nvSpPr>
        <p:spPr>
          <a:xfrm>
            <a:off x="1158240" y="5716601"/>
            <a:ext cx="2750592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  <a:buAutoNum type="arabicPlain" startAt="383"/>
            </a:pPr>
            <a:r>
              <a:rPr lang="en-US" altLang="zh-CN" sz="26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ath9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98" name="Image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99" name="Image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24" y="2619756"/>
            <a:ext cx="7353300" cy="3020568"/>
          </a:xfrm>
          <a:prstGeom prst="rect">
            <a:avLst/>
          </a:prstGeom>
          <a:noFill/>
        </p:spPr>
      </p:pic>
      <p:sp>
        <p:nvSpPr>
          <p:cNvPr id="100" name="Text Box100"/>
          <p:cNvSpPr txBox="1"/>
          <p:nvPr/>
        </p:nvSpPr>
        <p:spPr>
          <a:xfrm>
            <a:off x="929640" y="460756"/>
            <a:ext cx="8957918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2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5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Block-cyclic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929640" y="1064031"/>
            <a:ext cx="2636382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929640" y="1842184"/>
            <a:ext cx="2370769" cy="3819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8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600" spc="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block-cyclic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1158240" y="2249831"/>
            <a:ext cx="3371398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6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variation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1158240" y="2607056"/>
            <a:ext cx="3263164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1158240" y="2963672"/>
            <a:ext cx="3366790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</a:t>
            </a:r>
            <a:r>
              <a:rPr lang="en-US" altLang="zh-CN" sz="2600" spc="-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6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1158240" y="3320288"/>
            <a:ext cx="2800455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alleviate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load-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1158240" y="3676676"/>
            <a:ext cx="2807684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imbalance</a:t>
            </a:r>
            <a:r>
              <a:rPr lang="en-US" altLang="zh-CN" sz="26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idling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1158240" y="4033774"/>
            <a:ext cx="1388136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problems.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929640" y="4465623"/>
            <a:ext cx="3147172" cy="381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8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600" spc="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Examples</a:t>
            </a:r>
            <a:r>
              <a:rPr lang="en-US" altLang="zh-CN" sz="26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one-</a:t>
            </a: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1158240" y="4873498"/>
            <a:ext cx="3186408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two-dimensional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block-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1158240" y="5229886"/>
            <a:ext cx="2521689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cyclic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1158240" y="5587060"/>
            <a:ext cx="3071354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four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ath11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14" name="Image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15" name="Image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16" y="2837688"/>
            <a:ext cx="7208520" cy="3768852"/>
          </a:xfrm>
          <a:prstGeom prst="rect">
            <a:avLst/>
          </a:prstGeom>
          <a:noFill/>
        </p:spPr>
      </p:pic>
      <p:sp>
        <p:nvSpPr>
          <p:cNvPr id="116" name="Text Box116"/>
          <p:cNvSpPr txBox="1"/>
          <p:nvPr/>
        </p:nvSpPr>
        <p:spPr>
          <a:xfrm>
            <a:off x="929640" y="460756"/>
            <a:ext cx="9159854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  <a:buAutoNum type="arabicPlain"/>
            </a:pP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Randomized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929640" y="1064031"/>
            <a:ext cx="4227921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  <a:buAutoNum type="arabicPlain"/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lock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929640" y="1839928"/>
            <a:ext cx="9733178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block-cyclic</a:t>
            </a:r>
            <a:r>
              <a:rPr lang="en-US" altLang="zh-CN" sz="2800" spc="3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800" spc="5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shown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(b)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</a:t>
            </a:r>
            <a:r>
              <a:rPr lang="en-US" altLang="zh-CN" sz="2800" spc="5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</a:t>
            </a:r>
            <a:r>
              <a:rPr lang="en-US" altLang="zh-CN" sz="2800" spc="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performed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(a)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</a:t>
            </a:r>
            <a:r>
              <a:rPr lang="en-US" altLang="zh-CN" sz="2800" b="1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imbalances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th11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0" name="Image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21" name="Image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41320"/>
            <a:ext cx="5751576" cy="2738628"/>
          </a:xfrm>
          <a:prstGeom prst="rect">
            <a:avLst/>
          </a:prstGeom>
          <a:noFill/>
        </p:spPr>
      </p:pic>
      <p:sp>
        <p:nvSpPr>
          <p:cNvPr id="122" name="Text Box122"/>
          <p:cNvSpPr txBox="1"/>
          <p:nvPr/>
        </p:nvSpPr>
        <p:spPr>
          <a:xfrm>
            <a:off x="929640" y="460756"/>
            <a:ext cx="9159854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  <a:buAutoNum type="arabicPlain"/>
            </a:pP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Randomized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929640" y="1064031"/>
            <a:ext cx="4227921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  <a:buAutoNum type="arabicPlain"/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lock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929640" y="1839928"/>
            <a:ext cx="10200178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one-dimensional</a:t>
            </a:r>
            <a:r>
              <a:rPr lang="en-US" altLang="zh-CN" sz="2800" spc="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randomized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12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blocks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onto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four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ath12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6" name="Image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27" name="Image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04" y="2970276"/>
            <a:ext cx="8624316" cy="3206496"/>
          </a:xfrm>
          <a:prstGeom prst="rect">
            <a:avLst/>
          </a:prstGeom>
          <a:noFill/>
        </p:spPr>
      </p:pic>
      <p:sp>
        <p:nvSpPr>
          <p:cNvPr id="128" name="Text Box128"/>
          <p:cNvSpPr txBox="1"/>
          <p:nvPr/>
        </p:nvSpPr>
        <p:spPr>
          <a:xfrm>
            <a:off x="929640" y="460756"/>
            <a:ext cx="9159854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  <a:buAutoNum type="arabicPlain"/>
            </a:pP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Randomized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929640" y="1064031"/>
            <a:ext cx="4227921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  <a:buAutoNum type="arabicPlain"/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lock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929640" y="1839928"/>
            <a:ext cx="9955654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two-dimensional</a:t>
            </a:r>
            <a:r>
              <a:rPr lang="en-US" altLang="zh-CN" sz="2800" spc="4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random</a:t>
            </a:r>
            <a:r>
              <a:rPr lang="en-US" altLang="zh-CN" sz="28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800" spc="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shown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(b)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</a:t>
            </a:r>
            <a:r>
              <a:rPr lang="en-US" altLang="zh-CN" sz="2800" spc="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</a:t>
            </a:r>
            <a:r>
              <a:rPr lang="en-US" altLang="zh-CN" sz="28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performed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(a),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spc="-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shown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(c).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ath13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32" name="Image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133" name="Text Box133"/>
          <p:cNvSpPr txBox="1"/>
          <p:nvPr/>
        </p:nvSpPr>
        <p:spPr>
          <a:xfrm>
            <a:off x="929640" y="762279"/>
            <a:ext cx="414565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Graph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929640" y="1810179"/>
            <a:ext cx="10106046" cy="10163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just" rtl="0">
              <a:lnSpc>
                <a:spcPts val="2668"/>
              </a:lnSpc>
              <a:buChar char="•"/>
            </a:pP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sz="2600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algorithms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operate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6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sparse</a:t>
            </a:r>
            <a:r>
              <a:rPr lang="en-US" altLang="zh-CN" sz="26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structures</a:t>
            </a:r>
            <a:r>
              <a:rPr lang="en-US" altLang="zh-CN" sz="2600" spc="-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pattern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interaction</a:t>
            </a:r>
            <a:r>
              <a:rPr lang="en-US" altLang="zh-CN" sz="26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elements</a:t>
            </a:r>
            <a:r>
              <a:rPr lang="en-US" altLang="zh-CN" sz="2600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dependent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highly</a:t>
            </a:r>
            <a:r>
              <a:rPr lang="en-US" altLang="zh-CN" sz="26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irregular.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929640" y="2888028"/>
            <a:ext cx="9811460" cy="6989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752"/>
              </a:lnSpc>
              <a:buChar char="•"/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Numerical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simulations</a:t>
            </a:r>
            <a:r>
              <a:rPr lang="en-US" altLang="zh-CN" sz="26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physical</a:t>
            </a:r>
            <a:r>
              <a:rPr lang="en-US" altLang="zh-CN" sz="26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phenomena</a:t>
            </a:r>
            <a:r>
              <a:rPr lang="en-US" altLang="zh-CN" sz="26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r>
              <a:rPr lang="en-US" altLang="zh-CN" sz="26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such</a:t>
            </a:r>
            <a:r>
              <a:rPr lang="en-US" altLang="zh-CN" sz="26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type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929640" y="3649753"/>
            <a:ext cx="10176036" cy="6994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754"/>
              </a:lnSpc>
              <a:buChar char="•"/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6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these</a:t>
            </a:r>
            <a:r>
              <a:rPr lang="en-US" altLang="zh-CN" sz="2600" spc="-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computations,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physical </a:t>
            </a:r>
            <a:r>
              <a:rPr lang="en-US" altLang="zh-CN" sz="26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domain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6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discretized</a:t>
            </a:r>
            <a:r>
              <a:rPr lang="en-US" altLang="zh-CN" sz="26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represented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elements.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929640" y="4410759"/>
            <a:ext cx="10072192" cy="6989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752"/>
              </a:lnSpc>
              <a:buChar char="•"/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simulation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physical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phenomenon</a:t>
            </a:r>
            <a:r>
              <a:rPr lang="en-US" altLang="zh-CN" sz="26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being</a:t>
            </a:r>
            <a:r>
              <a:rPr lang="en-US" altLang="zh-CN" sz="26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modeled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involves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computing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values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certain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physical</a:t>
            </a:r>
            <a:r>
              <a:rPr lang="en-US" altLang="zh-CN" sz="26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quantities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6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point.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929640" y="5170959"/>
            <a:ext cx="9931850" cy="6995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754"/>
              </a:lnSpc>
              <a:buChar char="•"/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</a:t>
            </a:r>
            <a:r>
              <a:rPr lang="en-US" altLang="zh-CN" sz="26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6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600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point</a:t>
            </a:r>
            <a:r>
              <a:rPr lang="en-US" altLang="zh-CN" sz="26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600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en-US" altLang="zh-CN" sz="26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corresponding</a:t>
            </a:r>
            <a:r>
              <a:rPr lang="en-US" altLang="zh-CN" sz="2600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point</a:t>
            </a: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6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points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adjacent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600" spc="-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ath13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0" name="Image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41" name="Image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32" y="2578608"/>
            <a:ext cx="7840982" cy="3849624"/>
          </a:xfrm>
          <a:prstGeom prst="rect">
            <a:avLst/>
          </a:prstGeom>
          <a:noFill/>
        </p:spPr>
      </p:pic>
      <p:sp>
        <p:nvSpPr>
          <p:cNvPr id="142" name="Text Box142"/>
          <p:cNvSpPr txBox="1"/>
          <p:nvPr/>
        </p:nvSpPr>
        <p:spPr>
          <a:xfrm>
            <a:off x="929640" y="762279"/>
            <a:ext cx="414565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Graph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929640" y="1894967"/>
            <a:ext cx="5299142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Lake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Superior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th14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5" name="Image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46" name="Image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76" y="2458212"/>
            <a:ext cx="7473698" cy="3509773"/>
          </a:xfrm>
          <a:prstGeom prst="rect">
            <a:avLst/>
          </a:prstGeom>
          <a:noFill/>
        </p:spPr>
      </p:pic>
      <p:sp>
        <p:nvSpPr>
          <p:cNvPr id="147" name="Text Box147"/>
          <p:cNvSpPr txBox="1"/>
          <p:nvPr/>
        </p:nvSpPr>
        <p:spPr>
          <a:xfrm>
            <a:off x="929640" y="762279"/>
            <a:ext cx="414565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Graph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48" name="Text Box148"/>
          <p:cNvSpPr txBox="1"/>
          <p:nvPr/>
        </p:nvSpPr>
        <p:spPr>
          <a:xfrm>
            <a:off x="929640" y="1839928"/>
            <a:ext cx="9449734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random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800" spc="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elements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eight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2231771" y="6191250"/>
            <a:ext cx="7638059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0"/>
              </a:lnSpc>
            </a:pP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1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1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</a:t>
            </a:r>
            <a:r>
              <a:rPr lang="en-US" altLang="zh-CN" sz="1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1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points</a:t>
            </a:r>
            <a:r>
              <a:rPr lang="en-US" altLang="zh-CN" sz="1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belonging</a:t>
            </a:r>
            <a:r>
              <a:rPr lang="en-US" altLang="zh-CN" sz="1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1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US" altLang="zh-CN" sz="1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</a:t>
            </a:r>
            <a:r>
              <a:rPr lang="en-US" altLang="zh-CN" sz="1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its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assigned</a:t>
            </a:r>
            <a:r>
              <a:rPr lang="en-US" altLang="zh-CN" sz="1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portion</a:t>
            </a:r>
            <a:r>
              <a:rPr lang="en-US" altLang="zh-CN" sz="1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1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th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" name="Image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7" name="Text Box7"/>
          <p:cNvSpPr txBox="1"/>
          <p:nvPr/>
        </p:nvSpPr>
        <p:spPr>
          <a:xfrm>
            <a:off x="929640" y="762279"/>
            <a:ext cx="8922514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44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929640" y="1806400"/>
            <a:ext cx="8905642" cy="7515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959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order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achieve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time,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overheads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executing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parallel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must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minimized.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929640" y="2616025"/>
            <a:ext cx="9859626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  <a:buChar char="•"/>
            </a:pP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decomposition,</a:t>
            </a:r>
            <a:r>
              <a:rPr lang="en-US" altLang="zh-CN" sz="2800" spc="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sources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overhead.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1387094" y="3030347"/>
            <a:ext cx="8849970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spent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inter-process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interaction</a:t>
            </a:r>
            <a:r>
              <a:rPr lang="en-US" altLang="zh-CN" sz="24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overhead.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1387094" y="3386963"/>
            <a:ext cx="6723888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idle.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929640" y="3796849"/>
            <a:ext cx="9672632" cy="752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961"/>
              </a:lnSpc>
              <a:buChar char="•"/>
            </a:pP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Therefore,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good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must</a:t>
            </a:r>
            <a:r>
              <a:rPr lang="en-US" altLang="zh-CN" sz="28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strive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achieve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objectives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1387094" y="4553077"/>
            <a:ext cx="9296502" cy="6446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538"/>
              </a:lnSpc>
              <a:buChar char="•"/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(1)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reducing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amount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spend</a:t>
            </a:r>
            <a:r>
              <a:rPr lang="en-US" altLang="zh-CN" sz="24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interacting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4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other,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1387094" y="5200501"/>
            <a:ext cx="9102746" cy="6452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540"/>
              </a:lnSpc>
              <a:buChar char="•"/>
            </a:pP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(2)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reducing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total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amount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engaged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performing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ath15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1" name="Image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52" name="Image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56" y="2915411"/>
            <a:ext cx="9099806" cy="3942588"/>
          </a:xfrm>
          <a:prstGeom prst="rect">
            <a:avLst/>
          </a:prstGeom>
          <a:noFill/>
        </p:spPr>
      </p:pic>
      <p:sp>
        <p:nvSpPr>
          <p:cNvPr id="153" name="Text Box153"/>
          <p:cNvSpPr txBox="1"/>
          <p:nvPr/>
        </p:nvSpPr>
        <p:spPr>
          <a:xfrm>
            <a:off x="929640" y="762279"/>
            <a:ext cx="414565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Graph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929640" y="1839928"/>
            <a:ext cx="9755796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800" spc="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mesh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elements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eight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processes,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graph-partitioning</a:t>
            </a:r>
            <a:r>
              <a:rPr lang="en-US" altLang="zh-CN" sz="2800" spc="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th15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6" name="Image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57" name="Image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3537204"/>
            <a:ext cx="7694676" cy="3043428"/>
          </a:xfrm>
          <a:prstGeom prst="rect">
            <a:avLst/>
          </a:prstGeom>
          <a:noFill/>
        </p:spPr>
      </p:pic>
      <p:sp>
        <p:nvSpPr>
          <p:cNvPr id="158" name="Text Box158"/>
          <p:cNvSpPr txBox="1"/>
          <p:nvPr/>
        </p:nvSpPr>
        <p:spPr>
          <a:xfrm>
            <a:off x="929640" y="762279"/>
            <a:ext cx="8236428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Mappings</a:t>
            </a:r>
            <a:r>
              <a:rPr lang="en-US" altLang="zh-CN" sz="4400" spc="-2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Based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on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8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Task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749503" y="1479374"/>
            <a:ext cx="9086121" cy="4101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simple</a:t>
            </a:r>
            <a:r>
              <a:rPr lang="en-US" altLang="zh-CN" sz="2800" spc="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partitioning,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978103" y="1918462"/>
            <a:ext cx="9074407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consider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task-dependency</a:t>
            </a:r>
            <a:r>
              <a:rPr lang="en-US" altLang="zh-CN" sz="2800" spc="6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perfect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</a:t>
            </a:r>
            <a:r>
              <a:rPr lang="en-US" altLang="zh-CN" sz="28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tree.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61" name="Text Box161"/>
          <p:cNvSpPr txBox="1"/>
          <p:nvPr/>
        </p:nvSpPr>
        <p:spPr>
          <a:xfrm>
            <a:off x="749503" y="2375211"/>
            <a:ext cx="9962133" cy="11788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just" rtl="0">
              <a:lnSpc>
                <a:spcPts val="3094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Such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task-dependency</a:t>
            </a:r>
            <a:r>
              <a:rPr lang="en-US" altLang="zh-CN" sz="2800" spc="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occur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practical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problems</a:t>
            </a:r>
            <a:r>
              <a:rPr lang="en-US" altLang="zh-CN" sz="2800" spc="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decomposition,</a:t>
            </a:r>
            <a:r>
              <a:rPr lang="en-US" altLang="zh-CN" sz="2800" spc="6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such</a:t>
            </a:r>
            <a:r>
              <a:rPr lang="en-US" altLang="zh-CN" sz="28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</a:t>
            </a:r>
            <a:r>
              <a:rPr lang="en-US" altLang="zh-CN" sz="2800" spc="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finding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minimum</a:t>
            </a:r>
            <a:r>
              <a:rPr lang="en-US" altLang="zh-CN" sz="2800" spc="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numbers.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62" name="Text Box162"/>
          <p:cNvSpPr txBox="1"/>
          <p:nvPr/>
        </p:nvSpPr>
        <p:spPr>
          <a:xfrm>
            <a:off x="929640" y="4089908"/>
            <a:ext cx="138158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1800" b="1" spc="-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929640" y="4364228"/>
            <a:ext cx="1986178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sparse</a:t>
            </a:r>
            <a:r>
              <a:rPr lang="en-US" altLang="zh-CN" sz="1800" b="1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matrix-vector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929640" y="4638548"/>
            <a:ext cx="185204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multiplication</a:t>
            </a:r>
            <a:r>
              <a:rPr lang="en-US" altLang="zh-CN" sz="1800" b="1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onto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929640" y="4912868"/>
            <a:ext cx="197891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three</a:t>
            </a:r>
            <a:r>
              <a:rPr lang="en-US" altLang="zh-CN" sz="1800" b="1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r>
              <a:rPr lang="en-US" altLang="zh-CN" sz="1800" b="1" spc="-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929640" y="5187188"/>
            <a:ext cx="176512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</a:t>
            </a:r>
            <a:r>
              <a:rPr lang="en-US" altLang="zh-CN" sz="1800" b="1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</a:t>
            </a:r>
            <a:r>
              <a:rPr lang="en-US" altLang="zh-CN" sz="1800" b="1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1800" b="1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contains</a:t>
            </a:r>
            <a:r>
              <a:rPr lang="en-US" altLang="zh-CN" sz="1800" b="1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929640" y="5461864"/>
            <a:ext cx="156083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indices</a:t>
            </a:r>
            <a:r>
              <a:rPr lang="en-US" altLang="zh-CN" sz="1800" b="1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1800" b="1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1800" b="1" i="1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929640" y="5736184"/>
            <a:ext cx="172801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1800" b="1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1800" b="1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needs</a:t>
            </a:r>
            <a:r>
              <a:rPr lang="en-US" altLang="zh-CN" sz="1800" b="1" spc="-4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69" name="Text Box169"/>
          <p:cNvSpPr txBox="1"/>
          <p:nvPr/>
        </p:nvSpPr>
        <p:spPr>
          <a:xfrm>
            <a:off x="929640" y="6010504"/>
            <a:ext cx="172311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1800" b="1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sz="1800" b="1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70" name="Text Box170"/>
          <p:cNvSpPr txBox="1"/>
          <p:nvPr/>
        </p:nvSpPr>
        <p:spPr>
          <a:xfrm>
            <a:off x="929640" y="6284824"/>
            <a:ext cx="102039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th17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2" name="Image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73" name="Image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56" y="2881884"/>
            <a:ext cx="6533388" cy="3771900"/>
          </a:xfrm>
          <a:prstGeom prst="rect">
            <a:avLst/>
          </a:prstGeom>
          <a:noFill/>
        </p:spPr>
      </p:pic>
      <p:sp>
        <p:nvSpPr>
          <p:cNvPr id="174" name="Text Box174"/>
          <p:cNvSpPr txBox="1"/>
          <p:nvPr/>
        </p:nvSpPr>
        <p:spPr>
          <a:xfrm>
            <a:off x="929640" y="762279"/>
            <a:ext cx="8236428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Mappings</a:t>
            </a:r>
            <a:r>
              <a:rPr lang="en-US" altLang="zh-CN" sz="4400" spc="-2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Based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on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8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Task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929640" y="1839928"/>
            <a:ext cx="10143622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Reducing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interaction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overhead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sparse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matrix-vector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multiplication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r>
              <a:rPr lang="en-US" altLang="zh-CN" sz="28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task-interaction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ath17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7" name="Image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178" name="Image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84" y="2363724"/>
            <a:ext cx="7191756" cy="3715512"/>
          </a:xfrm>
          <a:prstGeom prst="rect">
            <a:avLst/>
          </a:prstGeom>
          <a:noFill/>
        </p:spPr>
      </p:pic>
      <p:sp>
        <p:nvSpPr>
          <p:cNvPr id="179" name="Text Box179"/>
          <p:cNvSpPr txBox="1"/>
          <p:nvPr/>
        </p:nvSpPr>
        <p:spPr>
          <a:xfrm>
            <a:off x="929640" y="762279"/>
            <a:ext cx="5024250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Hierarchical</a:t>
            </a:r>
            <a:r>
              <a:rPr lang="en-US" altLang="zh-CN" sz="4400" spc="6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929640" y="1839928"/>
            <a:ext cx="2335821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1" name="Text Box181"/>
          <p:cNvSpPr txBox="1"/>
          <p:nvPr/>
        </p:nvSpPr>
        <p:spPr>
          <a:xfrm>
            <a:off x="1158240" y="2278787"/>
            <a:ext cx="3049377" cy="355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8"/>
              </a:lnSpc>
            </a:pP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hierarchical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2" name="Text Box182"/>
          <p:cNvSpPr txBox="1"/>
          <p:nvPr/>
        </p:nvSpPr>
        <p:spPr>
          <a:xfrm>
            <a:off x="1158240" y="2663444"/>
            <a:ext cx="3131113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task-dependency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1158240" y="3047492"/>
            <a:ext cx="2530099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graph.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node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4" name="Text Box184"/>
          <p:cNvSpPr txBox="1"/>
          <p:nvPr/>
        </p:nvSpPr>
        <p:spPr>
          <a:xfrm>
            <a:off x="1158240" y="3431540"/>
            <a:ext cx="2660809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represented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5" name="Text Box185"/>
          <p:cNvSpPr txBox="1"/>
          <p:nvPr/>
        </p:nvSpPr>
        <p:spPr>
          <a:xfrm>
            <a:off x="1158240" y="3815359"/>
            <a:ext cx="2891307" cy="355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8"/>
              </a:lnSpc>
            </a:pP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supertask.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1158240" y="4199890"/>
            <a:ext cx="2723422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1158240" y="4583938"/>
            <a:ext cx="3088696" cy="3550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represents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1158240" y="4967986"/>
            <a:ext cx="2852559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subtasks,</a:t>
            </a:r>
            <a:r>
              <a:rPr lang="en-US" altLang="zh-CN" sz="2800" spc="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1158240" y="5352364"/>
            <a:ext cx="2793403" cy="3550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mapped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onto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eight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1158240" y="5736413"/>
            <a:ext cx="1539784" cy="3550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th19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92" name="Image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193" name="Text Box193"/>
          <p:cNvSpPr txBox="1"/>
          <p:nvPr/>
        </p:nvSpPr>
        <p:spPr>
          <a:xfrm>
            <a:off x="929640" y="762279"/>
            <a:ext cx="6986253" cy="6183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Dynamic</a:t>
            </a:r>
            <a:r>
              <a:rPr lang="en-US" altLang="zh-CN" sz="4400" spc="-2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endParaRPr lang="en-US" altLang="zh-CN" sz="44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929640" y="1894967"/>
            <a:ext cx="9878328" cy="13157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8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reason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balancing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workload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processes,</a:t>
            </a:r>
            <a:r>
              <a:rPr lang="en-US" altLang="zh-CN" sz="2800" spc="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referred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load-balancing.</a:t>
            </a:r>
            <a:endParaRPr lang="en-US" altLang="zh-C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929640" y="3812312"/>
            <a:ext cx="8667846" cy="355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8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lang="en-US" altLang="zh-CN" sz="2800" spc="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classified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either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929640" y="4269819"/>
            <a:ext cx="3631197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  <a:buChar char="•"/>
            </a:pP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Centralized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Schemes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929640" y="4780359"/>
            <a:ext cx="3239175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  <a:buChar char="•"/>
            </a:pP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Distributed</a:t>
            </a:r>
            <a:r>
              <a:rPr lang="en-US" altLang="zh-CN" sz="2800" spc="5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Schemes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ath19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99" name="Image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200" name="Text Box200"/>
          <p:cNvSpPr txBox="1"/>
          <p:nvPr/>
        </p:nvSpPr>
        <p:spPr>
          <a:xfrm>
            <a:off x="929640" y="762279"/>
            <a:ext cx="4667217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2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Centralized</a:t>
            </a:r>
            <a:r>
              <a:rPr lang="en-US" altLang="zh-CN" sz="4400" spc="6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929640" y="1839928"/>
            <a:ext cx="10038568" cy="11786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maintained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common</a:t>
            </a:r>
            <a:r>
              <a:rPr lang="en-US" altLang="zh-C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central</a:t>
            </a:r>
            <a:r>
              <a:rPr lang="en-US" altLang="zh-CN" sz="2800" b="1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structure</a:t>
            </a:r>
            <a:r>
              <a:rPr lang="en-US" altLang="zh-CN" sz="2800" b="1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maintained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b="1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special</a:t>
            </a:r>
            <a:r>
              <a:rPr lang="en-US" altLang="zh-C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b="1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subset</a:t>
            </a:r>
            <a:r>
              <a:rPr lang="en-US" altLang="zh-CN" sz="2800" b="1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929640" y="3120469"/>
            <a:ext cx="10023514" cy="15625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76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special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designated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pool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available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tasks,</a:t>
            </a:r>
            <a:r>
              <a:rPr lang="en-US" altLang="zh-CN" sz="28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referred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master</a:t>
            </a:r>
            <a:r>
              <a:rPr lang="en-US" altLang="zh-CN" sz="2800" b="1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depend</a:t>
            </a:r>
            <a:r>
              <a:rPr lang="en-US" altLang="zh-CN" sz="2800" spc="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master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obtain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referred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b="1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slaves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ath20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04" name="Image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205" name="Text Box205"/>
          <p:cNvSpPr txBox="1"/>
          <p:nvPr/>
        </p:nvSpPr>
        <p:spPr>
          <a:xfrm>
            <a:off x="929640" y="762279"/>
            <a:ext cx="4656584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5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Distributed</a:t>
            </a: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06" name="Text Box206"/>
          <p:cNvSpPr txBox="1"/>
          <p:nvPr/>
        </p:nvSpPr>
        <p:spPr>
          <a:xfrm>
            <a:off x="929640" y="1806400"/>
            <a:ext cx="10310122" cy="10932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869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distributed</a:t>
            </a:r>
            <a:r>
              <a:rPr lang="en-US" altLang="zh-CN" sz="2800" spc="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balancing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scheme,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distributed</a:t>
            </a:r>
            <a:r>
              <a:rPr lang="en-US" altLang="zh-CN" sz="2800" spc="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exchange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929640" y="2957401"/>
            <a:ext cx="9226580" cy="7515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959"/>
              </a:lnSpc>
              <a:buChar char="•"/>
            </a:pP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sz="28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</a:t>
            </a:r>
            <a:r>
              <a:rPr lang="en-US" altLang="zh-CN" sz="28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208" name="Text Box208"/>
          <p:cNvSpPr txBox="1"/>
          <p:nvPr/>
        </p:nvSpPr>
        <p:spPr>
          <a:xfrm>
            <a:off x="929640" y="3767893"/>
            <a:ext cx="9242248" cy="752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961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critical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parameters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distributed</a:t>
            </a:r>
            <a:r>
              <a:rPr lang="en-US" altLang="zh-CN" sz="2800" spc="5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balancing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follows: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209" name="Text Box209"/>
          <p:cNvSpPr txBox="1"/>
          <p:nvPr/>
        </p:nvSpPr>
        <p:spPr>
          <a:xfrm>
            <a:off x="1387094" y="4522597"/>
            <a:ext cx="7961784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sending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receiving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paired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together?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210" name="Text Box210"/>
          <p:cNvSpPr txBox="1"/>
          <p:nvPr/>
        </p:nvSpPr>
        <p:spPr>
          <a:xfrm>
            <a:off x="1387094" y="4879213"/>
            <a:ext cx="7557542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transfer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initiated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sender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receiver?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1387094" y="5235554"/>
            <a:ext cx="6318454" cy="352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5"/>
              </a:lnSpc>
              <a:buChar char="•"/>
            </a:pP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much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4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transferred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exchange?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1387094" y="5591252"/>
            <a:ext cx="5013961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transfer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performed?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th1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6" name="Image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17" name="Text Box17"/>
          <p:cNvSpPr txBox="1"/>
          <p:nvPr/>
        </p:nvSpPr>
        <p:spPr>
          <a:xfrm>
            <a:off x="929640" y="762279"/>
            <a:ext cx="8922514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44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929640" y="1839928"/>
            <a:ext cx="10185468" cy="11786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section,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discuss</a:t>
            </a:r>
            <a:r>
              <a:rPr lang="en-US" altLang="zh-CN" sz="2800" spc="5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various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schemes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onto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balancing</a:t>
            </a:r>
            <a:r>
              <a:rPr lang="en-US" altLang="zh-CN" sz="2800" spc="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workload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minimizing</a:t>
            </a:r>
            <a:r>
              <a:rPr lang="en-US" altLang="zh-CN" sz="2800" spc="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their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idle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929640" y="3120469"/>
            <a:ext cx="10226320" cy="11784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good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must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ensure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8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computations</a:t>
            </a:r>
            <a:r>
              <a:rPr lang="en-US" altLang="zh-CN" sz="2800" spc="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interactions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800" spc="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8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stage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parallel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well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balanced.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th2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1" name="Image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pic>
        <p:nvPicPr>
          <p:cNvPr id="22" name="Image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16" y="2881884"/>
            <a:ext cx="9128760" cy="3430524"/>
          </a:xfrm>
          <a:prstGeom prst="rect">
            <a:avLst/>
          </a:prstGeom>
          <a:noFill/>
        </p:spPr>
      </p:pic>
      <p:sp>
        <p:nvSpPr>
          <p:cNvPr id="23" name="Text Box23"/>
          <p:cNvSpPr txBox="1"/>
          <p:nvPr/>
        </p:nvSpPr>
        <p:spPr>
          <a:xfrm>
            <a:off x="929640" y="762279"/>
            <a:ext cx="8922514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44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929640" y="1839928"/>
            <a:ext cx="8059202" cy="794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127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mappings</a:t>
            </a:r>
            <a:r>
              <a:rPr lang="en-US" altLang="zh-CN" sz="2800" spc="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hypothetical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</a:t>
            </a:r>
            <a:r>
              <a:rPr lang="en-US" altLang="zh-CN" sz="2800" spc="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8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synchronization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th2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6" name="Image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27" name="Text Box27"/>
          <p:cNvSpPr txBox="1"/>
          <p:nvPr/>
        </p:nvSpPr>
        <p:spPr>
          <a:xfrm>
            <a:off x="929640" y="762279"/>
            <a:ext cx="8922514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44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838505" y="1555496"/>
            <a:ext cx="10327747" cy="6477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550"/>
              </a:lnSpc>
            </a:pPr>
            <a:r>
              <a:rPr lang="en-US" altLang="zh-CN" sz="2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6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lang="en-US" altLang="zh-CN" sz="2600" spc="-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600" spc="-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parallel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algorithms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broadly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classified</a:t>
            </a:r>
            <a:r>
              <a:rPr lang="en-US" altLang="zh-CN" sz="2600" spc="-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categories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838505" y="2264967"/>
            <a:ext cx="1007816" cy="381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8"/>
              </a:lnSpc>
              <a:buChar char="•"/>
            </a:pPr>
            <a:r>
              <a:rPr lang="en-US" altLang="zh-CN" sz="26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1295654" y="2656284"/>
            <a:ext cx="10027568" cy="59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324"/>
              </a:lnSpc>
              <a:buChar char="•"/>
            </a:pPr>
            <a:r>
              <a:rPr lang="en-US" altLang="zh-CN" sz="2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2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prior</a:t>
            </a:r>
            <a:r>
              <a:rPr lang="en-US" altLang="zh-CN" sz="22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1295654" y="3256464"/>
            <a:ext cx="8878824" cy="3224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539"/>
              </a:lnSpc>
              <a:buChar char="•"/>
            </a:pPr>
            <a:r>
              <a:rPr lang="en-US" altLang="zh-CN" sz="2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statically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generated</a:t>
            </a:r>
            <a:r>
              <a:rPr lang="en-US" altLang="zh-CN" sz="22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tasks,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either</a:t>
            </a:r>
            <a:r>
              <a:rPr lang="en-US" altLang="zh-CN" sz="22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2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2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295654" y="3587829"/>
            <a:ext cx="9128772" cy="59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324"/>
              </a:lnSpc>
              <a:buChar char="•"/>
            </a:pPr>
            <a:r>
              <a:rPr lang="en-US" altLang="zh-CN" sz="2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Algorithms</a:t>
            </a:r>
            <a:r>
              <a:rPr lang="en-US" altLang="zh-CN" sz="22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en-US" altLang="zh-CN" sz="22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2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</a:t>
            </a:r>
            <a:r>
              <a:rPr lang="en-US" altLang="zh-CN" sz="2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easier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838505" y="4241975"/>
            <a:ext cx="1432115" cy="3819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8"/>
              </a:lnSpc>
              <a:buChar char="•"/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1295654" y="4631493"/>
            <a:ext cx="9101434" cy="5908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326"/>
              </a:lnSpc>
              <a:buChar char="•"/>
            </a:pPr>
            <a:r>
              <a:rPr lang="en-US" altLang="zh-CN" sz="2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techniques</a:t>
            </a:r>
            <a:r>
              <a:rPr lang="en-US" altLang="zh-CN" sz="22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sz="2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2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during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</a:t>
            </a:r>
            <a:r>
              <a:rPr lang="en-US" altLang="zh-CN" sz="22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295654" y="5232479"/>
            <a:ext cx="9219422" cy="3221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536"/>
              </a:lnSpc>
              <a:buChar char="•"/>
            </a:pP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generated</a:t>
            </a:r>
            <a:r>
              <a:rPr lang="en-US" altLang="zh-CN" sz="2200" spc="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dynamically,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en-US" altLang="zh-CN" sz="22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must</a:t>
            </a:r>
            <a:r>
              <a:rPr lang="en-US" altLang="zh-CN" sz="22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mapped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dynamically</a:t>
            </a:r>
            <a:r>
              <a:rPr lang="en-US" altLang="zh-CN" sz="2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too.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295654" y="5564711"/>
            <a:ext cx="10073258" cy="59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324"/>
              </a:lnSpc>
              <a:buChar char="•"/>
            </a:pPr>
            <a:r>
              <a:rPr lang="en-US" altLang="zh-CN" sz="2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Algorithms</a:t>
            </a:r>
            <a:r>
              <a:rPr lang="en-US" altLang="zh-CN" sz="22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complicated,</a:t>
            </a:r>
            <a:r>
              <a:rPr lang="en-US" altLang="zh-CN" sz="22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particularly</a:t>
            </a:r>
            <a:r>
              <a:rPr lang="en-US" altLang="zh-CN" sz="2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2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message-passing</a:t>
            </a:r>
            <a:r>
              <a:rPr lang="en-US" altLang="zh-CN" sz="22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programming</a:t>
            </a:r>
            <a:r>
              <a:rPr lang="en-US" altLang="zh-CN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paradigm.</a:t>
            </a:r>
            <a:endParaRPr lang="en-US" altLang="zh-CN" sz="2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th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8" name="Image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39" name="Text Box39"/>
          <p:cNvSpPr txBox="1"/>
          <p:nvPr/>
        </p:nvSpPr>
        <p:spPr>
          <a:xfrm>
            <a:off x="929640" y="762279"/>
            <a:ext cx="8922514" cy="14877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857"/>
              </a:lnSpc>
            </a:pP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spc="-1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Techniques</a:t>
            </a:r>
            <a:r>
              <a:rPr lang="en-US" altLang="zh-CN" sz="4400" spc="-2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Load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Balancing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about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929640" y="2351716"/>
            <a:ext cx="10047788" cy="11788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just" rtl="0">
              <a:lnSpc>
                <a:spcPts val="3094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sizes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unknown,</a:t>
            </a:r>
            <a:r>
              <a:rPr lang="en-US" altLang="zh-CN" sz="2800" spc="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potentially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serious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load-imbalances</a:t>
            </a:r>
            <a:r>
              <a:rPr lang="en-US" altLang="zh-CN" sz="2800" spc="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mappings</a:t>
            </a:r>
            <a:r>
              <a:rPr lang="en-US" altLang="zh-CN" sz="2800" spc="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800" spc="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effective.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929640" y="3630733"/>
            <a:ext cx="10128266" cy="19469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66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amount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associated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relative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computation,</a:t>
            </a:r>
            <a:r>
              <a:rPr lang="en-US" altLang="zh-CN" sz="28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entail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moving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r>
              <a:rPr lang="en-US" altLang="zh-CN" sz="2800" spc="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cost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8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movement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outweigh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8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advantages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render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static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suitable.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th4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44" name="Text Box44"/>
          <p:cNvSpPr txBox="1"/>
          <p:nvPr/>
        </p:nvSpPr>
        <p:spPr>
          <a:xfrm>
            <a:off x="929640" y="762279"/>
            <a:ext cx="6275607" cy="14877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857"/>
              </a:lnSpc>
            </a:pPr>
            <a:r>
              <a:rPr lang="en-US" altLang="zh-CN" sz="4400" spc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3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18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Static</a:t>
            </a:r>
            <a:r>
              <a:rPr lang="en-US" altLang="zh-CN" sz="4400" spc="6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3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Mappings</a:t>
            </a:r>
            <a:r>
              <a:rPr lang="en-US" altLang="zh-CN" sz="28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Partitioning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1387094" y="2292074"/>
            <a:ext cx="3625549" cy="3523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5"/>
              </a:lnSpc>
              <a:buChar char="•"/>
            </a:pP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1844294" y="2688765"/>
            <a:ext cx="2199484" cy="2939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5"/>
              </a:lnSpc>
              <a:buChar char="•"/>
            </a:pPr>
            <a:r>
              <a:rPr lang="en-US" altLang="zh-CN" sz="20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0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1844294" y="3027093"/>
            <a:ext cx="3940273" cy="2939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5"/>
              </a:lnSpc>
              <a:buChar char="•"/>
            </a:pPr>
            <a:r>
              <a:rPr lang="en-US" altLang="zh-CN" sz="2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Cyclic</a:t>
            </a:r>
            <a:r>
              <a:rPr lang="en-US" altLang="zh-CN" sz="20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0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Block-Cyclic</a:t>
            </a:r>
            <a:r>
              <a:rPr lang="en-US" altLang="zh-CN" sz="20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1844294" y="3365421"/>
            <a:ext cx="3533365" cy="2939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15"/>
              </a:lnSpc>
              <a:buChar char="•"/>
            </a:pPr>
            <a:r>
              <a:rPr lang="en-US" altLang="zh-CN" sz="2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Randomized</a:t>
            </a:r>
            <a:r>
              <a:rPr lang="en-US" altLang="zh-CN" sz="20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0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387094" y="3699108"/>
            <a:ext cx="2536768" cy="3523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5"/>
              </a:lnSpc>
              <a:buChar char="•"/>
            </a:pP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929640" y="4150947"/>
            <a:ext cx="5549864" cy="4101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29"/>
              </a:lnSpc>
              <a:buChar char="•"/>
            </a:pP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Mappings</a:t>
            </a:r>
            <a:r>
              <a:rPr lang="en-US" altLang="zh-CN" sz="2800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387094" y="4603369"/>
            <a:ext cx="3015996" cy="352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72"/>
              </a:lnSpc>
              <a:buChar char="•"/>
            </a:pP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Hierarchical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th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3" name="Image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929640" y="460756"/>
            <a:ext cx="8321452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Mappings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Based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on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2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Data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7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Partitioning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929640" y="1839928"/>
            <a:ext cx="10070456" cy="11786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data-partitioning</a:t>
            </a:r>
            <a:r>
              <a:rPr lang="en-US" altLang="zh-CN" sz="2800" spc="6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actually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induces</a:t>
            </a:r>
            <a:r>
              <a:rPr lang="en-US" altLang="zh-CN" sz="2800" spc="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decomposition,</a:t>
            </a:r>
            <a:r>
              <a:rPr lang="en-US" altLang="zh-CN" sz="2800" spc="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but</a:t>
            </a:r>
            <a:r>
              <a:rPr lang="en-US" altLang="zh-CN" sz="28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partitioning</a:t>
            </a:r>
            <a:r>
              <a:rPr lang="en-US" altLang="zh-CN" sz="2800" spc="4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decomposition</a:t>
            </a:r>
            <a:r>
              <a:rPr lang="en-US" altLang="zh-CN" sz="2800" spc="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selected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-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final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mapping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mind.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929640" y="3630733"/>
            <a:ext cx="4186727" cy="41048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32"/>
              </a:lnSpc>
              <a:buChar char="•"/>
            </a:pPr>
            <a:r>
              <a:rPr lang="en-US" altLang="zh-CN" sz="28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</a:t>
            </a:r>
            <a:r>
              <a:rPr lang="en-US" altLang="zh-CN" sz="2800" spc="6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Schemes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1387094" y="4083685"/>
            <a:ext cx="9191626" cy="6812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2682"/>
              </a:lnSpc>
              <a:buChar char="•"/>
            </a:pPr>
            <a:r>
              <a:rPr lang="en-US" altLang="zh-CN" sz="2400" spc="-4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study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commonly</a:t>
            </a:r>
            <a:r>
              <a:rPr lang="en-US" altLang="zh-CN" sz="2400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distributing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matrices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ath5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9" name="Image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  <a:noFill/>
        </p:spPr>
      </p:pic>
      <p:sp>
        <p:nvSpPr>
          <p:cNvPr id="60" name="Text Box60"/>
          <p:cNvSpPr txBox="1"/>
          <p:nvPr/>
        </p:nvSpPr>
        <p:spPr>
          <a:xfrm>
            <a:off x="929640" y="460756"/>
            <a:ext cx="7585962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spc="-2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Array</a:t>
            </a:r>
            <a:r>
              <a:rPr lang="en-US" altLang="zh-CN" sz="4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-4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</a:t>
            </a:r>
            <a:r>
              <a:rPr lang="en-US" altLang="zh-CN" sz="4400" spc="-2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Schemes:</a:t>
            </a:r>
            <a:r>
              <a:rPr lang="en-US" altLang="zh-CN" sz="4400" spc="-19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altLang="zh-CN" sz="4400" spc="2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Block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929640" y="1064031"/>
            <a:ext cx="2901639" cy="559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6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Distributions</a:t>
            </a:r>
            <a:endParaRPr lang="en-US" altLang="zh-CN" sz="4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929640" y="1839928"/>
            <a:ext cx="10251178" cy="11786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r>
              <a:rPr lang="en-US" altLang="zh-CN" sz="2800" spc="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simplest</a:t>
            </a:r>
            <a:r>
              <a:rPr lang="en-US" altLang="zh-CN" sz="28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ways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distribute</a:t>
            </a:r>
            <a:r>
              <a:rPr lang="en-US" altLang="zh-CN" sz="2800" spc="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assign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uniform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contiguous</a:t>
            </a:r>
            <a:r>
              <a:rPr lang="en-US" altLang="zh-CN" sz="28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portions</a:t>
            </a:r>
            <a:r>
              <a:rPr lang="en-US" altLang="zh-CN" sz="2800" spc="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processes.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929640" y="3120469"/>
            <a:ext cx="10044218" cy="11784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093"/>
              </a:lnSpc>
              <a:buChar char="•"/>
            </a:pP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distributions</a:t>
            </a:r>
            <a:r>
              <a:rPr lang="en-US" altLang="zh-CN" sz="2800" spc="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particularly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suitable</a:t>
            </a:r>
            <a:r>
              <a:rPr lang="en-US" altLang="zh-CN" sz="28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en-US" altLang="zh-CN" sz="28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locality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interaction,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i.e.,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computation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-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en-US" altLang="zh-CN" sz="28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nearby</a:t>
            </a:r>
            <a:r>
              <a:rPr lang="en-US" altLang="zh-CN" sz="28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elements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array.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1301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UZAIR MUGHAL</cp:lastModifiedBy>
  <cp:revision>2</cp:revision>
  <dcterms:created xsi:type="dcterms:W3CDTF">2017-10-23T09:06:44Z</dcterms:created>
  <dcterms:modified xsi:type="dcterms:W3CDTF">2023-01-19T13:50:01Z</dcterms:modified>
</cp:coreProperties>
</file>