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76A0B-52A9-4DDF-A057-C35C94A9370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FC16-B6DB-40E6-859F-42586C4DC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br>
              <a:rPr lang="en-US" dirty="0" smtClean="0"/>
            </a:br>
            <a:r>
              <a:rPr lang="en-US" sz="3200" smtClean="0"/>
              <a:t>(CS-566)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/>
              <a:t>#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6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Vs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2">
            <a:extLst>
              <a:ext uri="{FF2B5EF4-FFF2-40B4-BE49-F238E27FC236}">
                <a16:creationId xmlns="" xmlns:a16="http://schemas.microsoft.com/office/drawing/2014/main" id="{87780A6B-5E00-4DA6-873D-A468CF3E0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46361"/>
              </p:ext>
            </p:extLst>
          </p:nvPr>
        </p:nvGraphicFramePr>
        <p:xfrm>
          <a:off x="381000" y="1576829"/>
          <a:ext cx="7772400" cy="49001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1200">
                  <a:extLst>
                    <a:ext uri="{9D8B030D-6E8A-4147-A177-3AD203B41FA5}">
                      <a16:colId xmlns="" xmlns:a16="http://schemas.microsoft.com/office/drawing/2014/main" val="201818078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142494494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1266162243"/>
                    </a:ext>
                  </a:extLst>
                </a:gridCol>
              </a:tblGrid>
              <a:tr h="41961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Websites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Web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1064069"/>
                  </a:ext>
                </a:extLst>
              </a:tr>
              <a:tr h="1192468">
                <a:tc>
                  <a:txBody>
                    <a:bodyPr/>
                    <a:lstStyle/>
                    <a:p>
                      <a:r>
                        <a:rPr lang="en-US" sz="1800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Static Pages</a:t>
                      </a:r>
                    </a:p>
                    <a:p>
                      <a:pPr algn="just"/>
                      <a:r>
                        <a:rPr lang="en-US" sz="1800" dirty="0" smtClean="0"/>
                        <a:t>Navigation</a:t>
                      </a:r>
                      <a:r>
                        <a:rPr lang="en-US" sz="1800" baseline="0" dirty="0" smtClean="0"/>
                        <a:t> (B</a:t>
                      </a:r>
                      <a:r>
                        <a:rPr lang="en-US" sz="1800" dirty="0" smtClean="0"/>
                        <a:t>rowsing)– many </a:t>
                      </a:r>
                      <a:r>
                        <a:rPr lang="en-US" sz="1800" dirty="0"/>
                        <a:t>integrated hyperlinks with jumps to other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Dynamic </a:t>
                      </a:r>
                      <a:r>
                        <a:rPr lang="en-US" sz="1800" dirty="0"/>
                        <a:t>Behavior</a:t>
                      </a:r>
                    </a:p>
                    <a:p>
                      <a:pPr algn="just"/>
                      <a:r>
                        <a:rPr lang="en-US" sz="1800" dirty="0"/>
                        <a:t>Incorporates business logic</a:t>
                      </a:r>
                    </a:p>
                    <a:p>
                      <a:pPr algn="just"/>
                      <a:r>
                        <a:rPr lang="en-US" sz="1800" dirty="0"/>
                        <a:t>May contain simple or complex navigation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</a:rPr>
                        <a:t>Task and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Displays collected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and information on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specific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page.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Functions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are quite higher and complex 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</a:rPr>
                        <a:t> as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compared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to a website.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7440664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r>
                        <a:rPr lang="en-US" sz="18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Not mandatory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for informational websites.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1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Need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authentication, as they offer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much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broader scope of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</a:rPr>
                        <a:t>options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756214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800" dirty="0"/>
                        <a:t>Example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/>
                        <a:t>Blogs</a:t>
                      </a:r>
                    </a:p>
                    <a:p>
                      <a:pPr algn="just"/>
                      <a:r>
                        <a:rPr lang="en-US" sz="1800" dirty="0" smtClean="0"/>
                        <a:t>Educational Webpage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/>
                        <a:t>Amazon.com</a:t>
                      </a:r>
                    </a:p>
                    <a:p>
                      <a:pPr algn="just"/>
                      <a:r>
                        <a:rPr lang="en-US" sz="1800" dirty="0" smtClean="0"/>
                        <a:t>Wikipedia</a:t>
                      </a:r>
                    </a:p>
                    <a:p>
                      <a:pPr algn="just"/>
                      <a:r>
                        <a:rPr lang="en-US" sz="1800" dirty="0" smtClean="0"/>
                        <a:t>Facebook</a:t>
                      </a:r>
                    </a:p>
                    <a:p>
                      <a:pPr algn="just"/>
                      <a:r>
                        <a:rPr lang="en-US" sz="1800" dirty="0" smtClean="0"/>
                        <a:t>Gmail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65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Amazon is website or web app??</a:t>
            </a:r>
          </a:p>
          <a:p>
            <a:pPr algn="just"/>
            <a:r>
              <a:rPr lang="en-US" dirty="0" smtClean="0"/>
              <a:t>Amazon is a web app.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when you start to categorize that way, you find nearly every site is a </a:t>
            </a:r>
            <a:r>
              <a:rPr lang="en-US" dirty="0" smtClean="0"/>
              <a:t>hybrid.</a:t>
            </a:r>
          </a:p>
          <a:p>
            <a:pPr lvl="1" algn="just"/>
            <a:r>
              <a:rPr lang="en-US" dirty="0" smtClean="0"/>
              <a:t>e.g. CNN.com </a:t>
            </a:r>
            <a:r>
              <a:rPr lang="en-US" dirty="0"/>
              <a:t>includes sharing and commenting capabilities, all of which are web </a:t>
            </a:r>
            <a:r>
              <a:rPr lang="en-US" dirty="0" smtClean="0"/>
              <a:t>apps.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</a:p>
          <a:p>
            <a:r>
              <a:rPr lang="en-US" dirty="0"/>
              <a:t>Website Vs Web </a:t>
            </a:r>
            <a:r>
              <a:rPr lang="en-US" dirty="0" smtClean="0"/>
              <a:t>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 Questions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Make a clear difference between </a:t>
            </a:r>
            <a:r>
              <a:rPr lang="en-US" dirty="0"/>
              <a:t>Website </a:t>
            </a:r>
            <a:r>
              <a:rPr lang="en-US" dirty="0" smtClean="0"/>
              <a:t>and Web Application with the help of </a:t>
            </a:r>
            <a:r>
              <a:rPr lang="en-US" smtClean="0"/>
              <a:t>examples.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14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Reference Books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enabled Commercial Application Development Using…HTML, DHTML, JavaScript, Perl, CGI, Ivan </a:t>
            </a:r>
            <a:r>
              <a:rPr lang="en-US" dirty="0" err="1"/>
              <a:t>Bayross</a:t>
            </a:r>
            <a:r>
              <a:rPr lang="en-US" dirty="0"/>
              <a:t>, BPB Publications. </a:t>
            </a:r>
          </a:p>
          <a:p>
            <a:pPr lvl="1"/>
            <a:r>
              <a:rPr lang="en-US" dirty="0"/>
              <a:t>HTML5 &amp; CSS3 Visual </a:t>
            </a:r>
            <a:r>
              <a:rPr lang="en-US" dirty="0" err="1"/>
              <a:t>QuickStart</a:t>
            </a:r>
            <a:r>
              <a:rPr lang="en-US" dirty="0"/>
              <a:t> Guide (7th Edition) by Elizabeth Castro, Bruce </a:t>
            </a:r>
            <a:r>
              <a:rPr lang="en-US" dirty="0" err="1"/>
              <a:t>Hyslop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Programming PHP Systems by </a:t>
            </a:r>
            <a:r>
              <a:rPr lang="en-US" i="1" dirty="0" err="1"/>
              <a:t>Rasmus</a:t>
            </a:r>
            <a:r>
              <a:rPr lang="en-US" i="1" dirty="0"/>
              <a:t> </a:t>
            </a:r>
            <a:r>
              <a:rPr lang="en-US" i="1" dirty="0" err="1"/>
              <a:t>Lerdorf</a:t>
            </a:r>
            <a:r>
              <a:rPr lang="en-US" i="1" dirty="0"/>
              <a:t> and Kevin </a:t>
            </a:r>
            <a:r>
              <a:rPr lang="en-US" i="1" dirty="0" err="1"/>
              <a:t>Tatroe</a:t>
            </a:r>
            <a:r>
              <a:rPr lang="en-US" i="1" dirty="0"/>
              <a:t>.</a:t>
            </a:r>
            <a:endParaRPr lang="en-US" dirty="0" smtClean="0"/>
          </a:p>
          <a:p>
            <a:pPr marL="432000" lvl="2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 lot of material is available online.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Presentations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5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Internet </a:t>
            </a:r>
            <a:r>
              <a:rPr lang="en-US" altLang="en-US" dirty="0"/>
              <a:t>connects two or more </a:t>
            </a:r>
            <a:r>
              <a:rPr lang="en-US" altLang="en-US" dirty="0" smtClean="0"/>
              <a:t>autonomous (Independent) </a:t>
            </a:r>
            <a:r>
              <a:rPr lang="en-US" altLang="en-US" dirty="0"/>
              <a:t>computers worldwide. It is network of computers.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web</a:t>
            </a:r>
            <a:r>
              <a:rPr lang="en-US" b="1" dirty="0"/>
              <a:t> </a:t>
            </a:r>
            <a:r>
              <a:rPr lang="en-US" dirty="0"/>
              <a:t>is a tool used to retrieve information published on the internet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navigate the web we use a browser</a:t>
            </a:r>
            <a:r>
              <a:rPr lang="en-US" b="1" dirty="0"/>
              <a:t> </a:t>
            </a:r>
            <a:r>
              <a:rPr lang="en-US" dirty="0"/>
              <a:t>i.e. </a:t>
            </a:r>
            <a:r>
              <a:rPr lang="en-US" dirty="0" smtClean="0"/>
              <a:t>Internet </a:t>
            </a:r>
            <a:r>
              <a:rPr lang="en-US" dirty="0"/>
              <a:t>explorer, </a:t>
            </a:r>
            <a:r>
              <a:rPr lang="en-US" dirty="0" smtClean="0"/>
              <a:t>Mozilla</a:t>
            </a:r>
            <a:r>
              <a:rPr lang="en-US" dirty="0"/>
              <a:t>, F</a:t>
            </a:r>
            <a:r>
              <a:rPr lang="en-US" dirty="0" smtClean="0"/>
              <a:t>irefox</a:t>
            </a:r>
            <a:r>
              <a:rPr lang="en-US" dirty="0"/>
              <a:t>, </a:t>
            </a:r>
            <a:r>
              <a:rPr lang="en-US" dirty="0" smtClean="0"/>
              <a:t>Google </a:t>
            </a:r>
            <a:r>
              <a:rPr lang="en-US" dirty="0" smtClean="0"/>
              <a:t>Chrome </a:t>
            </a:r>
            <a:r>
              <a:rPr lang="en-US" dirty="0" smtClean="0"/>
              <a:t>etc.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37702" r="33119" b="18125"/>
          <a:stretch/>
        </p:blipFill>
        <p:spPr bwMode="auto">
          <a:xfrm>
            <a:off x="716280" y="2178828"/>
            <a:ext cx="6751320" cy="323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8" t="37702" r="34407" b="14167"/>
          <a:stretch/>
        </p:blipFill>
        <p:spPr bwMode="auto">
          <a:xfrm>
            <a:off x="685800" y="1965468"/>
            <a:ext cx="6934200" cy="390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0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42A86A5-C598-4750-9747-AAB437BB1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52600"/>
            <a:ext cx="746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Websites and Web Applications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and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Websites:</a:t>
            </a:r>
          </a:p>
          <a:p>
            <a:pPr lvl="1" algn="just"/>
            <a:r>
              <a:rPr lang="en-US" dirty="0" smtClean="0"/>
              <a:t>One-way </a:t>
            </a:r>
            <a:r>
              <a:rPr lang="en-US" dirty="0"/>
              <a:t>informational </a:t>
            </a:r>
            <a:r>
              <a:rPr lang="en-US" dirty="0" smtClean="0"/>
              <a:t>feeds (most of the time), they </a:t>
            </a:r>
            <a:r>
              <a:rPr lang="en-US" dirty="0"/>
              <a:t>do not allow viewers to interact or communicate back to the site</a:t>
            </a:r>
            <a:r>
              <a:rPr lang="en-US" dirty="0" smtClean="0"/>
              <a:t>. i.e. Blogs</a:t>
            </a:r>
          </a:p>
          <a:p>
            <a:pPr lvl="1" algn="just"/>
            <a:r>
              <a:rPr lang="en-US" dirty="0"/>
              <a:t>Complex websites, like online stores and media portals, have dynamic content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/>
              <a:t>For example, Google, Amazon, and Netflix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Web application:</a:t>
            </a:r>
          </a:p>
          <a:p>
            <a:pPr lvl="1" algn="just"/>
            <a:r>
              <a:rPr lang="en-US" dirty="0" smtClean="0"/>
              <a:t>is </a:t>
            </a:r>
            <a:r>
              <a:rPr lang="en-US" dirty="0"/>
              <a:t>designed for interaction with the end </a:t>
            </a:r>
            <a:r>
              <a:rPr lang="en-US" dirty="0" smtClean="0"/>
              <a:t>user.</a:t>
            </a:r>
            <a:endParaRPr lang="en-US" dirty="0" smtClean="0">
              <a:solidFill>
                <a:srgbClr val="FF0000"/>
              </a:solidFill>
            </a:endParaRPr>
          </a:p>
          <a:p>
            <a:pPr lvl="1" algn="just"/>
            <a:r>
              <a:rPr lang="en-US" dirty="0" smtClean="0"/>
              <a:t>are websites </a:t>
            </a:r>
            <a:r>
              <a:rPr lang="en-US" dirty="0"/>
              <a:t>with functionality and interactive </a:t>
            </a:r>
            <a:r>
              <a:rPr lang="en-US" dirty="0" smtClean="0"/>
              <a:t>elements.</a:t>
            </a:r>
          </a:p>
          <a:p>
            <a:pPr lvl="2" algn="just"/>
            <a:r>
              <a:rPr lang="en-US" dirty="0" smtClean="0"/>
              <a:t>Gmail</a:t>
            </a:r>
            <a:r>
              <a:rPr lang="en-US" dirty="0"/>
              <a:t>, Facebook, YouTube, Twitter, etc. are all web apps that are dynamic, and built for user engagement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397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Schoolbook</vt:lpstr>
      <vt:lpstr>Wingdings</vt:lpstr>
      <vt:lpstr>Wingdings 2</vt:lpstr>
      <vt:lpstr>Oriel</vt:lpstr>
      <vt:lpstr>WEB Technologies (CS-566)</vt:lpstr>
      <vt:lpstr>Reference Material </vt:lpstr>
      <vt:lpstr>World Wide Web</vt:lpstr>
      <vt:lpstr>World Wide Web</vt:lpstr>
      <vt:lpstr>Cont…</vt:lpstr>
      <vt:lpstr>Cont…</vt:lpstr>
      <vt:lpstr>WWW History</vt:lpstr>
      <vt:lpstr>Websites and Web Applications</vt:lpstr>
      <vt:lpstr>Websites and Web Applications</vt:lpstr>
      <vt:lpstr>Website Vs Web Application</vt:lpstr>
      <vt:lpstr>Cont…</vt:lpstr>
      <vt:lpstr>Summary</vt:lpstr>
      <vt:lpstr>Exercise Questions</vt:lpstr>
      <vt:lpstr>Exercise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(CS-666)</dc:title>
  <dc:creator>Asia Shahab</dc:creator>
  <cp:lastModifiedBy>Microsoft account</cp:lastModifiedBy>
  <cp:revision>151</cp:revision>
  <dcterms:created xsi:type="dcterms:W3CDTF">2006-08-16T00:00:00Z</dcterms:created>
  <dcterms:modified xsi:type="dcterms:W3CDTF">2022-10-13T19:27:31Z</dcterms:modified>
</cp:coreProperties>
</file>