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6" r:id="rId3"/>
    <p:sldId id="290" r:id="rId4"/>
    <p:sldId id="284" r:id="rId5"/>
    <p:sldId id="259" r:id="rId6"/>
    <p:sldId id="307" r:id="rId7"/>
    <p:sldId id="308" r:id="rId8"/>
    <p:sldId id="310" r:id="rId9"/>
    <p:sldId id="309" r:id="rId10"/>
    <p:sldId id="260" r:id="rId11"/>
    <p:sldId id="315" r:id="rId12"/>
    <p:sldId id="311" r:id="rId13"/>
    <p:sldId id="316" r:id="rId14"/>
    <p:sldId id="312" r:id="rId15"/>
    <p:sldId id="313" r:id="rId16"/>
    <p:sldId id="29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76A0B-52A9-4DDF-A057-C35C94A9370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FC16-B6DB-40E6-859F-42586C4D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FC16-B6DB-40E6-859F-42586C4DC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3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Technologies</a:t>
            </a:r>
            <a:br>
              <a:rPr lang="en-US"/>
            </a:br>
            <a:r>
              <a:rPr lang="en-US" sz="3200"/>
              <a:t>(CS-566)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# </a:t>
            </a:r>
            <a:r>
              <a:rPr lang="en-US" dirty="0" smtClean="0"/>
              <a:t>4 &amp; 5– </a:t>
            </a:r>
            <a:r>
              <a:rPr lang="en-US" dirty="0"/>
              <a:t>HTML </a:t>
            </a:r>
            <a:r>
              <a:rPr lang="en-US" dirty="0" smtClean="0"/>
              <a:t>Links and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1B080-FFC7-4427-B1C4-4DF68DA5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 smtClean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C74A9F-88C9-4553-AAC7-D9DEB29C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3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37775"/>
            <a:ext cx="7467600" cy="41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9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for </a:t>
            </a:r>
            <a:r>
              <a:rPr lang="en-US" dirty="0"/>
              <a:t>&lt;a</a:t>
            </a:r>
            <a:r>
              <a:rPr lang="en-US" dirty="0" smtClean="0"/>
              <a:t>&gt; </a:t>
            </a:r>
            <a:r>
              <a:rPr lang="en-US" dirty="0"/>
              <a:t>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Tab </a:t>
            </a:r>
            <a:r>
              <a:rPr lang="en-US" dirty="0"/>
              <a:t>index: 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=“abc.html” </a:t>
            </a:r>
            <a:r>
              <a:rPr lang="en-US" dirty="0" err="1"/>
              <a:t>tabindex</a:t>
            </a:r>
            <a:r>
              <a:rPr lang="en-US" dirty="0"/>
              <a:t>=“1”&gt;….&lt;/a&gt; </a:t>
            </a:r>
          </a:p>
          <a:p>
            <a:pPr lvl="1" algn="just"/>
            <a:r>
              <a:rPr lang="en-US" dirty="0"/>
              <a:t>The </a:t>
            </a:r>
            <a:r>
              <a:rPr lang="en-US" dirty="0" err="1"/>
              <a:t>tabindex</a:t>
            </a:r>
            <a:r>
              <a:rPr lang="en-US" dirty="0"/>
              <a:t> attribute specifies the tab order of an element (when the "tab" </a:t>
            </a:r>
            <a:r>
              <a:rPr lang="en-US" dirty="0" smtClean="0"/>
              <a:t>button from keyboard </a:t>
            </a:r>
            <a:r>
              <a:rPr lang="en-US" dirty="0"/>
              <a:t>is used for navigating). 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arget:</a:t>
            </a:r>
          </a:p>
          <a:p>
            <a:pPr algn="just"/>
            <a:r>
              <a:rPr lang="en-US" dirty="0"/>
              <a:t>By default, the linked page will be displayed in the current browser window. To change this, you must specify another target for the link.</a:t>
            </a:r>
            <a:r>
              <a:rPr lang="en-US" dirty="0" smtClean="0"/>
              <a:t> </a:t>
            </a:r>
            <a:endParaRPr lang="en-US" dirty="0"/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=“abc.html” target=“_blank”&gt;….&lt;/a&gt; 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itle</a:t>
            </a:r>
            <a:r>
              <a:rPr lang="en-US" dirty="0"/>
              <a:t>: </a:t>
            </a:r>
          </a:p>
          <a:p>
            <a:pPr lvl="1" algn="just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=“abc.html” title=“it’s a </a:t>
            </a:r>
            <a:r>
              <a:rPr lang="en-US" dirty="0" smtClean="0"/>
              <a:t>link”&gt; Click&lt;/</a:t>
            </a:r>
            <a:r>
              <a:rPr lang="en-US" dirty="0"/>
              <a:t>a&gt;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2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Email:</a:t>
            </a:r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="mailto:someone@example.com"&gt;Send email&lt;/a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Button:</a:t>
            </a:r>
          </a:p>
          <a:p>
            <a:pPr marL="0" indent="0">
              <a:buNone/>
            </a:pPr>
            <a:r>
              <a:rPr lang="en-US" dirty="0" smtClean="0"/>
              <a:t>&lt;button</a:t>
            </a:r>
            <a:r>
              <a:rPr lang="en-US" dirty="0"/>
              <a:t>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 smtClean="0"/>
              <a:t>document.location</a:t>
            </a:r>
            <a:r>
              <a:rPr lang="en-US" dirty="0" smtClean="0"/>
              <a:t>=‘index.html'"&gt;HTML&lt;/button&gt;</a:t>
            </a:r>
          </a:p>
          <a:p>
            <a:pPr marL="0" indent="0">
              <a:buNone/>
            </a:pPr>
            <a:r>
              <a:rPr lang="en-US" dirty="0" smtClean="0"/>
              <a:t>Image:</a:t>
            </a:r>
          </a:p>
          <a:p>
            <a:pPr marL="0" indent="0">
              <a:buNone/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 smtClean="0"/>
              <a:t>=“links.html”&gt;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 smtClean="0"/>
              <a:t>=“wt.jpg"</a:t>
            </a:r>
            <a:r>
              <a:rPr lang="en-US" dirty="0"/>
              <a:t> alt="HTML tutorial" height=“100” width=“</a:t>
            </a:r>
            <a:r>
              <a:rPr lang="en-US" dirty="0" smtClean="0"/>
              <a:t>100”style="width:42px;height:42px;"&gt;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5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63656" cy="4873752"/>
          </a:xfrm>
        </p:spPr>
        <p:txBody>
          <a:bodyPr/>
          <a:lstStyle/>
          <a:p>
            <a:r>
              <a:rPr lang="en-US" dirty="0" smtClean="0"/>
              <a:t>Target</a:t>
            </a:r>
            <a:r>
              <a:rPr lang="en-US" dirty="0"/>
              <a:t>: &lt;a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 smtClean="0"/>
              <a:t>abc.html” target</a:t>
            </a:r>
            <a:r>
              <a:rPr lang="en-US" dirty="0"/>
              <a:t>=“_blank”&gt;….&lt;/a&gt;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0" y="2667000"/>
            <a:ext cx="79152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66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19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431B9-C6FC-46C3-937E-7C6E1B8A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F74452-2E34-4635-9233-FE1BA9BB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Add a Background color by using “bgcolor”, also use different external links.</a:t>
            </a:r>
          </a:p>
          <a:p>
            <a:pPr algn="just"/>
            <a:r>
              <a:rPr lang="en-US" dirty="0" smtClean="0"/>
              <a:t>Try different examples of attributes </a:t>
            </a:r>
            <a:r>
              <a:rPr lang="en-US" dirty="0"/>
              <a:t>for &lt;a&gt; </a:t>
            </a:r>
            <a:r>
              <a:rPr lang="en-US" dirty="0" smtClean="0"/>
              <a:t>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link between pages of your site (internal links) </a:t>
            </a:r>
          </a:p>
          <a:p>
            <a:r>
              <a:rPr lang="en-US" dirty="0" smtClean="0"/>
              <a:t>How </a:t>
            </a:r>
            <a:r>
              <a:rPr lang="en-US" dirty="0"/>
              <a:t>to link to other sites (external) </a:t>
            </a:r>
          </a:p>
          <a:p>
            <a:r>
              <a:rPr lang="en-US" dirty="0" smtClean="0"/>
              <a:t>Link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HTML </a:t>
            </a:r>
            <a:r>
              <a:rPr lang="en-US" dirty="0"/>
              <a:t>has capability to reference countless other pieces of information easily on the </a:t>
            </a:r>
            <a:r>
              <a:rPr lang="en-US" dirty="0" smtClean="0"/>
              <a:t>internet. </a:t>
            </a:r>
          </a:p>
          <a:p>
            <a:pPr marL="0" indent="0" algn="just">
              <a:buNone/>
            </a:pPr>
            <a:r>
              <a:rPr lang="en-US" dirty="0" smtClean="0"/>
              <a:t>	Syntax: &lt;a</a:t>
            </a:r>
            <a:r>
              <a:rPr lang="en-US" dirty="0"/>
              <a:t> 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</a:t>
            </a:r>
            <a:r>
              <a:rPr lang="en-US" dirty="0" smtClean="0"/>
              <a:t>&gt;</a:t>
            </a:r>
          </a:p>
          <a:p>
            <a:pPr marL="0" indent="0" algn="just">
              <a:buNone/>
            </a:pPr>
            <a:r>
              <a:rPr lang="en-US" dirty="0"/>
              <a:t>The most important attribute of the &lt;a&gt; element is the </a:t>
            </a:r>
            <a:r>
              <a:rPr lang="en-US" dirty="0" err="1"/>
              <a:t>href</a:t>
            </a:r>
            <a:r>
              <a:rPr lang="en-US" dirty="0"/>
              <a:t> attribute, which indicates the link's destination.</a:t>
            </a:r>
          </a:p>
          <a:p>
            <a:pPr marL="0" indent="0" algn="just">
              <a:buNone/>
            </a:pPr>
            <a:r>
              <a:rPr lang="en-US" dirty="0"/>
              <a:t>The link text is the part that will be visible to the reader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you link to another page in your own web site, the link is known as an </a:t>
            </a:r>
            <a:r>
              <a:rPr lang="en-US" b="1" dirty="0"/>
              <a:t>internal </a:t>
            </a:r>
            <a:r>
              <a:rPr lang="en-US" b="1" dirty="0" smtClean="0"/>
              <a:t>link/relative </a:t>
            </a:r>
            <a:r>
              <a:rPr lang="en-US" b="1" dirty="0" err="1" smtClean="0"/>
              <a:t>url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you link to a different site, it is known as an </a:t>
            </a:r>
            <a:r>
              <a:rPr lang="en-US" b="1" dirty="0"/>
              <a:t>external </a:t>
            </a:r>
            <a:r>
              <a:rPr lang="en-US" b="1" dirty="0" smtClean="0"/>
              <a:t>link/absolute </a:t>
            </a:r>
            <a:r>
              <a:rPr lang="en-US" b="1" dirty="0" err="1" smtClean="0"/>
              <a:t>url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25B8DD-8067-4BA0-AC7B-4DE2337D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3925EA-1630-4ABE-8F76-70C856B0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element &lt;a&gt; is used to link another </a:t>
            </a:r>
            <a:r>
              <a:rPr lang="en-US" dirty="0" smtClean="0"/>
              <a:t>document.</a:t>
            </a:r>
            <a:endParaRPr lang="en-US" dirty="0"/>
          </a:p>
          <a:p>
            <a:pPr algn="just"/>
            <a:r>
              <a:rPr lang="en-US" dirty="0" smtClean="0"/>
              <a:t>Anything </a:t>
            </a:r>
            <a:r>
              <a:rPr lang="en-US" dirty="0"/>
              <a:t>between </a:t>
            </a:r>
            <a:r>
              <a:rPr lang="en-US" dirty="0" smtClean="0"/>
              <a:t>opening </a:t>
            </a:r>
            <a:r>
              <a:rPr lang="en-US" dirty="0"/>
              <a:t>&lt;a&gt; tag and the closing &lt;/a&gt; tag becomes part of the link that users can click in a </a:t>
            </a:r>
            <a:r>
              <a:rPr lang="en-US" dirty="0" smtClean="0"/>
              <a:t>browser.</a:t>
            </a:r>
          </a:p>
          <a:p>
            <a:pPr algn="just"/>
            <a:r>
              <a:rPr lang="en-US" dirty="0"/>
              <a:t>To link another page, </a:t>
            </a:r>
            <a:r>
              <a:rPr lang="en-US" dirty="0" err="1"/>
              <a:t>href</a:t>
            </a:r>
            <a:r>
              <a:rPr lang="en-US" dirty="0"/>
              <a:t> attribute of opening tag of &lt;a&gt; is used </a:t>
            </a:r>
          </a:p>
          <a:p>
            <a:pPr algn="just"/>
            <a:r>
              <a:rPr lang="en-US" dirty="0"/>
              <a:t>The value of the </a:t>
            </a:r>
            <a:r>
              <a:rPr lang="en-US" dirty="0" err="1"/>
              <a:t>href</a:t>
            </a:r>
            <a:r>
              <a:rPr lang="en-US" dirty="0"/>
              <a:t> attribute is the name of the file you are linking to </a:t>
            </a:r>
          </a:p>
          <a:p>
            <a:pPr algn="just"/>
            <a:r>
              <a:rPr lang="en-US" dirty="0"/>
              <a:t>For example: </a:t>
            </a:r>
          </a:p>
          <a:p>
            <a:pPr algn="just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=“abc.html”&gt; Click here &lt;/a&gt;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28324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42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67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467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20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link the page of another website, again the </a:t>
            </a:r>
            <a:r>
              <a:rPr lang="en-US" dirty="0" err="1"/>
              <a:t>href</a:t>
            </a:r>
            <a:r>
              <a:rPr lang="en-US" dirty="0"/>
              <a:t> attribute of opening tag of &lt;a&gt; is </a:t>
            </a:r>
            <a:r>
              <a:rPr lang="en-US" dirty="0" smtClean="0"/>
              <a:t>used.</a:t>
            </a:r>
            <a:endParaRPr lang="en-US" dirty="0"/>
          </a:p>
          <a:p>
            <a:pPr algn="just"/>
            <a:r>
              <a:rPr lang="en-US" dirty="0" smtClean="0"/>
              <a:t>The value </a:t>
            </a:r>
            <a:r>
              <a:rPr lang="en-US" dirty="0"/>
              <a:t>of the </a:t>
            </a:r>
            <a:r>
              <a:rPr lang="en-US" dirty="0" err="1"/>
              <a:t>href</a:t>
            </a:r>
            <a:r>
              <a:rPr lang="en-US" dirty="0"/>
              <a:t> attribute is the full web address for the page you want to link to rather than just the </a:t>
            </a:r>
            <a:r>
              <a:rPr lang="en-US" dirty="0" smtClean="0"/>
              <a:t>filename.</a:t>
            </a:r>
            <a:endParaRPr lang="en-US" dirty="0"/>
          </a:p>
          <a:p>
            <a:pPr algn="just"/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="https://www.google.com.pk"&gt; Click here &lt;/a&gt; </a:t>
            </a:r>
            <a:endParaRPr lang="en-US" dirty="0" smtClean="0"/>
          </a:p>
          <a:p>
            <a:pPr algn="just"/>
            <a:r>
              <a:rPr lang="en-US" dirty="0"/>
              <a:t>&lt;</a:t>
            </a:r>
            <a:r>
              <a:rPr lang="en-US" dirty="0" smtClean="0"/>
              <a:t>a </a:t>
            </a:r>
            <a:r>
              <a:rPr lang="en-US" dirty="0" err="1" smtClean="0"/>
              <a:t>href</a:t>
            </a:r>
            <a:r>
              <a:rPr lang="en-US" dirty="0"/>
              <a:t>="https://www.w3schools.com/"&gt;Visit W3Schools.com!&lt;/a&gt;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486</TotalTime>
  <Words>381</Words>
  <Application>Microsoft Office PowerPoint</Application>
  <PresentationFormat>On-screen Show (4:3)</PresentationFormat>
  <Paragraphs>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Oriel</vt:lpstr>
      <vt:lpstr>WEB Technologies (CS-566)</vt:lpstr>
      <vt:lpstr>Outline</vt:lpstr>
      <vt:lpstr>HTML Links</vt:lpstr>
      <vt:lpstr>HTML Links</vt:lpstr>
      <vt:lpstr>Internal Links</vt:lpstr>
      <vt:lpstr>Example</vt:lpstr>
      <vt:lpstr>Cont…</vt:lpstr>
      <vt:lpstr>Output</vt:lpstr>
      <vt:lpstr>External Links</vt:lpstr>
      <vt:lpstr>Example</vt:lpstr>
      <vt:lpstr>Cont…</vt:lpstr>
      <vt:lpstr>Attributes for &lt;a&gt; access</vt:lpstr>
      <vt:lpstr>PowerPoint Presentation</vt:lpstr>
      <vt:lpstr>Cont…</vt:lpstr>
      <vt:lpstr>Example</vt:lpstr>
      <vt:lpstr>Exercise Questions</vt:lpstr>
      <vt:lpstr>Exercise Questions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(CS-666)</dc:title>
  <dc:creator>Asia Shahab</dc:creator>
  <cp:lastModifiedBy>Microsoft account</cp:lastModifiedBy>
  <cp:revision>549</cp:revision>
  <dcterms:created xsi:type="dcterms:W3CDTF">2006-08-16T00:00:00Z</dcterms:created>
  <dcterms:modified xsi:type="dcterms:W3CDTF">2022-10-30T11:41:11Z</dcterms:modified>
</cp:coreProperties>
</file>