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5" r:id="rId3"/>
    <p:sldId id="290" r:id="rId4"/>
    <p:sldId id="284" r:id="rId5"/>
    <p:sldId id="307" r:id="rId6"/>
    <p:sldId id="308" r:id="rId7"/>
    <p:sldId id="309" r:id="rId8"/>
    <p:sldId id="331" r:id="rId9"/>
    <p:sldId id="330" r:id="rId10"/>
    <p:sldId id="260" r:id="rId11"/>
    <p:sldId id="316" r:id="rId12"/>
    <p:sldId id="317" r:id="rId13"/>
    <p:sldId id="318" r:id="rId14"/>
    <p:sldId id="321" r:id="rId15"/>
    <p:sldId id="320" r:id="rId16"/>
    <p:sldId id="313" r:id="rId17"/>
    <p:sldId id="332" r:id="rId18"/>
    <p:sldId id="333" r:id="rId19"/>
    <p:sldId id="334" r:id="rId20"/>
    <p:sldId id="325" r:id="rId21"/>
    <p:sldId id="322" r:id="rId22"/>
    <p:sldId id="323" r:id="rId23"/>
    <p:sldId id="336" r:id="rId24"/>
    <p:sldId id="324" r:id="rId25"/>
    <p:sldId id="335" r:id="rId26"/>
    <p:sldId id="326" r:id="rId27"/>
    <p:sldId id="327" r:id="rId28"/>
    <p:sldId id="329" r:id="rId29"/>
    <p:sldId id="338" r:id="rId30"/>
    <p:sldId id="337" r:id="rId31"/>
    <p:sldId id="297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5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6A0B-52A9-4DDF-A057-C35C94A93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FC16-B6DB-40E6-859F-42586C4D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FC16-B6DB-40E6-859F-42586C4DC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avicon.c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Technologies</a:t>
            </a:r>
            <a:br>
              <a:rPr lang="en-US"/>
            </a:br>
            <a:r>
              <a:rPr lang="en-US" sz="3200"/>
              <a:t>(CS-566)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LECTURE # 6– Adding Image, </a:t>
            </a:r>
            <a:r>
              <a:rPr lang="en-US" dirty="0" smtClean="0"/>
              <a:t>Audio </a:t>
            </a:r>
            <a:r>
              <a:rPr lang="en-US" dirty="0"/>
              <a:t>and </a:t>
            </a:r>
            <a:r>
              <a:rPr lang="en-US" dirty="0" smtClean="0"/>
              <a:t>Video </a:t>
            </a:r>
            <a:r>
              <a:rPr lang="en-US" dirty="0"/>
              <a:t>F</a:t>
            </a:r>
            <a:r>
              <a:rPr lang="en-US" dirty="0" smtClean="0"/>
              <a:t>iles </a:t>
            </a:r>
            <a:r>
              <a:rPr lang="en-US" dirty="0"/>
              <a:t>to </a:t>
            </a:r>
            <a:r>
              <a:rPr lang="en-US" dirty="0" smtClean="0"/>
              <a:t>Web </a:t>
            </a:r>
            <a:r>
              <a:rPr lang="en-US" dirty="0"/>
              <a:t>P</a:t>
            </a:r>
            <a:r>
              <a:rPr lang="en-US" dirty="0" smtClean="0"/>
              <a:t>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1B080-FFC7-4427-B1C4-4DF68DA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74A9F-88C9-4553-AAC7-D9DEB29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46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3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46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828800" y="25146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2743200"/>
            <a:ext cx="5791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29718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200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34290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38100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and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613"/>
            <a:ext cx="7467600" cy="491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7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46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images for linking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for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can put images between &lt;a&gt; and &lt;/</a:t>
            </a:r>
            <a:r>
              <a:rPr lang="en-US" dirty="0" smtClean="0"/>
              <a:t>a&gt; </a:t>
            </a:r>
            <a:r>
              <a:rPr lang="en-US" dirty="0"/>
              <a:t>tags instead of text to link other documents or portions of the page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=“page-reference”&gt;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=“image-source”&gt;&lt;/a&gt;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=“abc.html”&gt;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=“img.jpg”&gt;&lt;/a&gt; </a:t>
            </a:r>
          </a:p>
          <a:p>
            <a:pPr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="index2.html"&gt;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="img.jpg"&gt;&lt;/a&gt;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Favicon Image in HTML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452"/>
            <a:ext cx="7467600" cy="1143000"/>
          </a:xfrm>
        </p:spPr>
        <p:txBody>
          <a:bodyPr/>
          <a:lstStyle/>
          <a:p>
            <a:r>
              <a:rPr lang="en-US" dirty="0" smtClean="0"/>
              <a:t>Favicon 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A favicon image is displayed to the left of the page title in the browser tab,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Tag: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mtClean="0"/>
              <a:t>To load </a:t>
            </a:r>
            <a:r>
              <a:rPr lang="en-US" dirty="0" smtClean="0"/>
              <a:t>Favicon use &lt;link&gt; tag.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Add this tag in &lt;head&gt; tag of html page after &lt;title&gt; tag.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Attributes:</a:t>
            </a:r>
          </a:p>
          <a:p>
            <a:pPr marL="0" indent="0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=“icon” type=“image” </a:t>
            </a:r>
            <a:r>
              <a:rPr lang="en-US" dirty="0" err="1" smtClean="0"/>
              <a:t>href</a:t>
            </a:r>
            <a:r>
              <a:rPr lang="en-US" dirty="0" smtClean="0"/>
              <a:t>=“favicon.ico”&gt;</a:t>
            </a:r>
          </a:p>
          <a:p>
            <a:pPr marL="0" indent="0">
              <a:buNone/>
            </a:pPr>
            <a:r>
              <a:rPr lang="en-US" dirty="0"/>
              <a:t>You can use any image you like as your favicon. You can also create your own favicon on sites like </a:t>
            </a:r>
            <a:r>
              <a:rPr lang="en-US" dirty="0">
                <a:hlinkClick r:id="rId2"/>
              </a:rPr>
              <a:t>https://www.favicon.cc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65" y="2514600"/>
            <a:ext cx="462027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0106"/>
          <a:stretch/>
        </p:blipFill>
        <p:spPr>
          <a:xfrm>
            <a:off x="381000" y="1600200"/>
            <a:ext cx="762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images to web pages </a:t>
            </a:r>
          </a:p>
          <a:p>
            <a:r>
              <a:rPr lang="en-US" dirty="0" smtClean="0"/>
              <a:t>Using </a:t>
            </a:r>
            <a:r>
              <a:rPr lang="en-US" dirty="0"/>
              <a:t>images as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Using images </a:t>
            </a:r>
            <a:r>
              <a:rPr lang="en-US" smtClean="0"/>
              <a:t>as Favicon</a:t>
            </a:r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video to web pages </a:t>
            </a:r>
          </a:p>
          <a:p>
            <a:r>
              <a:rPr lang="en-US" dirty="0" smtClean="0"/>
              <a:t>Adding </a:t>
            </a:r>
            <a:r>
              <a:rPr lang="en-US" dirty="0"/>
              <a:t>audio to web pages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Adding </a:t>
            </a:r>
            <a:r>
              <a:rPr lang="en-US" dirty="0" smtClean="0"/>
              <a:t>Videos to </a:t>
            </a:r>
            <a:r>
              <a:rPr lang="en-US" dirty="0"/>
              <a:t>web pages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videos to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&lt;video&gt; tag is used to add a video to a web page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tag is provided in HTML5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src</a:t>
            </a:r>
            <a:r>
              <a:rPr lang="en-US" dirty="0"/>
              <a:t> attribute of the &lt;video&gt; tag is used to indicate the source of the video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add a video to our page as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video </a:t>
            </a:r>
            <a:r>
              <a:rPr lang="en-US" dirty="0" err="1"/>
              <a:t>src</a:t>
            </a:r>
            <a:r>
              <a:rPr lang="en-US" dirty="0"/>
              <a:t>=“abc.mp4”&gt; </a:t>
            </a:r>
            <a:r>
              <a:rPr lang="en-US" dirty="0" smtClean="0"/>
              <a:t> &lt;/video&gt;</a:t>
            </a:r>
          </a:p>
          <a:p>
            <a:pPr marL="365760" lvl="1" indent="0" algn="just">
              <a:buNone/>
            </a:pPr>
            <a:r>
              <a:rPr lang="en-US" dirty="0" smtClean="0"/>
              <a:t>OR</a:t>
            </a:r>
          </a:p>
          <a:p>
            <a:pPr marL="365760" lvl="1" indent="0" algn="just">
              <a:buNone/>
            </a:pPr>
            <a:r>
              <a:rPr lang="en-US" dirty="0" smtClean="0"/>
              <a:t>&lt;video&gt;</a:t>
            </a:r>
          </a:p>
          <a:p>
            <a:pPr marL="365760" lvl="1" indent="0" algn="just">
              <a:buNone/>
            </a:pP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 “abc.mp4”&gt;</a:t>
            </a:r>
          </a:p>
          <a:p>
            <a:pPr marL="365760" lvl="1" indent="0" algn="just">
              <a:buNone/>
            </a:pP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=“abc.ogg”&gt;</a:t>
            </a:r>
          </a:p>
          <a:p>
            <a:pPr marL="365760" lvl="1" indent="0" algn="just">
              <a:buNone/>
            </a:pPr>
            <a:r>
              <a:rPr lang="en-US" dirty="0" smtClean="0"/>
              <a:t>&lt;/video&gt;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of &lt;video&gt; tag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Auto-play</a:t>
            </a:r>
            <a:endParaRPr lang="en-US" dirty="0"/>
          </a:p>
          <a:p>
            <a:pPr lvl="1"/>
            <a:r>
              <a:rPr lang="en-US" dirty="0" smtClean="0"/>
              <a:t>Controls </a:t>
            </a:r>
            <a:endParaRPr lang="en-US" dirty="0"/>
          </a:p>
          <a:p>
            <a:pPr lvl="1"/>
            <a:r>
              <a:rPr lang="en-US" dirty="0" smtClean="0"/>
              <a:t>Height </a:t>
            </a:r>
            <a:endParaRPr lang="en-US" dirty="0"/>
          </a:p>
          <a:p>
            <a:pPr lvl="1"/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Muted</a:t>
            </a:r>
          </a:p>
          <a:p>
            <a:pPr lvl="1"/>
            <a:r>
              <a:rPr lang="en-US" dirty="0" smtClean="0"/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19379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020" t="44592" r="2042" b="17294"/>
          <a:stretch/>
        </p:blipFill>
        <p:spPr>
          <a:xfrm>
            <a:off x="685800" y="2133600"/>
            <a:ext cx="723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2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1732935"/>
            <a:ext cx="762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1020" b="11848"/>
          <a:stretch/>
        </p:blipFill>
        <p:spPr>
          <a:xfrm>
            <a:off x="457200" y="1937775"/>
            <a:ext cx="7391400" cy="37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Adding audio to web pages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audio to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&lt;audio&gt; tag is used to add audio to a web page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tag is provided in HTML5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src</a:t>
            </a:r>
            <a:r>
              <a:rPr lang="en-US" dirty="0"/>
              <a:t> attribute of the &lt;audio&gt; tag is used to indicate the source of the audio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add a audio to our page as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audio </a:t>
            </a:r>
            <a:r>
              <a:rPr lang="en-US" dirty="0" err="1"/>
              <a:t>src</a:t>
            </a:r>
            <a:r>
              <a:rPr lang="en-US" dirty="0"/>
              <a:t>=“abc.mp3”&gt; </a:t>
            </a:r>
            <a:r>
              <a:rPr lang="en-US" dirty="0" smtClean="0"/>
              <a:t>&lt;/audio&gt;</a:t>
            </a:r>
          </a:p>
          <a:p>
            <a:pPr marL="365760" lvl="1" indent="0" algn="just">
              <a:buNone/>
            </a:pPr>
            <a:r>
              <a:rPr lang="en-US" dirty="0" smtClean="0"/>
              <a:t>OR</a:t>
            </a:r>
          </a:p>
          <a:p>
            <a:pPr marL="365760" lvl="1" indent="0" algn="just">
              <a:buNone/>
            </a:pPr>
            <a:r>
              <a:rPr lang="en-US" dirty="0" smtClean="0"/>
              <a:t>&lt;audio&gt;</a:t>
            </a:r>
          </a:p>
          <a:p>
            <a:pPr marL="365760" lvl="1" indent="0" algn="just">
              <a:buNone/>
            </a:pP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=“abc.mp3”&gt;</a:t>
            </a:r>
          </a:p>
          <a:p>
            <a:pPr marL="365760" lvl="1" indent="0" algn="just">
              <a:buNone/>
            </a:pP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=“abc.ogg”&gt;</a:t>
            </a:r>
          </a:p>
          <a:p>
            <a:pPr marL="365760" lvl="1" indent="0" algn="just">
              <a:buNone/>
            </a:pPr>
            <a:r>
              <a:rPr lang="en-US" dirty="0" smtClean="0"/>
              <a:t>&lt;/audio&gt;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of &lt;audio&gt; tag: </a:t>
            </a:r>
          </a:p>
          <a:p>
            <a:r>
              <a:rPr lang="en-US" dirty="0" smtClean="0"/>
              <a:t>Auto-play </a:t>
            </a:r>
            <a:endParaRPr lang="en-US" dirty="0"/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Muted</a:t>
            </a:r>
          </a:p>
          <a:p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061" t="28259" r="3061" b="35443"/>
          <a:stretch/>
        </p:blipFill>
        <p:spPr>
          <a:xfrm>
            <a:off x="685800" y="1828800"/>
            <a:ext cx="701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Adding images to web pages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1020" b="10033"/>
          <a:stretch/>
        </p:blipFill>
        <p:spPr>
          <a:xfrm>
            <a:off x="457200" y="1937775"/>
            <a:ext cx="7391400" cy="3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431B9-C6FC-46C3-937E-7C6E1B8A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F74452-2E34-4635-9233-FE1BA9B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Add Alt Attribute of &lt;</a:t>
            </a:r>
            <a:r>
              <a:rPr lang="en-US" dirty="0" err="1" smtClean="0"/>
              <a:t>img</a:t>
            </a:r>
            <a:r>
              <a:rPr lang="en-US" dirty="0" smtClean="0"/>
              <a:t>&gt; tag by using one image.</a:t>
            </a:r>
          </a:p>
          <a:p>
            <a:pPr algn="just"/>
            <a:r>
              <a:rPr lang="en-US" dirty="0"/>
              <a:t>Practice adding the audio </a:t>
            </a:r>
            <a:r>
              <a:rPr lang="en-US" dirty="0" smtClean="0"/>
              <a:t>and video to </a:t>
            </a:r>
            <a:r>
              <a:rPr lang="en-US" dirty="0"/>
              <a:t>web pages.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images to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&gt; tag is used to add images to web pages </a:t>
            </a:r>
          </a:p>
          <a:p>
            <a:pPr algn="just"/>
            <a:r>
              <a:rPr lang="en-US" dirty="0" smtClean="0"/>
              <a:t>SRC </a:t>
            </a:r>
            <a:r>
              <a:rPr lang="en-US" dirty="0"/>
              <a:t>attribute of the &lt;</a:t>
            </a:r>
            <a:r>
              <a:rPr lang="en-US" dirty="0" err="1"/>
              <a:t>img</a:t>
            </a:r>
            <a:r>
              <a:rPr lang="en-US" dirty="0"/>
              <a:t>&gt; tag is used to indicate the source of the image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add an image by </a:t>
            </a:r>
          </a:p>
          <a:p>
            <a:pPr lvl="1" algn="just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 </a:t>
            </a:r>
            <a:r>
              <a:rPr lang="en-US" dirty="0" smtClean="0"/>
              <a:t>alt</a:t>
            </a:r>
            <a:r>
              <a:rPr lang="en-US" dirty="0"/>
              <a:t>="</a:t>
            </a:r>
            <a:r>
              <a:rPr lang="en-US" i="1" dirty="0" err="1"/>
              <a:t>alternatetext</a:t>
            </a:r>
            <a:r>
              <a:rPr lang="en-US" dirty="0"/>
              <a:t>"&gt;</a:t>
            </a:r>
            <a:r>
              <a:rPr lang="en-US" dirty="0" smtClean="0"/>
              <a:t> </a:t>
            </a:r>
            <a:endParaRPr lang="en-US" dirty="0"/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</a:t>
            </a:r>
            <a:r>
              <a:rPr lang="en-US" dirty="0" smtClean="0"/>
              <a:t>” alt=“Computer”&gt;</a:t>
            </a:r>
          </a:p>
          <a:p>
            <a:pPr lvl="1" algn="just"/>
            <a:r>
              <a:rPr lang="en-US" dirty="0" smtClean="0"/>
              <a:t>Image in Another Folder </a:t>
            </a:r>
            <a:endParaRPr lang="en-US" dirty="0"/>
          </a:p>
          <a:p>
            <a:pPr marL="365760" lvl="1" indent="0" algn="just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smtClean="0"/>
              <a:t>images/abc.jpg"</a:t>
            </a:r>
            <a:r>
              <a:rPr lang="en-US" dirty="0"/>
              <a:t> alt="HTML5 Icon" style="width:128px;height:128px</a:t>
            </a:r>
            <a:r>
              <a:rPr lang="en-US" dirty="0" smtClean="0"/>
              <a:t>;"&gt;</a:t>
            </a:r>
          </a:p>
          <a:p>
            <a:pPr lvl="1" algn="just"/>
            <a:r>
              <a:rPr lang="en-US" dirty="0" smtClean="0"/>
              <a:t>Image on Another Server</a:t>
            </a:r>
          </a:p>
          <a:p>
            <a:pPr marL="365760" lvl="1" indent="0" algn="just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="https://www.w3schools.com/images/w3schools_green.jpg" alt="W3Schools.com"&gt;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4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" y="1524000"/>
            <a:ext cx="7543800" cy="49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6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</a:t>
            </a:r>
            <a:r>
              <a:rPr lang="en-US" dirty="0"/>
              <a:t>and width: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=“image-name” height=“100” width=“100”&gt; </a:t>
            </a:r>
            <a:endParaRPr lang="en-US" dirty="0" smtClean="0"/>
          </a:p>
          <a:p>
            <a:pPr lvl="1"/>
            <a:r>
              <a:rPr lang="en-US" dirty="0"/>
              <a:t>style="width:128px;height:128px;"</a:t>
            </a:r>
          </a:p>
          <a:p>
            <a:r>
              <a:rPr lang="en-US" dirty="0" smtClean="0"/>
              <a:t>Alt </a:t>
            </a:r>
            <a:r>
              <a:rPr lang="en-US" dirty="0"/>
              <a:t>attribute: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=“image-name” alt=“image description”&gt; </a:t>
            </a:r>
          </a:p>
          <a:p>
            <a:r>
              <a:rPr lang="en-US" dirty="0" smtClean="0"/>
              <a:t>Align </a:t>
            </a:r>
            <a:r>
              <a:rPr lang="en-US" dirty="0"/>
              <a:t>attribute: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=“image-name” align=“left”&gt; </a:t>
            </a:r>
          </a:p>
          <a:p>
            <a:pPr lvl="1"/>
            <a:r>
              <a:rPr lang="en-US" dirty="0" smtClean="0"/>
              <a:t>Left</a:t>
            </a:r>
            <a:r>
              <a:rPr lang="en-US" dirty="0"/>
              <a:t>, right, top, bottom, </a:t>
            </a:r>
            <a:r>
              <a:rPr lang="en-US" dirty="0" smtClean="0"/>
              <a:t>middle</a:t>
            </a:r>
            <a:endParaRPr lang="en-US" dirty="0"/>
          </a:p>
          <a:p>
            <a:r>
              <a:rPr lang="en-US" dirty="0"/>
              <a:t>Border attribute: </a:t>
            </a:r>
            <a:endParaRPr lang="en-US" dirty="0" smtClean="0"/>
          </a:p>
          <a:p>
            <a:pPr lvl="1"/>
            <a:r>
              <a:rPr lang="de-DE" dirty="0" smtClean="0"/>
              <a:t>&lt;</a:t>
            </a:r>
            <a:r>
              <a:rPr lang="de-DE" dirty="0"/>
              <a:t>img src=“image-name” border=“2”&gt;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using for Animation and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Animated Image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="programming.gif" alt="Computer Man" style="width:48px;height:48px</a:t>
            </a:r>
            <a:r>
              <a:rPr lang="en-US" dirty="0" smtClean="0"/>
              <a:t>;"&gt;</a:t>
            </a:r>
          </a:p>
          <a:p>
            <a:r>
              <a:rPr lang="en-US" dirty="0" smtClean="0"/>
              <a:t>Floating Image</a:t>
            </a:r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style="float:right;width:42px;height:42px;"&gt;</a:t>
            </a:r>
            <a:br>
              <a:rPr lang="en-US" dirty="0"/>
            </a:br>
            <a:r>
              <a:rPr lang="en-US" dirty="0"/>
              <a:t>The image will float to the right of the text.&lt;/p&gt;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style="float:left;width:42px;height:42px;"&gt;</a:t>
            </a:r>
            <a:br>
              <a:rPr lang="en-US" dirty="0"/>
            </a:br>
            <a:r>
              <a:rPr lang="en-US" dirty="0"/>
              <a:t>The image will float to the left of the 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1866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6326" t="40963" r="17347" b="19108"/>
          <a:stretch/>
        </p:blipFill>
        <p:spPr>
          <a:xfrm>
            <a:off x="914400" y="2362200"/>
            <a:ext cx="701040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699</TotalTime>
  <Words>582</Words>
  <Application>Microsoft Office PowerPoint</Application>
  <PresentationFormat>On-screen Show (4:3)</PresentationFormat>
  <Paragraphs>111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Century Schoolbook</vt:lpstr>
      <vt:lpstr>Wingdings</vt:lpstr>
      <vt:lpstr>Wingdings 2</vt:lpstr>
      <vt:lpstr>Oriel</vt:lpstr>
      <vt:lpstr>WEB Technologies (CS-566)</vt:lpstr>
      <vt:lpstr>Outline</vt:lpstr>
      <vt:lpstr> Adding images to web pages </vt:lpstr>
      <vt:lpstr>Adding images to web pages</vt:lpstr>
      <vt:lpstr>Example</vt:lpstr>
      <vt:lpstr>Cont…</vt:lpstr>
      <vt:lpstr>Attributes of &lt;img&gt; tag</vt:lpstr>
      <vt:lpstr>Image using for Animation and Float</vt:lpstr>
      <vt:lpstr>IMAGE Formats</vt:lpstr>
      <vt:lpstr>Height and width</vt:lpstr>
      <vt:lpstr>Cont…</vt:lpstr>
      <vt:lpstr>Align and Border</vt:lpstr>
      <vt:lpstr>Cont…</vt:lpstr>
      <vt:lpstr>Using images for linking</vt:lpstr>
      <vt:lpstr>Using images for linking</vt:lpstr>
      <vt:lpstr>Example</vt:lpstr>
      <vt:lpstr>Favicon Image in HTML</vt:lpstr>
      <vt:lpstr>Favicon Image in HTML</vt:lpstr>
      <vt:lpstr>Example</vt:lpstr>
      <vt:lpstr> Adding Videos to web pages</vt:lpstr>
      <vt:lpstr>Adding videos to web pages</vt:lpstr>
      <vt:lpstr>Cont…</vt:lpstr>
      <vt:lpstr>Video Formats</vt:lpstr>
      <vt:lpstr>Example</vt:lpstr>
      <vt:lpstr>Example</vt:lpstr>
      <vt:lpstr> Adding audio to web pages</vt:lpstr>
      <vt:lpstr>Adding audio to web pages</vt:lpstr>
      <vt:lpstr>Cont…</vt:lpstr>
      <vt:lpstr>Audio formats</vt:lpstr>
      <vt:lpstr>Example</vt:lpstr>
      <vt:lpstr>Exercise Questions</vt:lpstr>
      <vt:lpstr>Exercise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(CS-666)</dc:title>
  <dc:creator>Asia Shahab</dc:creator>
  <cp:lastModifiedBy>Microsoft account</cp:lastModifiedBy>
  <cp:revision>611</cp:revision>
  <dcterms:created xsi:type="dcterms:W3CDTF">2006-08-16T00:00:00Z</dcterms:created>
  <dcterms:modified xsi:type="dcterms:W3CDTF">2022-10-30T11:41:35Z</dcterms:modified>
</cp:coreProperties>
</file>