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9" r:id="rId32"/>
    <p:sldId id="287" r:id="rId33"/>
    <p:sldId id="288" r:id="rId34"/>
    <p:sldId id="284" r:id="rId35"/>
  </p:sldIdLst>
  <p:sldSz cx="10693400" cy="7562850"/>
  <p:notesSz cx="10693400" cy="756285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9"/>
  </p:normalViewPr>
  <p:slideViewPr>
    <p:cSldViewPr>
      <p:cViewPr varScale="1">
        <p:scale>
          <a:sx n="98" d="100"/>
          <a:sy n="98" d="100"/>
        </p:scale>
        <p:origin x="1568"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19889" y="1074673"/>
            <a:ext cx="5453621" cy="233616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defRPr sz="1400" b="0" i="0">
                <a:solidFill>
                  <a:srgbClr val="254C9C"/>
                </a:solidFill>
                <a:latin typeface="Arial MT"/>
                <a:cs typeface="Arial MT"/>
              </a:defRPr>
            </a:lvl1pPr>
          </a:lstStyle>
          <a:p>
            <a:pPr marL="38100">
              <a:lnSpc>
                <a:spcPts val="1645"/>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336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1310773" y="6795061"/>
            <a:ext cx="568960"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CS426</a:t>
            </a:r>
          </a:p>
        </p:txBody>
      </p:sp>
      <p:sp>
        <p:nvSpPr>
          <p:cNvPr id="5" name="Holder 5"/>
          <p:cNvSpPr>
            <a:spLocks noGrp="1"/>
          </p:cNvSpPr>
          <p:nvPr>
            <p:ph type="dt" sz="half" idx="6"/>
          </p:nvPr>
        </p:nvSpPr>
        <p:spPr>
          <a:xfrm>
            <a:off x="4526468" y="6795061"/>
            <a:ext cx="1640839"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Fall</a:t>
            </a:r>
            <a:r>
              <a:rPr spc="-30" dirty="0"/>
              <a:t> </a:t>
            </a:r>
            <a:r>
              <a:rPr spc="-5" dirty="0"/>
              <a:t>2010/Lecture</a:t>
            </a:r>
            <a:r>
              <a:rPr spc="-45" dirty="0"/>
              <a:t> </a:t>
            </a:r>
            <a:r>
              <a:rPr spc="-5" dirty="0"/>
              <a:t>15</a:t>
            </a:r>
          </a:p>
        </p:txBody>
      </p:sp>
      <p:sp>
        <p:nvSpPr>
          <p:cNvPr id="6" name="Holder 6"/>
          <p:cNvSpPr>
            <a:spLocks noGrp="1"/>
          </p:cNvSpPr>
          <p:nvPr>
            <p:ph type="sldNum" sz="quarter" idx="7"/>
          </p:nvPr>
        </p:nvSpPr>
        <p:spPr/>
        <p:txBody>
          <a:bodyPr lIns="0" tIns="0" rIns="0" bIns="0"/>
          <a:lstStyle>
            <a:lvl1pPr>
              <a:defRPr sz="1400" b="0" i="0">
                <a:solidFill>
                  <a:srgbClr val="254C9C"/>
                </a:solidFill>
                <a:latin typeface="Arial MT"/>
                <a:cs typeface="Arial MT"/>
              </a:defRPr>
            </a:lvl1pPr>
          </a:lstStyle>
          <a:p>
            <a:pPr marL="38100">
              <a:lnSpc>
                <a:spcPts val="1645"/>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3365"/>
                </a:solidFill>
                <a:latin typeface="Times New Roman"/>
                <a:cs typeface="Times New Roman"/>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1310773" y="6795061"/>
            <a:ext cx="568960"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CS426</a:t>
            </a:r>
          </a:p>
        </p:txBody>
      </p:sp>
      <p:sp>
        <p:nvSpPr>
          <p:cNvPr id="6" name="Holder 6"/>
          <p:cNvSpPr>
            <a:spLocks noGrp="1"/>
          </p:cNvSpPr>
          <p:nvPr>
            <p:ph type="dt" sz="half" idx="6"/>
          </p:nvPr>
        </p:nvSpPr>
        <p:spPr>
          <a:xfrm>
            <a:off x="4526468" y="6795061"/>
            <a:ext cx="1640839"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Fall</a:t>
            </a:r>
            <a:r>
              <a:rPr spc="-30" dirty="0"/>
              <a:t> </a:t>
            </a:r>
            <a:r>
              <a:rPr spc="-5" dirty="0"/>
              <a:t>2010/Lecture</a:t>
            </a:r>
            <a:r>
              <a:rPr spc="-45" dirty="0"/>
              <a:t> </a:t>
            </a:r>
            <a:r>
              <a:rPr spc="-5" dirty="0"/>
              <a:t>15</a:t>
            </a:r>
          </a:p>
        </p:txBody>
      </p:sp>
      <p:sp>
        <p:nvSpPr>
          <p:cNvPr id="7" name="Holder 7"/>
          <p:cNvSpPr>
            <a:spLocks noGrp="1"/>
          </p:cNvSpPr>
          <p:nvPr>
            <p:ph type="sldNum" sz="quarter" idx="7"/>
          </p:nvPr>
        </p:nvSpPr>
        <p:spPr/>
        <p:txBody>
          <a:bodyPr lIns="0" tIns="0" rIns="0" bIns="0"/>
          <a:lstStyle>
            <a:lvl1pPr>
              <a:defRPr sz="1400" b="0" i="0">
                <a:solidFill>
                  <a:srgbClr val="254C9C"/>
                </a:solidFill>
                <a:latin typeface="Arial MT"/>
                <a:cs typeface="Arial MT"/>
              </a:defRPr>
            </a:lvl1pPr>
          </a:lstStyle>
          <a:p>
            <a:pPr marL="38100">
              <a:lnSpc>
                <a:spcPts val="1645"/>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3365"/>
                </a:solidFill>
                <a:latin typeface="Times New Roman"/>
                <a:cs typeface="Times New Roman"/>
              </a:defRPr>
            </a:lvl1pPr>
          </a:lstStyle>
          <a:p>
            <a:endParaRPr/>
          </a:p>
        </p:txBody>
      </p:sp>
      <p:sp>
        <p:nvSpPr>
          <p:cNvPr id="3" name="Holder 3"/>
          <p:cNvSpPr>
            <a:spLocks noGrp="1"/>
          </p:cNvSpPr>
          <p:nvPr>
            <p:ph type="ftr" sz="quarter" idx="5"/>
          </p:nvPr>
        </p:nvSpPr>
        <p:spPr>
          <a:xfrm>
            <a:off x="1310773" y="6795061"/>
            <a:ext cx="568960"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CS426</a:t>
            </a:r>
          </a:p>
        </p:txBody>
      </p:sp>
      <p:sp>
        <p:nvSpPr>
          <p:cNvPr id="4" name="Holder 4"/>
          <p:cNvSpPr>
            <a:spLocks noGrp="1"/>
          </p:cNvSpPr>
          <p:nvPr>
            <p:ph type="dt" sz="half" idx="6"/>
          </p:nvPr>
        </p:nvSpPr>
        <p:spPr>
          <a:xfrm>
            <a:off x="4526468" y="6795061"/>
            <a:ext cx="1640839"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Fall</a:t>
            </a:r>
            <a:r>
              <a:rPr spc="-30" dirty="0"/>
              <a:t> </a:t>
            </a:r>
            <a:r>
              <a:rPr spc="-5" dirty="0"/>
              <a:t>2010/Lecture</a:t>
            </a:r>
            <a:r>
              <a:rPr spc="-45" dirty="0"/>
              <a:t> </a:t>
            </a:r>
            <a:r>
              <a:rPr spc="-5" dirty="0"/>
              <a:t>15</a:t>
            </a:r>
          </a:p>
        </p:txBody>
      </p:sp>
      <p:sp>
        <p:nvSpPr>
          <p:cNvPr id="5" name="Holder 5"/>
          <p:cNvSpPr>
            <a:spLocks noGrp="1"/>
          </p:cNvSpPr>
          <p:nvPr>
            <p:ph type="sldNum" sz="quarter" idx="7"/>
          </p:nvPr>
        </p:nvSpPr>
        <p:spPr/>
        <p:txBody>
          <a:bodyPr lIns="0" tIns="0" rIns="0" bIns="0"/>
          <a:lstStyle>
            <a:lvl1pPr>
              <a:defRPr sz="1400" b="0" i="0">
                <a:solidFill>
                  <a:srgbClr val="254C9C"/>
                </a:solidFill>
                <a:latin typeface="Arial MT"/>
                <a:cs typeface="Arial MT"/>
              </a:defRPr>
            </a:lvl1pPr>
          </a:lstStyle>
          <a:p>
            <a:pPr marL="38100">
              <a:lnSpc>
                <a:spcPts val="1645"/>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1310773" y="6795061"/>
            <a:ext cx="568960"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CS426</a:t>
            </a:r>
          </a:p>
        </p:txBody>
      </p:sp>
      <p:sp>
        <p:nvSpPr>
          <p:cNvPr id="3" name="Holder 3"/>
          <p:cNvSpPr>
            <a:spLocks noGrp="1"/>
          </p:cNvSpPr>
          <p:nvPr>
            <p:ph type="dt" sz="half" idx="6"/>
          </p:nvPr>
        </p:nvSpPr>
        <p:spPr>
          <a:xfrm>
            <a:off x="4526468" y="6795061"/>
            <a:ext cx="1640839"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Fall</a:t>
            </a:r>
            <a:r>
              <a:rPr spc="-30" dirty="0"/>
              <a:t> </a:t>
            </a:r>
            <a:r>
              <a:rPr spc="-5" dirty="0"/>
              <a:t>2010/Lecture</a:t>
            </a:r>
            <a:r>
              <a:rPr spc="-45" dirty="0"/>
              <a:t> </a:t>
            </a:r>
            <a:r>
              <a:rPr spc="-5" dirty="0"/>
              <a:t>15</a:t>
            </a:r>
          </a:p>
        </p:txBody>
      </p:sp>
      <p:sp>
        <p:nvSpPr>
          <p:cNvPr id="4" name="Holder 4"/>
          <p:cNvSpPr>
            <a:spLocks noGrp="1"/>
          </p:cNvSpPr>
          <p:nvPr>
            <p:ph type="sldNum" sz="quarter" idx="7"/>
          </p:nvPr>
        </p:nvSpPr>
        <p:spPr/>
        <p:txBody>
          <a:bodyPr lIns="0" tIns="0" rIns="0" bIns="0"/>
          <a:lstStyle>
            <a:lvl1pPr>
              <a:defRPr sz="1400" b="0" i="0">
                <a:solidFill>
                  <a:srgbClr val="254C9C"/>
                </a:solidFill>
                <a:latin typeface="Arial MT"/>
                <a:cs typeface="Arial MT"/>
              </a:defRPr>
            </a:lvl1pPr>
          </a:lstStyle>
          <a:p>
            <a:pPr marL="38100">
              <a:lnSpc>
                <a:spcPts val="1645"/>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10773" y="218185"/>
            <a:ext cx="8071853" cy="1366520"/>
          </a:xfrm>
          <a:prstGeom prst="rect">
            <a:avLst/>
          </a:prstGeom>
        </p:spPr>
        <p:txBody>
          <a:bodyPr wrap="square" lIns="0" tIns="0" rIns="0" bIns="0">
            <a:spAutoFit/>
          </a:bodyPr>
          <a:lstStyle>
            <a:lvl1pPr>
              <a:defRPr sz="4400" b="0" i="0">
                <a:solidFill>
                  <a:srgbClr val="003365"/>
                </a:solidFill>
                <a:latin typeface="Times New Roman"/>
                <a:cs typeface="Times New Roman"/>
              </a:defRPr>
            </a:lvl1pPr>
          </a:lstStyle>
          <a:p>
            <a:endParaRPr/>
          </a:p>
        </p:txBody>
      </p:sp>
      <p:sp>
        <p:nvSpPr>
          <p:cNvPr id="3" name="Holder 3"/>
          <p:cNvSpPr>
            <a:spLocks noGrp="1"/>
          </p:cNvSpPr>
          <p:nvPr>
            <p:ph type="body" idx="1"/>
          </p:nvPr>
        </p:nvSpPr>
        <p:spPr>
          <a:xfrm>
            <a:off x="1292091" y="1853437"/>
            <a:ext cx="8109216" cy="3952875"/>
          </a:xfrm>
          <a:prstGeom prst="rect">
            <a:avLst/>
          </a:prstGeom>
        </p:spPr>
        <p:txBody>
          <a:bodyPr wrap="square" lIns="0" tIns="0" rIns="0" bIns="0">
            <a:spAutoFit/>
          </a:bodyPr>
          <a:lstStyle>
            <a:lvl1pPr>
              <a:defRPr sz="2800" b="0" i="0">
                <a:solidFill>
                  <a:schemeClr val="tx1"/>
                </a:solidFill>
                <a:latin typeface="Arial MT"/>
                <a:cs typeface="Arial MT"/>
              </a:defRPr>
            </a:lvl1pPr>
          </a:lstStyle>
          <a:p>
            <a:endParaRPr/>
          </a:p>
        </p:txBody>
      </p:sp>
      <p:sp>
        <p:nvSpPr>
          <p:cNvPr id="6" name="Holder 6"/>
          <p:cNvSpPr>
            <a:spLocks noGrp="1"/>
          </p:cNvSpPr>
          <p:nvPr>
            <p:ph type="sldNum" sz="quarter" idx="7"/>
          </p:nvPr>
        </p:nvSpPr>
        <p:spPr>
          <a:xfrm>
            <a:off x="9209144" y="6795061"/>
            <a:ext cx="274320" cy="224154"/>
          </a:xfrm>
          <a:prstGeom prst="rect">
            <a:avLst/>
          </a:prstGeom>
        </p:spPr>
        <p:txBody>
          <a:bodyPr wrap="square" lIns="0" tIns="0" rIns="0" bIns="0">
            <a:spAutoFit/>
          </a:bodyPr>
          <a:lstStyle>
            <a:lvl1pPr>
              <a:defRPr sz="1400" b="0" i="0">
                <a:solidFill>
                  <a:srgbClr val="254C9C"/>
                </a:solidFill>
                <a:latin typeface="Arial MT"/>
                <a:cs typeface="Arial MT"/>
              </a:defRPr>
            </a:lvl1pPr>
          </a:lstStyle>
          <a:p>
            <a:pPr marL="38100">
              <a:lnSpc>
                <a:spcPts val="1645"/>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13.png"/><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3.png"/><Relationship Id="rId16" Type="http://schemas.openxmlformats.org/officeDocument/2006/relationships/image" Target="../media/image20.png"/><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8.png"/><Relationship Id="rId19" Type="http://schemas.openxmlformats.org/officeDocument/2006/relationships/image" Target="../media/image28.png"/><Relationship Id="rId4" Type="http://schemas.openxmlformats.org/officeDocument/2006/relationships/image" Target="../media/image32.png"/><Relationship Id="rId9" Type="http://schemas.openxmlformats.org/officeDocument/2006/relationships/image" Target="../media/image34.pn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45.png"/><Relationship Id="rId3" Type="http://schemas.openxmlformats.org/officeDocument/2006/relationships/image" Target="../media/image16.png"/><Relationship Id="rId21" Type="http://schemas.openxmlformats.org/officeDocument/2006/relationships/image" Target="../media/image43.png"/><Relationship Id="rId7" Type="http://schemas.openxmlformats.org/officeDocument/2006/relationships/image" Target="../media/image34.png"/><Relationship Id="rId12" Type="http://schemas.openxmlformats.org/officeDocument/2006/relationships/image" Target="../media/image38.png"/><Relationship Id="rId17" Type="http://schemas.openxmlformats.org/officeDocument/2006/relationships/image" Target="../media/image40.png"/><Relationship Id="rId25" Type="http://schemas.openxmlformats.org/officeDocument/2006/relationships/image" Target="../media/image28.png"/><Relationship Id="rId2" Type="http://schemas.openxmlformats.org/officeDocument/2006/relationships/image" Target="../media/image14.png"/><Relationship Id="rId16" Type="http://schemas.openxmlformats.org/officeDocument/2006/relationships/image" Target="../media/image39.png"/><Relationship Id="rId20" Type="http://schemas.openxmlformats.org/officeDocument/2006/relationships/image" Target="../media/image42.png"/><Relationship Id="rId29"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21.png"/><Relationship Id="rId24" Type="http://schemas.openxmlformats.org/officeDocument/2006/relationships/image" Target="../media/image27.png"/><Relationship Id="rId5" Type="http://schemas.openxmlformats.org/officeDocument/2006/relationships/image" Target="../media/image17.png"/><Relationship Id="rId15" Type="http://schemas.openxmlformats.org/officeDocument/2006/relationships/image" Target="../media/image20.png"/><Relationship Id="rId23" Type="http://schemas.openxmlformats.org/officeDocument/2006/relationships/image" Target="../media/image26.png"/><Relationship Id="rId28" Type="http://schemas.openxmlformats.org/officeDocument/2006/relationships/image" Target="../media/image30.png"/><Relationship Id="rId10" Type="http://schemas.openxmlformats.org/officeDocument/2006/relationships/image" Target="../media/image37.png"/><Relationship Id="rId19" Type="http://schemas.openxmlformats.org/officeDocument/2006/relationships/image" Target="../media/image41.png"/><Relationship Id="rId4" Type="http://schemas.openxmlformats.org/officeDocument/2006/relationships/image" Target="../media/image32.png"/><Relationship Id="rId9" Type="http://schemas.openxmlformats.org/officeDocument/2006/relationships/image" Target="../media/image36.png"/><Relationship Id="rId14" Type="http://schemas.openxmlformats.org/officeDocument/2006/relationships/image" Target="../media/image19.png"/><Relationship Id="rId22" Type="http://schemas.openxmlformats.org/officeDocument/2006/relationships/image" Target="../media/image44.png"/><Relationship Id="rId27" Type="http://schemas.openxmlformats.org/officeDocument/2006/relationships/image" Target="../media/image46.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1.png"/><Relationship Id="rId18" Type="http://schemas.openxmlformats.org/officeDocument/2006/relationships/image" Target="../media/image41.png"/><Relationship Id="rId26" Type="http://schemas.openxmlformats.org/officeDocument/2006/relationships/image" Target="../media/image46.png"/><Relationship Id="rId3" Type="http://schemas.openxmlformats.org/officeDocument/2006/relationships/image" Target="../media/image14.png"/><Relationship Id="rId21" Type="http://schemas.openxmlformats.org/officeDocument/2006/relationships/image" Target="../media/image44.png"/><Relationship Id="rId7" Type="http://schemas.openxmlformats.org/officeDocument/2006/relationships/image" Target="../media/image18.png"/><Relationship Id="rId12" Type="http://schemas.openxmlformats.org/officeDocument/2006/relationships/image" Target="../media/image20.png"/><Relationship Id="rId17" Type="http://schemas.openxmlformats.org/officeDocument/2006/relationships/image" Target="../media/image23.png"/><Relationship Id="rId25" Type="http://schemas.openxmlformats.org/officeDocument/2006/relationships/image" Target="../media/image45.png"/><Relationship Id="rId2" Type="http://schemas.openxmlformats.org/officeDocument/2006/relationships/image" Target="../media/image13.png"/><Relationship Id="rId16" Type="http://schemas.openxmlformats.org/officeDocument/2006/relationships/image" Target="../media/image40.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34.png"/><Relationship Id="rId24" Type="http://schemas.openxmlformats.org/officeDocument/2006/relationships/image" Target="../media/image28.png"/><Relationship Id="rId5" Type="http://schemas.openxmlformats.org/officeDocument/2006/relationships/image" Target="../media/image16.png"/><Relationship Id="rId15" Type="http://schemas.openxmlformats.org/officeDocument/2006/relationships/image" Target="../media/image39.png"/><Relationship Id="rId23" Type="http://schemas.openxmlformats.org/officeDocument/2006/relationships/image" Target="../media/image27.png"/><Relationship Id="rId28" Type="http://schemas.openxmlformats.org/officeDocument/2006/relationships/image" Target="../media/image47.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15.png"/><Relationship Id="rId9" Type="http://schemas.openxmlformats.org/officeDocument/2006/relationships/image" Target="../media/image32.png"/><Relationship Id="rId14" Type="http://schemas.openxmlformats.org/officeDocument/2006/relationships/image" Target="../media/image38.png"/><Relationship Id="rId22" Type="http://schemas.openxmlformats.org/officeDocument/2006/relationships/image" Target="../media/image26.png"/><Relationship Id="rId27" Type="http://schemas.openxmlformats.org/officeDocument/2006/relationships/image" Target="../media/image30.png"/></Relationships>
</file>

<file path=ppt/slides/_rels/slide18.xml.rels><?xml version="1.0" encoding="UTF-8" standalone="yes"?>
<Relationships xmlns="http://schemas.openxmlformats.org/package/2006/relationships"><Relationship Id="rId13" Type="http://schemas.openxmlformats.org/officeDocument/2006/relationships/image" Target="../media/image38.png"/><Relationship Id="rId18" Type="http://schemas.openxmlformats.org/officeDocument/2006/relationships/image" Target="../media/image42.png"/><Relationship Id="rId26" Type="http://schemas.openxmlformats.org/officeDocument/2006/relationships/image" Target="../media/image26.png"/><Relationship Id="rId3" Type="http://schemas.openxmlformats.org/officeDocument/2006/relationships/image" Target="../media/image36.png"/><Relationship Id="rId21" Type="http://schemas.openxmlformats.org/officeDocument/2006/relationships/image" Target="../media/image51.png"/><Relationship Id="rId34" Type="http://schemas.openxmlformats.org/officeDocument/2006/relationships/image" Target="../media/image54.png"/><Relationship Id="rId7" Type="http://schemas.openxmlformats.org/officeDocument/2006/relationships/image" Target="../media/image18.png"/><Relationship Id="rId12" Type="http://schemas.openxmlformats.org/officeDocument/2006/relationships/image" Target="../media/image21.png"/><Relationship Id="rId17" Type="http://schemas.openxmlformats.org/officeDocument/2006/relationships/image" Target="../media/image41.png"/><Relationship Id="rId25" Type="http://schemas.openxmlformats.org/officeDocument/2006/relationships/image" Target="../media/image44.png"/><Relationship Id="rId33" Type="http://schemas.openxmlformats.org/officeDocument/2006/relationships/image" Target="../media/image53.png"/><Relationship Id="rId2" Type="http://schemas.openxmlformats.org/officeDocument/2006/relationships/image" Target="../media/image13.png"/><Relationship Id="rId16" Type="http://schemas.openxmlformats.org/officeDocument/2006/relationships/image" Target="../media/image23.png"/><Relationship Id="rId20" Type="http://schemas.openxmlformats.org/officeDocument/2006/relationships/image" Target="../media/image50.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34.png"/><Relationship Id="rId24" Type="http://schemas.openxmlformats.org/officeDocument/2006/relationships/image" Target="../media/image43.png"/><Relationship Id="rId32" Type="http://schemas.openxmlformats.org/officeDocument/2006/relationships/image" Target="../media/image52.png"/><Relationship Id="rId5" Type="http://schemas.openxmlformats.org/officeDocument/2006/relationships/image" Target="../media/image48.png"/><Relationship Id="rId15" Type="http://schemas.openxmlformats.org/officeDocument/2006/relationships/image" Target="../media/image40.png"/><Relationship Id="rId23" Type="http://schemas.openxmlformats.org/officeDocument/2006/relationships/image" Target="../media/image28.png"/><Relationship Id="rId28" Type="http://schemas.openxmlformats.org/officeDocument/2006/relationships/image" Target="../media/image45.png"/><Relationship Id="rId10" Type="http://schemas.openxmlformats.org/officeDocument/2006/relationships/image" Target="../media/image33.png"/><Relationship Id="rId19" Type="http://schemas.openxmlformats.org/officeDocument/2006/relationships/image" Target="../media/image37.png"/><Relationship Id="rId31" Type="http://schemas.openxmlformats.org/officeDocument/2006/relationships/image" Target="../media/image47.png"/><Relationship Id="rId4" Type="http://schemas.openxmlformats.org/officeDocument/2006/relationships/image" Target="../media/image14.png"/><Relationship Id="rId9" Type="http://schemas.openxmlformats.org/officeDocument/2006/relationships/image" Target="../media/image32.png"/><Relationship Id="rId14" Type="http://schemas.openxmlformats.org/officeDocument/2006/relationships/image" Target="../media/image39.png"/><Relationship Id="rId22" Type="http://schemas.openxmlformats.org/officeDocument/2006/relationships/image" Target="../media/image20.png"/><Relationship Id="rId27" Type="http://schemas.openxmlformats.org/officeDocument/2006/relationships/image" Target="../media/image27.png"/><Relationship Id="rId30" Type="http://schemas.openxmlformats.org/officeDocument/2006/relationships/image" Target="../media/image30.png"/><Relationship Id="rId8" Type="http://schemas.openxmlformats.org/officeDocument/2006/relationships/image" Target="../media/image19.png"/></Relationships>
</file>

<file path=ppt/slides/_rels/slide19.xml.rels><?xml version="1.0" encoding="UTF-8" standalone="yes"?>
<Relationships xmlns="http://schemas.openxmlformats.org/package/2006/relationships"><Relationship Id="rId13" Type="http://schemas.openxmlformats.org/officeDocument/2006/relationships/image" Target="../media/image38.png"/><Relationship Id="rId18" Type="http://schemas.openxmlformats.org/officeDocument/2006/relationships/image" Target="../media/image42.png"/><Relationship Id="rId26" Type="http://schemas.openxmlformats.org/officeDocument/2006/relationships/image" Target="../media/image26.png"/><Relationship Id="rId21" Type="http://schemas.openxmlformats.org/officeDocument/2006/relationships/image" Target="../media/image51.png"/><Relationship Id="rId34" Type="http://schemas.openxmlformats.org/officeDocument/2006/relationships/image" Target="../media/image53.png"/><Relationship Id="rId7" Type="http://schemas.openxmlformats.org/officeDocument/2006/relationships/image" Target="../media/image18.png"/><Relationship Id="rId12" Type="http://schemas.openxmlformats.org/officeDocument/2006/relationships/image" Target="../media/image21.png"/><Relationship Id="rId17" Type="http://schemas.openxmlformats.org/officeDocument/2006/relationships/image" Target="../media/image41.png"/><Relationship Id="rId25" Type="http://schemas.openxmlformats.org/officeDocument/2006/relationships/image" Target="../media/image44.png"/><Relationship Id="rId33" Type="http://schemas.openxmlformats.org/officeDocument/2006/relationships/image" Target="../media/image55.png"/><Relationship Id="rId2" Type="http://schemas.openxmlformats.org/officeDocument/2006/relationships/image" Target="../media/image13.png"/><Relationship Id="rId16" Type="http://schemas.openxmlformats.org/officeDocument/2006/relationships/image" Target="../media/image23.png"/><Relationship Id="rId20" Type="http://schemas.openxmlformats.org/officeDocument/2006/relationships/image" Target="../media/image50.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34.png"/><Relationship Id="rId24" Type="http://schemas.openxmlformats.org/officeDocument/2006/relationships/image" Target="../media/image43.png"/><Relationship Id="rId32" Type="http://schemas.openxmlformats.org/officeDocument/2006/relationships/image" Target="../media/image52.png"/><Relationship Id="rId37" Type="http://schemas.openxmlformats.org/officeDocument/2006/relationships/image" Target="../media/image57.png"/><Relationship Id="rId5" Type="http://schemas.openxmlformats.org/officeDocument/2006/relationships/image" Target="../media/image48.png"/><Relationship Id="rId15" Type="http://schemas.openxmlformats.org/officeDocument/2006/relationships/image" Target="../media/image40.png"/><Relationship Id="rId23" Type="http://schemas.openxmlformats.org/officeDocument/2006/relationships/image" Target="../media/image28.png"/><Relationship Id="rId28" Type="http://schemas.openxmlformats.org/officeDocument/2006/relationships/image" Target="../media/image45.png"/><Relationship Id="rId36" Type="http://schemas.openxmlformats.org/officeDocument/2006/relationships/image" Target="../media/image56.png"/><Relationship Id="rId10" Type="http://schemas.openxmlformats.org/officeDocument/2006/relationships/image" Target="../media/image33.png"/><Relationship Id="rId19" Type="http://schemas.openxmlformats.org/officeDocument/2006/relationships/image" Target="../media/image37.png"/><Relationship Id="rId31" Type="http://schemas.openxmlformats.org/officeDocument/2006/relationships/image" Target="../media/image47.png"/><Relationship Id="rId4" Type="http://schemas.openxmlformats.org/officeDocument/2006/relationships/image" Target="../media/image14.png"/><Relationship Id="rId9" Type="http://schemas.openxmlformats.org/officeDocument/2006/relationships/image" Target="../media/image32.png"/><Relationship Id="rId14" Type="http://schemas.openxmlformats.org/officeDocument/2006/relationships/image" Target="../media/image39.png"/><Relationship Id="rId22" Type="http://schemas.openxmlformats.org/officeDocument/2006/relationships/image" Target="../media/image20.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54.png"/><Relationship Id="rId8" Type="http://schemas.openxmlformats.org/officeDocument/2006/relationships/image" Target="../media/image19.png"/><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19889" y="1074673"/>
            <a:ext cx="5224145" cy="843821"/>
          </a:xfrm>
          <a:prstGeom prst="rect">
            <a:avLst/>
          </a:prstGeom>
        </p:spPr>
        <p:txBody>
          <a:bodyPr vert="horz" wrap="square" lIns="0" tIns="12700" rIns="0" bIns="0" rtlCol="0">
            <a:spAutoFit/>
          </a:bodyPr>
          <a:lstStyle/>
          <a:p>
            <a:pPr marL="12700" marR="5080" algn="ctr">
              <a:lnSpc>
                <a:spcPct val="100000"/>
              </a:lnSpc>
              <a:spcBef>
                <a:spcPts val="100"/>
              </a:spcBef>
            </a:pPr>
            <a:r>
              <a:rPr sz="5400" spc="-5" dirty="0">
                <a:solidFill>
                  <a:srgbClr val="3365CC"/>
                </a:solidFill>
                <a:latin typeface="Times New Roman"/>
                <a:cs typeface="Times New Roman"/>
              </a:rPr>
              <a:t>Computer</a:t>
            </a:r>
            <a:r>
              <a:rPr sz="5400" spc="-95" dirty="0">
                <a:solidFill>
                  <a:srgbClr val="3365CC"/>
                </a:solidFill>
                <a:latin typeface="Times New Roman"/>
                <a:cs typeface="Times New Roman"/>
              </a:rPr>
              <a:t> </a:t>
            </a:r>
            <a:r>
              <a:rPr sz="5400" spc="-5" dirty="0">
                <a:solidFill>
                  <a:srgbClr val="3365CC"/>
                </a:solidFill>
                <a:latin typeface="Times New Roman"/>
                <a:cs typeface="Times New Roman"/>
              </a:rPr>
              <a:t>Security</a:t>
            </a:r>
            <a:endParaRPr sz="4000" dirty="0">
              <a:latin typeface="Times New Roman"/>
              <a:cs typeface="Times New Roman"/>
            </a:endParaRPr>
          </a:p>
        </p:txBody>
      </p:sp>
      <p:grpSp>
        <p:nvGrpSpPr>
          <p:cNvPr id="3" name="object 3"/>
          <p:cNvGrpSpPr/>
          <p:nvPr/>
        </p:nvGrpSpPr>
        <p:grpSpPr>
          <a:xfrm>
            <a:off x="774839" y="3553205"/>
            <a:ext cx="9144635" cy="1070610"/>
            <a:chOff x="774839" y="3553205"/>
            <a:chExt cx="9144635" cy="1070610"/>
          </a:xfrm>
        </p:grpSpPr>
        <p:sp>
          <p:nvSpPr>
            <p:cNvPr id="4" name="object 4"/>
            <p:cNvSpPr/>
            <p:nvPr/>
          </p:nvSpPr>
          <p:spPr>
            <a:xfrm>
              <a:off x="799985" y="3602735"/>
              <a:ext cx="9119235" cy="175260"/>
            </a:xfrm>
            <a:custGeom>
              <a:avLst/>
              <a:gdLst/>
              <a:ahLst/>
              <a:cxnLst/>
              <a:rect l="l" t="t" r="r" b="b"/>
              <a:pathLst>
                <a:path w="9119235" h="175260">
                  <a:moveTo>
                    <a:pt x="9118968" y="175260"/>
                  </a:moveTo>
                  <a:lnTo>
                    <a:pt x="9118968" y="0"/>
                  </a:lnTo>
                  <a:lnTo>
                    <a:pt x="0" y="0"/>
                  </a:lnTo>
                  <a:lnTo>
                    <a:pt x="0" y="175260"/>
                  </a:lnTo>
                  <a:lnTo>
                    <a:pt x="9118968" y="175260"/>
                  </a:lnTo>
                  <a:close/>
                </a:path>
              </a:pathLst>
            </a:custGeom>
            <a:solidFill>
              <a:srgbClr val="0099CC"/>
            </a:solidFill>
          </p:spPr>
          <p:txBody>
            <a:bodyPr wrap="square" lIns="0" tIns="0" rIns="0" bIns="0" rtlCol="0"/>
            <a:lstStyle/>
            <a:p>
              <a:endParaRPr/>
            </a:p>
          </p:txBody>
        </p:sp>
        <p:sp>
          <p:nvSpPr>
            <p:cNvPr id="5" name="object 5"/>
            <p:cNvSpPr/>
            <p:nvPr/>
          </p:nvSpPr>
          <p:spPr>
            <a:xfrm>
              <a:off x="7056330" y="3602735"/>
              <a:ext cx="600710" cy="175260"/>
            </a:xfrm>
            <a:custGeom>
              <a:avLst/>
              <a:gdLst/>
              <a:ahLst/>
              <a:cxnLst/>
              <a:rect l="l" t="t" r="r" b="b"/>
              <a:pathLst>
                <a:path w="600709" h="175260">
                  <a:moveTo>
                    <a:pt x="600118" y="175260"/>
                  </a:moveTo>
                  <a:lnTo>
                    <a:pt x="600118" y="0"/>
                  </a:lnTo>
                  <a:lnTo>
                    <a:pt x="26332" y="0"/>
                  </a:lnTo>
                  <a:lnTo>
                    <a:pt x="7319" y="44884"/>
                  </a:lnTo>
                  <a:lnTo>
                    <a:pt x="54" y="91063"/>
                  </a:lnTo>
                  <a:lnTo>
                    <a:pt x="0" y="115444"/>
                  </a:lnTo>
                  <a:lnTo>
                    <a:pt x="1889" y="141117"/>
                  </a:lnTo>
                  <a:lnTo>
                    <a:pt x="5390" y="168403"/>
                  </a:lnTo>
                  <a:lnTo>
                    <a:pt x="6513" y="175260"/>
                  </a:lnTo>
                  <a:lnTo>
                    <a:pt x="600118" y="175260"/>
                  </a:lnTo>
                  <a:close/>
                </a:path>
              </a:pathLst>
            </a:custGeom>
            <a:solidFill>
              <a:srgbClr val="5490A8"/>
            </a:solidFill>
          </p:spPr>
          <p:txBody>
            <a:bodyPr wrap="square" lIns="0" tIns="0" rIns="0" bIns="0" rtlCol="0"/>
            <a:lstStyle/>
            <a:p>
              <a:endParaRPr/>
            </a:p>
          </p:txBody>
        </p:sp>
        <p:sp>
          <p:nvSpPr>
            <p:cNvPr id="6" name="object 6"/>
            <p:cNvSpPr/>
            <p:nvPr/>
          </p:nvSpPr>
          <p:spPr>
            <a:xfrm>
              <a:off x="7622171" y="3603497"/>
              <a:ext cx="574675" cy="174625"/>
            </a:xfrm>
            <a:custGeom>
              <a:avLst/>
              <a:gdLst/>
              <a:ahLst/>
              <a:cxnLst/>
              <a:rect l="l" t="t" r="r" b="b"/>
              <a:pathLst>
                <a:path w="574675" h="174625">
                  <a:moveTo>
                    <a:pt x="574548" y="174497"/>
                  </a:moveTo>
                  <a:lnTo>
                    <a:pt x="574548" y="0"/>
                  </a:lnTo>
                  <a:lnTo>
                    <a:pt x="0" y="0"/>
                  </a:lnTo>
                  <a:lnTo>
                    <a:pt x="8071" y="44953"/>
                  </a:lnTo>
                  <a:lnTo>
                    <a:pt x="13338" y="92479"/>
                  </a:lnTo>
                  <a:lnTo>
                    <a:pt x="16115" y="142207"/>
                  </a:lnTo>
                  <a:lnTo>
                    <a:pt x="16492" y="174497"/>
                  </a:lnTo>
                  <a:lnTo>
                    <a:pt x="574548" y="174497"/>
                  </a:lnTo>
                  <a:close/>
                </a:path>
              </a:pathLst>
            </a:custGeom>
            <a:solidFill>
              <a:srgbClr val="E1E1B7"/>
            </a:solidFill>
          </p:spPr>
          <p:txBody>
            <a:bodyPr wrap="square" lIns="0" tIns="0" rIns="0" bIns="0" rtlCol="0"/>
            <a:lstStyle/>
            <a:p>
              <a:endParaRPr/>
            </a:p>
          </p:txBody>
        </p:sp>
        <p:sp>
          <p:nvSpPr>
            <p:cNvPr id="7" name="object 7"/>
            <p:cNvSpPr/>
            <p:nvPr/>
          </p:nvSpPr>
          <p:spPr>
            <a:xfrm>
              <a:off x="9336726" y="3633215"/>
              <a:ext cx="366395" cy="144780"/>
            </a:xfrm>
            <a:custGeom>
              <a:avLst/>
              <a:gdLst/>
              <a:ahLst/>
              <a:cxnLst/>
              <a:rect l="l" t="t" r="r" b="b"/>
              <a:pathLst>
                <a:path w="366395" h="144779">
                  <a:moveTo>
                    <a:pt x="366030" y="144779"/>
                  </a:moveTo>
                  <a:lnTo>
                    <a:pt x="361627" y="104745"/>
                  </a:lnTo>
                  <a:lnTo>
                    <a:pt x="352798" y="62960"/>
                  </a:lnTo>
                  <a:lnTo>
                    <a:pt x="339469" y="27747"/>
                  </a:lnTo>
                  <a:lnTo>
                    <a:pt x="320746" y="0"/>
                  </a:lnTo>
                  <a:lnTo>
                    <a:pt x="22804" y="0"/>
                  </a:lnTo>
                  <a:lnTo>
                    <a:pt x="15855" y="28388"/>
                  </a:lnTo>
                  <a:lnTo>
                    <a:pt x="9637" y="63453"/>
                  </a:lnTo>
                  <a:lnTo>
                    <a:pt x="4151" y="104452"/>
                  </a:lnTo>
                  <a:lnTo>
                    <a:pt x="0" y="144779"/>
                  </a:lnTo>
                  <a:lnTo>
                    <a:pt x="366030" y="144779"/>
                  </a:lnTo>
                  <a:close/>
                </a:path>
              </a:pathLst>
            </a:custGeom>
            <a:solidFill>
              <a:srgbClr val="5490A8"/>
            </a:solidFill>
          </p:spPr>
          <p:txBody>
            <a:bodyPr wrap="square" lIns="0" tIns="0" rIns="0" bIns="0" rtlCol="0"/>
            <a:lstStyle/>
            <a:p>
              <a:endParaRPr/>
            </a:p>
          </p:txBody>
        </p:sp>
        <p:sp>
          <p:nvSpPr>
            <p:cNvPr id="8" name="object 8"/>
            <p:cNvSpPr/>
            <p:nvPr/>
          </p:nvSpPr>
          <p:spPr>
            <a:xfrm>
              <a:off x="8165380" y="3603497"/>
              <a:ext cx="434975" cy="174625"/>
            </a:xfrm>
            <a:custGeom>
              <a:avLst/>
              <a:gdLst/>
              <a:ahLst/>
              <a:cxnLst/>
              <a:rect l="l" t="t" r="r" b="b"/>
              <a:pathLst>
                <a:path w="434975" h="174625">
                  <a:moveTo>
                    <a:pt x="434437" y="0"/>
                  </a:moveTo>
                  <a:lnTo>
                    <a:pt x="34387" y="0"/>
                  </a:lnTo>
                  <a:lnTo>
                    <a:pt x="24940" y="28393"/>
                  </a:lnTo>
                  <a:lnTo>
                    <a:pt x="16488" y="63473"/>
                  </a:lnTo>
                  <a:lnTo>
                    <a:pt x="9030" y="104496"/>
                  </a:lnTo>
                  <a:lnTo>
                    <a:pt x="2566" y="150717"/>
                  </a:lnTo>
                  <a:lnTo>
                    <a:pt x="0" y="174497"/>
                  </a:lnTo>
                  <a:lnTo>
                    <a:pt x="419159" y="174497"/>
                  </a:lnTo>
                  <a:lnTo>
                    <a:pt x="426081" y="88235"/>
                  </a:lnTo>
                  <a:lnTo>
                    <a:pt x="434437" y="0"/>
                  </a:lnTo>
                  <a:close/>
                </a:path>
              </a:pathLst>
            </a:custGeom>
            <a:solidFill>
              <a:srgbClr val="000000"/>
            </a:solidFill>
          </p:spPr>
          <p:txBody>
            <a:bodyPr wrap="square" lIns="0" tIns="0" rIns="0" bIns="0" rtlCol="0"/>
            <a:lstStyle/>
            <a:p>
              <a:endParaRPr/>
            </a:p>
          </p:txBody>
        </p:sp>
        <p:sp>
          <p:nvSpPr>
            <p:cNvPr id="9" name="object 9"/>
            <p:cNvSpPr/>
            <p:nvPr/>
          </p:nvSpPr>
          <p:spPr>
            <a:xfrm>
              <a:off x="8431415" y="3603497"/>
              <a:ext cx="575310" cy="174625"/>
            </a:xfrm>
            <a:custGeom>
              <a:avLst/>
              <a:gdLst/>
              <a:ahLst/>
              <a:cxnLst/>
              <a:rect l="l" t="t" r="r" b="b"/>
              <a:pathLst>
                <a:path w="575309" h="174625">
                  <a:moveTo>
                    <a:pt x="575309" y="174497"/>
                  </a:moveTo>
                  <a:lnTo>
                    <a:pt x="575309" y="0"/>
                  </a:lnTo>
                  <a:lnTo>
                    <a:pt x="0" y="0"/>
                  </a:lnTo>
                  <a:lnTo>
                    <a:pt x="1334" y="40865"/>
                  </a:lnTo>
                  <a:lnTo>
                    <a:pt x="5023" y="86642"/>
                  </a:lnTo>
                  <a:lnTo>
                    <a:pt x="10596" y="136398"/>
                  </a:lnTo>
                  <a:lnTo>
                    <a:pt x="15637" y="174497"/>
                  </a:lnTo>
                  <a:lnTo>
                    <a:pt x="575309" y="174497"/>
                  </a:lnTo>
                  <a:close/>
                </a:path>
              </a:pathLst>
            </a:custGeom>
            <a:solidFill>
              <a:srgbClr val="3366CC"/>
            </a:solidFill>
          </p:spPr>
          <p:txBody>
            <a:bodyPr wrap="square" lIns="0" tIns="0" rIns="0" bIns="0" rtlCol="0"/>
            <a:lstStyle/>
            <a:p>
              <a:endParaRPr/>
            </a:p>
          </p:txBody>
        </p:sp>
        <p:sp>
          <p:nvSpPr>
            <p:cNvPr id="10" name="object 10"/>
            <p:cNvSpPr/>
            <p:nvPr/>
          </p:nvSpPr>
          <p:spPr>
            <a:xfrm>
              <a:off x="8955160" y="3633215"/>
              <a:ext cx="427990" cy="144780"/>
            </a:xfrm>
            <a:custGeom>
              <a:avLst/>
              <a:gdLst/>
              <a:ahLst/>
              <a:cxnLst/>
              <a:rect l="l" t="t" r="r" b="b"/>
              <a:pathLst>
                <a:path w="427990" h="144779">
                  <a:moveTo>
                    <a:pt x="427685" y="144779"/>
                  </a:moveTo>
                  <a:lnTo>
                    <a:pt x="425008" y="106442"/>
                  </a:lnTo>
                  <a:lnTo>
                    <a:pt x="419807" y="64333"/>
                  </a:lnTo>
                  <a:lnTo>
                    <a:pt x="412495" y="28542"/>
                  </a:lnTo>
                  <a:lnTo>
                    <a:pt x="402847" y="0"/>
                  </a:lnTo>
                  <a:lnTo>
                    <a:pt x="27181" y="0"/>
                  </a:lnTo>
                  <a:lnTo>
                    <a:pt x="14055" y="30126"/>
                  </a:lnTo>
                  <a:lnTo>
                    <a:pt x="5485" y="68862"/>
                  </a:lnTo>
                  <a:lnTo>
                    <a:pt x="820" y="114752"/>
                  </a:lnTo>
                  <a:lnTo>
                    <a:pt x="0" y="144779"/>
                  </a:lnTo>
                  <a:lnTo>
                    <a:pt x="427685" y="144779"/>
                  </a:lnTo>
                  <a:close/>
                </a:path>
              </a:pathLst>
            </a:custGeom>
            <a:solidFill>
              <a:srgbClr val="003366"/>
            </a:solidFill>
          </p:spPr>
          <p:txBody>
            <a:bodyPr wrap="square" lIns="0" tIns="0" rIns="0" bIns="0" rtlCol="0"/>
            <a:lstStyle/>
            <a:p>
              <a:endParaRPr/>
            </a:p>
          </p:txBody>
        </p:sp>
        <p:sp>
          <p:nvSpPr>
            <p:cNvPr id="11" name="object 11"/>
            <p:cNvSpPr/>
            <p:nvPr/>
          </p:nvSpPr>
          <p:spPr>
            <a:xfrm>
              <a:off x="4086067" y="3596639"/>
              <a:ext cx="600710" cy="181610"/>
            </a:xfrm>
            <a:custGeom>
              <a:avLst/>
              <a:gdLst/>
              <a:ahLst/>
              <a:cxnLst/>
              <a:rect l="l" t="t" r="r" b="b"/>
              <a:pathLst>
                <a:path w="600710" h="181610">
                  <a:moveTo>
                    <a:pt x="600118" y="181356"/>
                  </a:moveTo>
                  <a:lnTo>
                    <a:pt x="600118" y="0"/>
                  </a:lnTo>
                  <a:lnTo>
                    <a:pt x="26332" y="0"/>
                  </a:lnTo>
                  <a:lnTo>
                    <a:pt x="7319" y="44884"/>
                  </a:lnTo>
                  <a:lnTo>
                    <a:pt x="54" y="91063"/>
                  </a:lnTo>
                  <a:lnTo>
                    <a:pt x="0" y="115444"/>
                  </a:lnTo>
                  <a:lnTo>
                    <a:pt x="1889" y="141117"/>
                  </a:lnTo>
                  <a:lnTo>
                    <a:pt x="5390" y="168403"/>
                  </a:lnTo>
                  <a:lnTo>
                    <a:pt x="7511" y="181356"/>
                  </a:lnTo>
                  <a:lnTo>
                    <a:pt x="600118" y="181356"/>
                  </a:lnTo>
                  <a:close/>
                </a:path>
              </a:pathLst>
            </a:custGeom>
            <a:solidFill>
              <a:srgbClr val="5490A8"/>
            </a:solidFill>
          </p:spPr>
          <p:txBody>
            <a:bodyPr wrap="square" lIns="0" tIns="0" rIns="0" bIns="0" rtlCol="0"/>
            <a:lstStyle/>
            <a:p>
              <a:endParaRPr/>
            </a:p>
          </p:txBody>
        </p:sp>
        <p:sp>
          <p:nvSpPr>
            <p:cNvPr id="12" name="object 12"/>
            <p:cNvSpPr/>
            <p:nvPr/>
          </p:nvSpPr>
          <p:spPr>
            <a:xfrm>
              <a:off x="4624463" y="3595877"/>
              <a:ext cx="575310" cy="182245"/>
            </a:xfrm>
            <a:custGeom>
              <a:avLst/>
              <a:gdLst/>
              <a:ahLst/>
              <a:cxnLst/>
              <a:rect l="l" t="t" r="r" b="b"/>
              <a:pathLst>
                <a:path w="575310" h="182245">
                  <a:moveTo>
                    <a:pt x="575310" y="182118"/>
                  </a:moveTo>
                  <a:lnTo>
                    <a:pt x="575310" y="0"/>
                  </a:lnTo>
                  <a:lnTo>
                    <a:pt x="0" y="0"/>
                  </a:lnTo>
                  <a:lnTo>
                    <a:pt x="8175" y="44948"/>
                  </a:lnTo>
                  <a:lnTo>
                    <a:pt x="13535" y="92460"/>
                  </a:lnTo>
                  <a:lnTo>
                    <a:pt x="16395" y="142167"/>
                  </a:lnTo>
                  <a:lnTo>
                    <a:pt x="16918" y="182118"/>
                  </a:lnTo>
                  <a:lnTo>
                    <a:pt x="575310" y="182118"/>
                  </a:lnTo>
                  <a:close/>
                </a:path>
              </a:pathLst>
            </a:custGeom>
            <a:solidFill>
              <a:srgbClr val="000000"/>
            </a:solidFill>
          </p:spPr>
          <p:txBody>
            <a:bodyPr wrap="square" lIns="0" tIns="0" rIns="0" bIns="0" rtlCol="0"/>
            <a:lstStyle/>
            <a:p>
              <a:endParaRPr/>
            </a:p>
          </p:txBody>
        </p:sp>
        <p:sp>
          <p:nvSpPr>
            <p:cNvPr id="13" name="object 13"/>
            <p:cNvSpPr/>
            <p:nvPr/>
          </p:nvSpPr>
          <p:spPr>
            <a:xfrm>
              <a:off x="6341649" y="3624833"/>
              <a:ext cx="368300" cy="153670"/>
            </a:xfrm>
            <a:custGeom>
              <a:avLst/>
              <a:gdLst/>
              <a:ahLst/>
              <a:cxnLst/>
              <a:rect l="l" t="t" r="r" b="b"/>
              <a:pathLst>
                <a:path w="368300" h="153670">
                  <a:moveTo>
                    <a:pt x="367937" y="153162"/>
                  </a:moveTo>
                  <a:lnTo>
                    <a:pt x="362607" y="105281"/>
                  </a:lnTo>
                  <a:lnTo>
                    <a:pt x="353643" y="63388"/>
                  </a:lnTo>
                  <a:lnTo>
                    <a:pt x="340125" y="27997"/>
                  </a:lnTo>
                  <a:lnTo>
                    <a:pt x="321151" y="0"/>
                  </a:lnTo>
                  <a:lnTo>
                    <a:pt x="23971" y="0"/>
                  </a:lnTo>
                  <a:lnTo>
                    <a:pt x="16913" y="28393"/>
                  </a:lnTo>
                  <a:lnTo>
                    <a:pt x="10598" y="63473"/>
                  </a:lnTo>
                  <a:lnTo>
                    <a:pt x="5026" y="104496"/>
                  </a:lnTo>
                  <a:lnTo>
                    <a:pt x="0" y="153162"/>
                  </a:lnTo>
                  <a:lnTo>
                    <a:pt x="367937" y="153162"/>
                  </a:lnTo>
                  <a:close/>
                </a:path>
              </a:pathLst>
            </a:custGeom>
            <a:solidFill>
              <a:srgbClr val="003366"/>
            </a:solidFill>
          </p:spPr>
          <p:txBody>
            <a:bodyPr wrap="square" lIns="0" tIns="0" rIns="0" bIns="0" rtlCol="0"/>
            <a:lstStyle/>
            <a:p>
              <a:endParaRPr/>
            </a:p>
          </p:txBody>
        </p:sp>
        <p:pic>
          <p:nvPicPr>
            <p:cNvPr id="14" name="object 14"/>
            <p:cNvPicPr/>
            <p:nvPr/>
          </p:nvPicPr>
          <p:blipFill>
            <a:blip r:embed="rId2" cstate="print"/>
            <a:stretch>
              <a:fillRect/>
            </a:stretch>
          </p:blipFill>
          <p:spPr>
            <a:xfrm>
              <a:off x="774839" y="3553205"/>
              <a:ext cx="9143987" cy="224790"/>
            </a:xfrm>
            <a:prstGeom prst="rect">
              <a:avLst/>
            </a:prstGeom>
          </p:spPr>
        </p:pic>
        <p:sp>
          <p:nvSpPr>
            <p:cNvPr id="15" name="object 15"/>
            <p:cNvSpPr/>
            <p:nvPr/>
          </p:nvSpPr>
          <p:spPr>
            <a:xfrm>
              <a:off x="799985" y="3777233"/>
              <a:ext cx="9119235" cy="816610"/>
            </a:xfrm>
            <a:custGeom>
              <a:avLst/>
              <a:gdLst/>
              <a:ahLst/>
              <a:cxnLst/>
              <a:rect l="l" t="t" r="r" b="b"/>
              <a:pathLst>
                <a:path w="9119235" h="816610">
                  <a:moveTo>
                    <a:pt x="9118968" y="816101"/>
                  </a:moveTo>
                  <a:lnTo>
                    <a:pt x="9118968" y="0"/>
                  </a:lnTo>
                  <a:lnTo>
                    <a:pt x="0" y="0"/>
                  </a:lnTo>
                  <a:lnTo>
                    <a:pt x="0" y="816102"/>
                  </a:lnTo>
                  <a:lnTo>
                    <a:pt x="9118968" y="816101"/>
                  </a:lnTo>
                  <a:close/>
                </a:path>
              </a:pathLst>
            </a:custGeom>
            <a:solidFill>
              <a:srgbClr val="0099CC"/>
            </a:solidFill>
          </p:spPr>
          <p:txBody>
            <a:bodyPr wrap="square" lIns="0" tIns="0" rIns="0" bIns="0" rtlCol="0"/>
            <a:lstStyle/>
            <a:p>
              <a:endParaRPr/>
            </a:p>
          </p:txBody>
        </p:sp>
        <p:sp>
          <p:nvSpPr>
            <p:cNvPr id="16" name="object 16"/>
            <p:cNvSpPr/>
            <p:nvPr/>
          </p:nvSpPr>
          <p:spPr>
            <a:xfrm>
              <a:off x="7062843" y="3777996"/>
              <a:ext cx="593725" cy="815340"/>
            </a:xfrm>
            <a:custGeom>
              <a:avLst/>
              <a:gdLst/>
              <a:ahLst/>
              <a:cxnLst/>
              <a:rect l="l" t="t" r="r" b="b"/>
              <a:pathLst>
                <a:path w="593725" h="815339">
                  <a:moveTo>
                    <a:pt x="593605" y="815339"/>
                  </a:moveTo>
                  <a:lnTo>
                    <a:pt x="593605" y="0"/>
                  </a:lnTo>
                  <a:lnTo>
                    <a:pt x="0" y="0"/>
                  </a:lnTo>
                  <a:lnTo>
                    <a:pt x="3661" y="22365"/>
                  </a:lnTo>
                  <a:lnTo>
                    <a:pt x="22391" y="124872"/>
                  </a:lnTo>
                  <a:lnTo>
                    <a:pt x="28990" y="165063"/>
                  </a:lnTo>
                  <a:lnTo>
                    <a:pt x="35216" y="208803"/>
                  </a:lnTo>
                  <a:lnTo>
                    <a:pt x="40738" y="256413"/>
                  </a:lnTo>
                  <a:lnTo>
                    <a:pt x="45224" y="308216"/>
                  </a:lnTo>
                  <a:lnTo>
                    <a:pt x="48343" y="364535"/>
                  </a:lnTo>
                  <a:lnTo>
                    <a:pt x="49765" y="425693"/>
                  </a:lnTo>
                  <a:lnTo>
                    <a:pt x="49765" y="815339"/>
                  </a:lnTo>
                  <a:lnTo>
                    <a:pt x="593605" y="815339"/>
                  </a:lnTo>
                  <a:close/>
                </a:path>
                <a:path w="593725" h="815339">
                  <a:moveTo>
                    <a:pt x="49765" y="815339"/>
                  </a:moveTo>
                  <a:lnTo>
                    <a:pt x="49765" y="425693"/>
                  </a:lnTo>
                  <a:lnTo>
                    <a:pt x="49157" y="492011"/>
                  </a:lnTo>
                  <a:lnTo>
                    <a:pt x="46190" y="563812"/>
                  </a:lnTo>
                  <a:lnTo>
                    <a:pt x="40532" y="641419"/>
                  </a:lnTo>
                  <a:lnTo>
                    <a:pt x="31852" y="725154"/>
                  </a:lnTo>
                  <a:lnTo>
                    <a:pt x="19819" y="815339"/>
                  </a:lnTo>
                  <a:lnTo>
                    <a:pt x="49765" y="815339"/>
                  </a:lnTo>
                  <a:close/>
                </a:path>
              </a:pathLst>
            </a:custGeom>
            <a:solidFill>
              <a:srgbClr val="5490A8"/>
            </a:solidFill>
          </p:spPr>
          <p:txBody>
            <a:bodyPr wrap="square" lIns="0" tIns="0" rIns="0" bIns="0" rtlCol="0"/>
            <a:lstStyle/>
            <a:p>
              <a:endParaRPr/>
            </a:p>
          </p:txBody>
        </p:sp>
        <p:sp>
          <p:nvSpPr>
            <p:cNvPr id="17" name="object 17"/>
            <p:cNvSpPr/>
            <p:nvPr/>
          </p:nvSpPr>
          <p:spPr>
            <a:xfrm>
              <a:off x="7591366" y="3777995"/>
              <a:ext cx="605790" cy="816610"/>
            </a:xfrm>
            <a:custGeom>
              <a:avLst/>
              <a:gdLst/>
              <a:ahLst/>
              <a:cxnLst/>
              <a:rect l="l" t="t" r="r" b="b"/>
              <a:pathLst>
                <a:path w="605790" h="816610">
                  <a:moveTo>
                    <a:pt x="47523" y="816102"/>
                  </a:moveTo>
                  <a:lnTo>
                    <a:pt x="47523" y="19268"/>
                  </a:lnTo>
                  <a:lnTo>
                    <a:pt x="46267" y="72286"/>
                  </a:lnTo>
                  <a:lnTo>
                    <a:pt x="43468" y="126392"/>
                  </a:lnTo>
                  <a:lnTo>
                    <a:pt x="39441" y="181214"/>
                  </a:lnTo>
                  <a:lnTo>
                    <a:pt x="34502" y="236383"/>
                  </a:lnTo>
                  <a:lnTo>
                    <a:pt x="7162" y="504415"/>
                  </a:lnTo>
                  <a:lnTo>
                    <a:pt x="3373" y="553861"/>
                  </a:lnTo>
                  <a:lnTo>
                    <a:pt x="881" y="601053"/>
                  </a:lnTo>
                  <a:lnTo>
                    <a:pt x="0" y="645621"/>
                  </a:lnTo>
                  <a:lnTo>
                    <a:pt x="1045" y="687194"/>
                  </a:lnTo>
                  <a:lnTo>
                    <a:pt x="4333" y="725399"/>
                  </a:lnTo>
                  <a:lnTo>
                    <a:pt x="10179" y="759866"/>
                  </a:lnTo>
                  <a:lnTo>
                    <a:pt x="18898" y="790224"/>
                  </a:lnTo>
                  <a:lnTo>
                    <a:pt x="30805" y="816102"/>
                  </a:lnTo>
                  <a:lnTo>
                    <a:pt x="47523" y="816102"/>
                  </a:lnTo>
                  <a:close/>
                </a:path>
                <a:path w="605790" h="816610">
                  <a:moveTo>
                    <a:pt x="605353" y="816102"/>
                  </a:moveTo>
                  <a:lnTo>
                    <a:pt x="605353" y="0"/>
                  </a:lnTo>
                  <a:lnTo>
                    <a:pt x="47298" y="0"/>
                  </a:lnTo>
                  <a:lnTo>
                    <a:pt x="47523" y="19268"/>
                  </a:lnTo>
                  <a:lnTo>
                    <a:pt x="47523" y="816102"/>
                  </a:lnTo>
                  <a:lnTo>
                    <a:pt x="605353" y="816102"/>
                  </a:lnTo>
                  <a:close/>
                </a:path>
              </a:pathLst>
            </a:custGeom>
            <a:solidFill>
              <a:srgbClr val="E1E1B7"/>
            </a:solidFill>
          </p:spPr>
          <p:txBody>
            <a:bodyPr wrap="square" lIns="0" tIns="0" rIns="0" bIns="0" rtlCol="0"/>
            <a:lstStyle/>
            <a:p>
              <a:endParaRPr/>
            </a:p>
          </p:txBody>
        </p:sp>
        <p:sp>
          <p:nvSpPr>
            <p:cNvPr id="18" name="object 18"/>
            <p:cNvSpPr/>
            <p:nvPr/>
          </p:nvSpPr>
          <p:spPr>
            <a:xfrm>
              <a:off x="9322955" y="3777995"/>
              <a:ext cx="384175" cy="845819"/>
            </a:xfrm>
            <a:custGeom>
              <a:avLst/>
              <a:gdLst/>
              <a:ahLst/>
              <a:cxnLst/>
              <a:rect l="l" t="t" r="r" b="b"/>
              <a:pathLst>
                <a:path w="384175" h="845820">
                  <a:moveTo>
                    <a:pt x="383809" y="115824"/>
                  </a:moveTo>
                  <a:lnTo>
                    <a:pt x="383125" y="59680"/>
                  </a:lnTo>
                  <a:lnTo>
                    <a:pt x="380619" y="7429"/>
                  </a:lnTo>
                  <a:lnTo>
                    <a:pt x="379801" y="0"/>
                  </a:lnTo>
                  <a:lnTo>
                    <a:pt x="13771" y="0"/>
                  </a:lnTo>
                  <a:lnTo>
                    <a:pt x="9144" y="56507"/>
                  </a:lnTo>
                  <a:lnTo>
                    <a:pt x="5852" y="110858"/>
                  </a:lnTo>
                  <a:lnTo>
                    <a:pt x="3291" y="168177"/>
                  </a:lnTo>
                  <a:lnTo>
                    <a:pt x="1463" y="227722"/>
                  </a:lnTo>
                  <a:lnTo>
                    <a:pt x="365" y="288750"/>
                  </a:lnTo>
                  <a:lnTo>
                    <a:pt x="0" y="350520"/>
                  </a:lnTo>
                  <a:lnTo>
                    <a:pt x="365" y="412289"/>
                  </a:lnTo>
                  <a:lnTo>
                    <a:pt x="1463" y="473317"/>
                  </a:lnTo>
                  <a:lnTo>
                    <a:pt x="3291" y="532862"/>
                  </a:lnTo>
                  <a:lnTo>
                    <a:pt x="5852" y="590181"/>
                  </a:lnTo>
                  <a:lnTo>
                    <a:pt x="9144" y="644532"/>
                  </a:lnTo>
                  <a:lnTo>
                    <a:pt x="13167" y="695175"/>
                  </a:lnTo>
                  <a:lnTo>
                    <a:pt x="17922" y="741367"/>
                  </a:lnTo>
                  <a:lnTo>
                    <a:pt x="23408" y="782366"/>
                  </a:lnTo>
                  <a:lnTo>
                    <a:pt x="36576" y="845820"/>
                  </a:lnTo>
                  <a:lnTo>
                    <a:pt x="334518" y="845820"/>
                  </a:lnTo>
                  <a:lnTo>
                    <a:pt x="367951" y="497196"/>
                  </a:lnTo>
                  <a:lnTo>
                    <a:pt x="377059" y="383333"/>
                  </a:lnTo>
                  <a:lnTo>
                    <a:pt x="380361" y="329953"/>
                  </a:lnTo>
                  <a:lnTo>
                    <a:pt x="382515" y="280520"/>
                  </a:lnTo>
                  <a:lnTo>
                    <a:pt x="383286" y="236220"/>
                  </a:lnTo>
                  <a:lnTo>
                    <a:pt x="383809" y="115824"/>
                  </a:lnTo>
                  <a:close/>
                </a:path>
              </a:pathLst>
            </a:custGeom>
            <a:solidFill>
              <a:srgbClr val="5490A8"/>
            </a:solidFill>
          </p:spPr>
          <p:txBody>
            <a:bodyPr wrap="square" lIns="0" tIns="0" rIns="0" bIns="0" rtlCol="0"/>
            <a:lstStyle/>
            <a:p>
              <a:endParaRPr/>
            </a:p>
          </p:txBody>
        </p:sp>
        <p:sp>
          <p:nvSpPr>
            <p:cNvPr id="19" name="object 19"/>
            <p:cNvSpPr/>
            <p:nvPr/>
          </p:nvSpPr>
          <p:spPr>
            <a:xfrm>
              <a:off x="8150046" y="3777995"/>
              <a:ext cx="450215" cy="816610"/>
            </a:xfrm>
            <a:custGeom>
              <a:avLst/>
              <a:gdLst/>
              <a:ahLst/>
              <a:cxnLst/>
              <a:rect l="l" t="t" r="r" b="b"/>
              <a:pathLst>
                <a:path w="450215" h="816610">
                  <a:moveTo>
                    <a:pt x="434492" y="0"/>
                  </a:moveTo>
                  <a:lnTo>
                    <a:pt x="15332" y="0"/>
                  </a:lnTo>
                  <a:lnTo>
                    <a:pt x="12430" y="26896"/>
                  </a:lnTo>
                  <a:lnTo>
                    <a:pt x="7955" y="81284"/>
                  </a:lnTo>
                  <a:lnTo>
                    <a:pt x="4474" y="138641"/>
                  </a:lnTo>
                  <a:lnTo>
                    <a:pt x="1988" y="198223"/>
                  </a:lnTo>
                  <a:lnTo>
                    <a:pt x="497" y="259286"/>
                  </a:lnTo>
                  <a:lnTo>
                    <a:pt x="0" y="321087"/>
                  </a:lnTo>
                  <a:lnTo>
                    <a:pt x="497" y="382883"/>
                  </a:lnTo>
                  <a:lnTo>
                    <a:pt x="1988" y="443929"/>
                  </a:lnTo>
                  <a:lnTo>
                    <a:pt x="4474" y="503482"/>
                  </a:lnTo>
                  <a:lnTo>
                    <a:pt x="7955" y="560799"/>
                  </a:lnTo>
                  <a:lnTo>
                    <a:pt x="12430" y="615136"/>
                  </a:lnTo>
                  <a:lnTo>
                    <a:pt x="17899" y="665750"/>
                  </a:lnTo>
                  <a:lnTo>
                    <a:pt x="24363" y="711897"/>
                  </a:lnTo>
                  <a:lnTo>
                    <a:pt x="31821" y="752833"/>
                  </a:lnTo>
                  <a:lnTo>
                    <a:pt x="49720" y="816102"/>
                  </a:lnTo>
                  <a:lnTo>
                    <a:pt x="422389" y="816102"/>
                  </a:lnTo>
                  <a:lnTo>
                    <a:pt x="422389" y="325709"/>
                  </a:lnTo>
                  <a:lnTo>
                    <a:pt x="422551" y="269276"/>
                  </a:lnTo>
                  <a:lnTo>
                    <a:pt x="423731" y="208418"/>
                  </a:lnTo>
                  <a:lnTo>
                    <a:pt x="426069" y="142786"/>
                  </a:lnTo>
                  <a:lnTo>
                    <a:pt x="429703" y="72029"/>
                  </a:lnTo>
                  <a:lnTo>
                    <a:pt x="434492" y="0"/>
                  </a:lnTo>
                  <a:close/>
                </a:path>
                <a:path w="450215" h="816610">
                  <a:moveTo>
                    <a:pt x="449770" y="816102"/>
                  </a:moveTo>
                  <a:lnTo>
                    <a:pt x="448104" y="754644"/>
                  </a:lnTo>
                  <a:lnTo>
                    <a:pt x="443845" y="692304"/>
                  </a:lnTo>
                  <a:lnTo>
                    <a:pt x="435026" y="591009"/>
                  </a:lnTo>
                  <a:lnTo>
                    <a:pt x="429147" y="514201"/>
                  </a:lnTo>
                  <a:lnTo>
                    <a:pt x="426624" y="471963"/>
                  </a:lnTo>
                  <a:lnTo>
                    <a:pt x="424564" y="426702"/>
                  </a:lnTo>
                  <a:lnTo>
                    <a:pt x="423106" y="378067"/>
                  </a:lnTo>
                  <a:lnTo>
                    <a:pt x="422389" y="325709"/>
                  </a:lnTo>
                  <a:lnTo>
                    <a:pt x="422389" y="816102"/>
                  </a:lnTo>
                  <a:lnTo>
                    <a:pt x="449770" y="816102"/>
                  </a:lnTo>
                  <a:close/>
                </a:path>
              </a:pathLst>
            </a:custGeom>
            <a:solidFill>
              <a:srgbClr val="000000"/>
            </a:solidFill>
          </p:spPr>
          <p:txBody>
            <a:bodyPr wrap="square" lIns="0" tIns="0" rIns="0" bIns="0" rtlCol="0"/>
            <a:lstStyle/>
            <a:p>
              <a:endParaRPr/>
            </a:p>
          </p:txBody>
        </p:sp>
        <p:sp>
          <p:nvSpPr>
            <p:cNvPr id="20" name="object 20"/>
            <p:cNvSpPr/>
            <p:nvPr/>
          </p:nvSpPr>
          <p:spPr>
            <a:xfrm>
              <a:off x="8431415" y="3777995"/>
              <a:ext cx="575310" cy="816610"/>
            </a:xfrm>
            <a:custGeom>
              <a:avLst/>
              <a:gdLst/>
              <a:ahLst/>
              <a:cxnLst/>
              <a:rect l="l" t="t" r="r" b="b"/>
              <a:pathLst>
                <a:path w="575309" h="816610">
                  <a:moveTo>
                    <a:pt x="67817" y="816102"/>
                  </a:moveTo>
                  <a:lnTo>
                    <a:pt x="67817" y="435102"/>
                  </a:lnTo>
                  <a:lnTo>
                    <a:pt x="67685" y="492697"/>
                  </a:lnTo>
                  <a:lnTo>
                    <a:pt x="66758" y="542960"/>
                  </a:lnTo>
                  <a:lnTo>
                    <a:pt x="64241" y="588134"/>
                  </a:lnTo>
                  <a:lnTo>
                    <a:pt x="59340" y="630459"/>
                  </a:lnTo>
                  <a:lnTo>
                    <a:pt x="51260" y="672177"/>
                  </a:lnTo>
                  <a:lnTo>
                    <a:pt x="39207" y="715529"/>
                  </a:lnTo>
                  <a:lnTo>
                    <a:pt x="22385" y="762757"/>
                  </a:lnTo>
                  <a:lnTo>
                    <a:pt x="0" y="816102"/>
                  </a:lnTo>
                  <a:lnTo>
                    <a:pt x="67817" y="816102"/>
                  </a:lnTo>
                  <a:close/>
                </a:path>
                <a:path w="575309" h="816610">
                  <a:moveTo>
                    <a:pt x="575309" y="816102"/>
                  </a:moveTo>
                  <a:lnTo>
                    <a:pt x="575309" y="0"/>
                  </a:lnTo>
                  <a:lnTo>
                    <a:pt x="15637" y="0"/>
                  </a:lnTo>
                  <a:lnTo>
                    <a:pt x="17582" y="14703"/>
                  </a:lnTo>
                  <a:lnTo>
                    <a:pt x="50235" y="237772"/>
                  </a:lnTo>
                  <a:lnTo>
                    <a:pt x="57221" y="291846"/>
                  </a:lnTo>
                  <a:lnTo>
                    <a:pt x="62794" y="343379"/>
                  </a:lnTo>
                  <a:lnTo>
                    <a:pt x="66483" y="391442"/>
                  </a:lnTo>
                  <a:lnTo>
                    <a:pt x="67817" y="435102"/>
                  </a:lnTo>
                  <a:lnTo>
                    <a:pt x="67817" y="816102"/>
                  </a:lnTo>
                  <a:lnTo>
                    <a:pt x="575309" y="816102"/>
                  </a:lnTo>
                  <a:close/>
                </a:path>
              </a:pathLst>
            </a:custGeom>
            <a:solidFill>
              <a:srgbClr val="3366CC"/>
            </a:solidFill>
          </p:spPr>
          <p:txBody>
            <a:bodyPr wrap="square" lIns="0" tIns="0" rIns="0" bIns="0" rtlCol="0"/>
            <a:lstStyle/>
            <a:p>
              <a:endParaRPr/>
            </a:p>
          </p:txBody>
        </p:sp>
        <p:sp>
          <p:nvSpPr>
            <p:cNvPr id="21" name="object 21"/>
            <p:cNvSpPr/>
            <p:nvPr/>
          </p:nvSpPr>
          <p:spPr>
            <a:xfrm>
              <a:off x="8954571" y="3777995"/>
              <a:ext cx="431165" cy="845819"/>
            </a:xfrm>
            <a:custGeom>
              <a:avLst/>
              <a:gdLst/>
              <a:ahLst/>
              <a:cxnLst/>
              <a:rect l="l" t="t" r="r" b="b"/>
              <a:pathLst>
                <a:path w="431165" h="845820">
                  <a:moveTo>
                    <a:pt x="430798" y="116588"/>
                  </a:moveTo>
                  <a:lnTo>
                    <a:pt x="430572" y="61110"/>
                  </a:lnTo>
                  <a:lnTo>
                    <a:pt x="428914" y="9157"/>
                  </a:lnTo>
                  <a:lnTo>
                    <a:pt x="428274" y="0"/>
                  </a:lnTo>
                  <a:lnTo>
                    <a:pt x="589" y="0"/>
                  </a:lnTo>
                  <a:lnTo>
                    <a:pt x="0" y="21561"/>
                  </a:lnTo>
                  <a:lnTo>
                    <a:pt x="1193" y="77395"/>
                  </a:lnTo>
                  <a:lnTo>
                    <a:pt x="4339" y="136017"/>
                  </a:lnTo>
                  <a:lnTo>
                    <a:pt x="8786" y="195972"/>
                  </a:lnTo>
                  <a:lnTo>
                    <a:pt x="23431" y="369287"/>
                  </a:lnTo>
                  <a:lnTo>
                    <a:pt x="26577" y="420025"/>
                  </a:lnTo>
                  <a:lnTo>
                    <a:pt x="27770" y="464820"/>
                  </a:lnTo>
                  <a:lnTo>
                    <a:pt x="27770" y="845820"/>
                  </a:lnTo>
                  <a:lnTo>
                    <a:pt x="403436" y="845820"/>
                  </a:lnTo>
                  <a:lnTo>
                    <a:pt x="403436" y="693420"/>
                  </a:lnTo>
                  <a:lnTo>
                    <a:pt x="404039" y="660574"/>
                  </a:lnTo>
                  <a:lnTo>
                    <a:pt x="405698" y="621018"/>
                  </a:lnTo>
                  <a:lnTo>
                    <a:pt x="425145" y="294874"/>
                  </a:lnTo>
                  <a:lnTo>
                    <a:pt x="427859" y="234401"/>
                  </a:lnTo>
                  <a:lnTo>
                    <a:pt x="429818" y="174662"/>
                  </a:lnTo>
                  <a:lnTo>
                    <a:pt x="430798" y="116588"/>
                  </a:lnTo>
                  <a:close/>
                </a:path>
                <a:path w="431165" h="845820">
                  <a:moveTo>
                    <a:pt x="27770" y="845820"/>
                  </a:moveTo>
                  <a:lnTo>
                    <a:pt x="27770" y="464820"/>
                  </a:lnTo>
                  <a:lnTo>
                    <a:pt x="25207" y="526071"/>
                  </a:lnTo>
                  <a:lnTo>
                    <a:pt x="18983" y="585216"/>
                  </a:lnTo>
                  <a:lnTo>
                    <a:pt x="4339" y="693610"/>
                  </a:lnTo>
                  <a:lnTo>
                    <a:pt x="311" y="741074"/>
                  </a:lnTo>
                  <a:lnTo>
                    <a:pt x="1410" y="782859"/>
                  </a:lnTo>
                  <a:lnTo>
                    <a:pt x="9830" y="818072"/>
                  </a:lnTo>
                  <a:lnTo>
                    <a:pt x="27770" y="845820"/>
                  </a:lnTo>
                  <a:close/>
                </a:path>
              </a:pathLst>
            </a:custGeom>
            <a:solidFill>
              <a:srgbClr val="003366"/>
            </a:solidFill>
          </p:spPr>
          <p:txBody>
            <a:bodyPr wrap="square" lIns="0" tIns="0" rIns="0" bIns="0" rtlCol="0"/>
            <a:lstStyle/>
            <a:p>
              <a:endParaRPr/>
            </a:p>
          </p:txBody>
        </p:sp>
        <p:sp>
          <p:nvSpPr>
            <p:cNvPr id="22" name="object 22"/>
            <p:cNvSpPr/>
            <p:nvPr/>
          </p:nvSpPr>
          <p:spPr>
            <a:xfrm>
              <a:off x="4093578" y="3777996"/>
              <a:ext cx="593090" cy="809625"/>
            </a:xfrm>
            <a:custGeom>
              <a:avLst/>
              <a:gdLst/>
              <a:ahLst/>
              <a:cxnLst/>
              <a:rect l="l" t="t" r="r" b="b"/>
              <a:pathLst>
                <a:path w="593089" h="809625">
                  <a:moveTo>
                    <a:pt x="592607" y="809243"/>
                  </a:moveTo>
                  <a:lnTo>
                    <a:pt x="592607" y="0"/>
                  </a:lnTo>
                  <a:lnTo>
                    <a:pt x="0" y="0"/>
                  </a:lnTo>
                  <a:lnTo>
                    <a:pt x="2663" y="16269"/>
                  </a:lnTo>
                  <a:lnTo>
                    <a:pt x="21393" y="118776"/>
                  </a:lnTo>
                  <a:lnTo>
                    <a:pt x="27992" y="158967"/>
                  </a:lnTo>
                  <a:lnTo>
                    <a:pt x="34219" y="202707"/>
                  </a:lnTo>
                  <a:lnTo>
                    <a:pt x="39740" y="250317"/>
                  </a:lnTo>
                  <a:lnTo>
                    <a:pt x="44226" y="302120"/>
                  </a:lnTo>
                  <a:lnTo>
                    <a:pt x="47345" y="358439"/>
                  </a:lnTo>
                  <a:lnTo>
                    <a:pt x="48767" y="419597"/>
                  </a:lnTo>
                  <a:lnTo>
                    <a:pt x="48767" y="809243"/>
                  </a:lnTo>
                  <a:lnTo>
                    <a:pt x="592607" y="809243"/>
                  </a:lnTo>
                  <a:close/>
                </a:path>
                <a:path w="593089" h="809625">
                  <a:moveTo>
                    <a:pt x="48767" y="809243"/>
                  </a:moveTo>
                  <a:lnTo>
                    <a:pt x="48767" y="419597"/>
                  </a:lnTo>
                  <a:lnTo>
                    <a:pt x="48159" y="485915"/>
                  </a:lnTo>
                  <a:lnTo>
                    <a:pt x="45192" y="557716"/>
                  </a:lnTo>
                  <a:lnTo>
                    <a:pt x="39534" y="635323"/>
                  </a:lnTo>
                  <a:lnTo>
                    <a:pt x="30854" y="719058"/>
                  </a:lnTo>
                  <a:lnTo>
                    <a:pt x="18821" y="809243"/>
                  </a:lnTo>
                  <a:lnTo>
                    <a:pt x="48767" y="809243"/>
                  </a:lnTo>
                  <a:close/>
                </a:path>
              </a:pathLst>
            </a:custGeom>
            <a:solidFill>
              <a:srgbClr val="5490A8"/>
            </a:solidFill>
          </p:spPr>
          <p:txBody>
            <a:bodyPr wrap="square" lIns="0" tIns="0" rIns="0" bIns="0" rtlCol="0"/>
            <a:lstStyle/>
            <a:p>
              <a:endParaRPr/>
            </a:p>
          </p:txBody>
        </p:sp>
        <p:sp>
          <p:nvSpPr>
            <p:cNvPr id="23" name="object 23"/>
            <p:cNvSpPr/>
            <p:nvPr/>
          </p:nvSpPr>
          <p:spPr>
            <a:xfrm>
              <a:off x="4594072" y="3777995"/>
              <a:ext cx="605790" cy="808990"/>
            </a:xfrm>
            <a:custGeom>
              <a:avLst/>
              <a:gdLst/>
              <a:ahLst/>
              <a:cxnLst/>
              <a:rect l="l" t="t" r="r" b="b"/>
              <a:pathLst>
                <a:path w="605789" h="808989">
                  <a:moveTo>
                    <a:pt x="47461" y="808481"/>
                  </a:moveTo>
                  <a:lnTo>
                    <a:pt x="47461" y="11580"/>
                  </a:lnTo>
                  <a:lnTo>
                    <a:pt x="46267" y="64567"/>
                  </a:lnTo>
                  <a:lnTo>
                    <a:pt x="43520" y="118638"/>
                  </a:lnTo>
                  <a:lnTo>
                    <a:pt x="39535" y="173425"/>
                  </a:lnTo>
                  <a:lnTo>
                    <a:pt x="34626" y="228557"/>
                  </a:lnTo>
                  <a:lnTo>
                    <a:pt x="7286" y="496461"/>
                  </a:lnTo>
                  <a:lnTo>
                    <a:pt x="3467" y="545902"/>
                  </a:lnTo>
                  <a:lnTo>
                    <a:pt x="933" y="593100"/>
                  </a:lnTo>
                  <a:lnTo>
                    <a:pt x="0" y="637685"/>
                  </a:lnTo>
                  <a:lnTo>
                    <a:pt x="983" y="679288"/>
                  </a:lnTo>
                  <a:lnTo>
                    <a:pt x="4198" y="717539"/>
                  </a:lnTo>
                  <a:lnTo>
                    <a:pt x="9961" y="752068"/>
                  </a:lnTo>
                  <a:lnTo>
                    <a:pt x="18587" y="782506"/>
                  </a:lnTo>
                  <a:lnTo>
                    <a:pt x="30391" y="808481"/>
                  </a:lnTo>
                  <a:lnTo>
                    <a:pt x="47461" y="808481"/>
                  </a:lnTo>
                  <a:close/>
                </a:path>
                <a:path w="605789" h="808989">
                  <a:moveTo>
                    <a:pt x="605701" y="808481"/>
                  </a:moveTo>
                  <a:lnTo>
                    <a:pt x="605701" y="0"/>
                  </a:lnTo>
                  <a:lnTo>
                    <a:pt x="47309" y="0"/>
                  </a:lnTo>
                  <a:lnTo>
                    <a:pt x="47461" y="11580"/>
                  </a:lnTo>
                  <a:lnTo>
                    <a:pt x="47461" y="808481"/>
                  </a:lnTo>
                  <a:lnTo>
                    <a:pt x="605701" y="808481"/>
                  </a:lnTo>
                  <a:close/>
                </a:path>
              </a:pathLst>
            </a:custGeom>
            <a:solidFill>
              <a:srgbClr val="000000"/>
            </a:solidFill>
          </p:spPr>
          <p:txBody>
            <a:bodyPr wrap="square" lIns="0" tIns="0" rIns="0" bIns="0" rtlCol="0"/>
            <a:lstStyle/>
            <a:p>
              <a:endParaRPr/>
            </a:p>
          </p:txBody>
        </p:sp>
        <p:sp>
          <p:nvSpPr>
            <p:cNvPr id="24" name="object 24"/>
            <p:cNvSpPr/>
            <p:nvPr/>
          </p:nvSpPr>
          <p:spPr>
            <a:xfrm>
              <a:off x="6328473" y="3777996"/>
              <a:ext cx="384810" cy="837565"/>
            </a:xfrm>
            <a:custGeom>
              <a:avLst/>
              <a:gdLst/>
              <a:ahLst/>
              <a:cxnLst/>
              <a:rect l="l" t="t" r="r" b="b"/>
              <a:pathLst>
                <a:path w="384809" h="837564">
                  <a:moveTo>
                    <a:pt x="384369" y="107870"/>
                  </a:moveTo>
                  <a:lnTo>
                    <a:pt x="383656" y="51833"/>
                  </a:lnTo>
                  <a:lnTo>
                    <a:pt x="381113" y="0"/>
                  </a:lnTo>
                  <a:lnTo>
                    <a:pt x="13175" y="0"/>
                  </a:lnTo>
                  <a:lnTo>
                    <a:pt x="9286" y="48232"/>
                  </a:lnTo>
                  <a:lnTo>
                    <a:pt x="5943" y="102620"/>
                  </a:lnTo>
                  <a:lnTo>
                    <a:pt x="3343" y="159977"/>
                  </a:lnTo>
                  <a:lnTo>
                    <a:pt x="1485" y="219559"/>
                  </a:lnTo>
                  <a:lnTo>
                    <a:pt x="371" y="280622"/>
                  </a:lnTo>
                  <a:lnTo>
                    <a:pt x="0" y="342423"/>
                  </a:lnTo>
                  <a:lnTo>
                    <a:pt x="371" y="404218"/>
                  </a:lnTo>
                  <a:lnTo>
                    <a:pt x="1485" y="465264"/>
                  </a:lnTo>
                  <a:lnTo>
                    <a:pt x="3343" y="524818"/>
                  </a:lnTo>
                  <a:lnTo>
                    <a:pt x="5943" y="582135"/>
                  </a:lnTo>
                  <a:lnTo>
                    <a:pt x="9286" y="636472"/>
                  </a:lnTo>
                  <a:lnTo>
                    <a:pt x="13373" y="687086"/>
                  </a:lnTo>
                  <a:lnTo>
                    <a:pt x="18202" y="733233"/>
                  </a:lnTo>
                  <a:lnTo>
                    <a:pt x="23774" y="774169"/>
                  </a:lnTo>
                  <a:lnTo>
                    <a:pt x="37147" y="837437"/>
                  </a:lnTo>
                  <a:lnTo>
                    <a:pt x="334327" y="837437"/>
                  </a:lnTo>
                  <a:lnTo>
                    <a:pt x="368236" y="489045"/>
                  </a:lnTo>
                  <a:lnTo>
                    <a:pt x="377511" y="375058"/>
                  </a:lnTo>
                  <a:lnTo>
                    <a:pt x="380876" y="321623"/>
                  </a:lnTo>
                  <a:lnTo>
                    <a:pt x="383072" y="272152"/>
                  </a:lnTo>
                  <a:lnTo>
                    <a:pt x="383857" y="227837"/>
                  </a:lnTo>
                  <a:lnTo>
                    <a:pt x="384369" y="107870"/>
                  </a:lnTo>
                  <a:close/>
                </a:path>
              </a:pathLst>
            </a:custGeom>
            <a:solidFill>
              <a:srgbClr val="003366"/>
            </a:solidFill>
          </p:spPr>
          <p:txBody>
            <a:bodyPr wrap="square" lIns="0" tIns="0" rIns="0" bIns="0" rtlCol="0"/>
            <a:lstStyle/>
            <a:p>
              <a:endParaRPr/>
            </a:p>
          </p:txBody>
        </p:sp>
        <p:sp>
          <p:nvSpPr>
            <p:cNvPr id="25" name="object 25"/>
            <p:cNvSpPr/>
            <p:nvPr/>
          </p:nvSpPr>
          <p:spPr>
            <a:xfrm>
              <a:off x="5153863" y="3777995"/>
              <a:ext cx="450850" cy="808990"/>
            </a:xfrm>
            <a:custGeom>
              <a:avLst/>
              <a:gdLst/>
              <a:ahLst/>
              <a:cxnLst/>
              <a:rect l="l" t="t" r="r" b="b"/>
              <a:pathLst>
                <a:path w="450850" h="808989">
                  <a:moveTo>
                    <a:pt x="434747" y="0"/>
                  </a:moveTo>
                  <a:lnTo>
                    <a:pt x="14500" y="0"/>
                  </a:lnTo>
                  <a:lnTo>
                    <a:pt x="12430" y="19169"/>
                  </a:lnTo>
                  <a:lnTo>
                    <a:pt x="7955" y="73520"/>
                  </a:lnTo>
                  <a:lnTo>
                    <a:pt x="4474" y="130839"/>
                  </a:lnTo>
                  <a:lnTo>
                    <a:pt x="1988" y="190384"/>
                  </a:lnTo>
                  <a:lnTo>
                    <a:pt x="497" y="251412"/>
                  </a:lnTo>
                  <a:lnTo>
                    <a:pt x="0" y="313181"/>
                  </a:lnTo>
                  <a:lnTo>
                    <a:pt x="497" y="374951"/>
                  </a:lnTo>
                  <a:lnTo>
                    <a:pt x="1988" y="435979"/>
                  </a:lnTo>
                  <a:lnTo>
                    <a:pt x="4474" y="495524"/>
                  </a:lnTo>
                  <a:lnTo>
                    <a:pt x="7955" y="552843"/>
                  </a:lnTo>
                  <a:lnTo>
                    <a:pt x="12430" y="607194"/>
                  </a:lnTo>
                  <a:lnTo>
                    <a:pt x="17899" y="657837"/>
                  </a:lnTo>
                  <a:lnTo>
                    <a:pt x="24363" y="704029"/>
                  </a:lnTo>
                  <a:lnTo>
                    <a:pt x="31821" y="745028"/>
                  </a:lnTo>
                  <a:lnTo>
                    <a:pt x="49720" y="808481"/>
                  </a:lnTo>
                  <a:lnTo>
                    <a:pt x="423151" y="808481"/>
                  </a:lnTo>
                  <a:lnTo>
                    <a:pt x="423151" y="318089"/>
                  </a:lnTo>
                  <a:lnTo>
                    <a:pt x="423313" y="261656"/>
                  </a:lnTo>
                  <a:lnTo>
                    <a:pt x="424493" y="200798"/>
                  </a:lnTo>
                  <a:lnTo>
                    <a:pt x="426831" y="135166"/>
                  </a:lnTo>
                  <a:lnTo>
                    <a:pt x="430465" y="64409"/>
                  </a:lnTo>
                  <a:lnTo>
                    <a:pt x="434747" y="0"/>
                  </a:lnTo>
                  <a:close/>
                </a:path>
                <a:path w="450850" h="808989">
                  <a:moveTo>
                    <a:pt x="450532" y="808481"/>
                  </a:moveTo>
                  <a:lnTo>
                    <a:pt x="448866" y="747024"/>
                  </a:lnTo>
                  <a:lnTo>
                    <a:pt x="444607" y="684684"/>
                  </a:lnTo>
                  <a:lnTo>
                    <a:pt x="435788" y="583389"/>
                  </a:lnTo>
                  <a:lnTo>
                    <a:pt x="429909" y="506581"/>
                  </a:lnTo>
                  <a:lnTo>
                    <a:pt x="427386" y="464343"/>
                  </a:lnTo>
                  <a:lnTo>
                    <a:pt x="425326" y="419082"/>
                  </a:lnTo>
                  <a:lnTo>
                    <a:pt x="423868" y="370447"/>
                  </a:lnTo>
                  <a:lnTo>
                    <a:pt x="423151" y="318089"/>
                  </a:lnTo>
                  <a:lnTo>
                    <a:pt x="423151" y="808481"/>
                  </a:lnTo>
                  <a:lnTo>
                    <a:pt x="450532" y="808481"/>
                  </a:lnTo>
                  <a:close/>
                </a:path>
              </a:pathLst>
            </a:custGeom>
            <a:solidFill>
              <a:srgbClr val="E1E1B7"/>
            </a:solidFill>
          </p:spPr>
          <p:txBody>
            <a:bodyPr wrap="square" lIns="0" tIns="0" rIns="0" bIns="0" rtlCol="0"/>
            <a:lstStyle/>
            <a:p>
              <a:endParaRPr/>
            </a:p>
          </p:txBody>
        </p:sp>
        <p:sp>
          <p:nvSpPr>
            <p:cNvPr id="26" name="object 26"/>
            <p:cNvSpPr/>
            <p:nvPr/>
          </p:nvSpPr>
          <p:spPr>
            <a:xfrm>
              <a:off x="5438279" y="3777996"/>
              <a:ext cx="573405" cy="809625"/>
            </a:xfrm>
            <a:custGeom>
              <a:avLst/>
              <a:gdLst/>
              <a:ahLst/>
              <a:cxnLst/>
              <a:rect l="l" t="t" r="r" b="b"/>
              <a:pathLst>
                <a:path w="573404" h="809625">
                  <a:moveTo>
                    <a:pt x="67817" y="809243"/>
                  </a:moveTo>
                  <a:lnTo>
                    <a:pt x="67818" y="428243"/>
                  </a:lnTo>
                  <a:lnTo>
                    <a:pt x="67685" y="485838"/>
                  </a:lnTo>
                  <a:lnTo>
                    <a:pt x="66758" y="536102"/>
                  </a:lnTo>
                  <a:lnTo>
                    <a:pt x="64241" y="581276"/>
                  </a:lnTo>
                  <a:lnTo>
                    <a:pt x="59340" y="623601"/>
                  </a:lnTo>
                  <a:lnTo>
                    <a:pt x="51260" y="665319"/>
                  </a:lnTo>
                  <a:lnTo>
                    <a:pt x="39207" y="708671"/>
                  </a:lnTo>
                  <a:lnTo>
                    <a:pt x="22385" y="755899"/>
                  </a:lnTo>
                  <a:lnTo>
                    <a:pt x="0" y="809243"/>
                  </a:lnTo>
                  <a:lnTo>
                    <a:pt x="67817" y="809243"/>
                  </a:lnTo>
                  <a:close/>
                </a:path>
                <a:path w="573404" h="809625">
                  <a:moveTo>
                    <a:pt x="573024" y="809243"/>
                  </a:moveTo>
                  <a:lnTo>
                    <a:pt x="573024" y="0"/>
                  </a:lnTo>
                  <a:lnTo>
                    <a:pt x="16565" y="0"/>
                  </a:lnTo>
                  <a:lnTo>
                    <a:pt x="17582" y="7676"/>
                  </a:lnTo>
                  <a:lnTo>
                    <a:pt x="50235" y="230575"/>
                  </a:lnTo>
                  <a:lnTo>
                    <a:pt x="57221" y="284666"/>
                  </a:lnTo>
                  <a:lnTo>
                    <a:pt x="62794" y="336257"/>
                  </a:lnTo>
                  <a:lnTo>
                    <a:pt x="66483" y="384424"/>
                  </a:lnTo>
                  <a:lnTo>
                    <a:pt x="67818" y="428243"/>
                  </a:lnTo>
                  <a:lnTo>
                    <a:pt x="67817" y="809243"/>
                  </a:lnTo>
                  <a:lnTo>
                    <a:pt x="573024" y="809243"/>
                  </a:lnTo>
                  <a:close/>
                </a:path>
              </a:pathLst>
            </a:custGeom>
            <a:solidFill>
              <a:srgbClr val="3366CC"/>
            </a:solidFill>
          </p:spPr>
          <p:txBody>
            <a:bodyPr wrap="square" lIns="0" tIns="0" rIns="0" bIns="0" rtlCol="0"/>
            <a:lstStyle/>
            <a:p>
              <a:endParaRPr/>
            </a:p>
          </p:txBody>
        </p:sp>
        <p:sp>
          <p:nvSpPr>
            <p:cNvPr id="27" name="object 27"/>
            <p:cNvSpPr/>
            <p:nvPr/>
          </p:nvSpPr>
          <p:spPr>
            <a:xfrm>
              <a:off x="2717927" y="3778008"/>
              <a:ext cx="3669665" cy="815340"/>
            </a:xfrm>
            <a:custGeom>
              <a:avLst/>
              <a:gdLst/>
              <a:ahLst/>
              <a:cxnLst/>
              <a:rect l="l" t="t" r="r" b="b"/>
              <a:pathLst>
                <a:path w="3669665" h="815339">
                  <a:moveTo>
                    <a:pt x="593598" y="0"/>
                  </a:moveTo>
                  <a:lnTo>
                    <a:pt x="0" y="0"/>
                  </a:lnTo>
                  <a:lnTo>
                    <a:pt x="3657" y="22364"/>
                  </a:lnTo>
                  <a:lnTo>
                    <a:pt x="22390" y="124866"/>
                  </a:lnTo>
                  <a:lnTo>
                    <a:pt x="28994" y="165061"/>
                  </a:lnTo>
                  <a:lnTo>
                    <a:pt x="35217" y="208800"/>
                  </a:lnTo>
                  <a:lnTo>
                    <a:pt x="40741" y="256413"/>
                  </a:lnTo>
                  <a:lnTo>
                    <a:pt x="45224" y="308216"/>
                  </a:lnTo>
                  <a:lnTo>
                    <a:pt x="48348" y="364528"/>
                  </a:lnTo>
                  <a:lnTo>
                    <a:pt x="49758" y="425691"/>
                  </a:lnTo>
                  <a:lnTo>
                    <a:pt x="49161" y="492010"/>
                  </a:lnTo>
                  <a:lnTo>
                    <a:pt x="46189" y="563803"/>
                  </a:lnTo>
                  <a:lnTo>
                    <a:pt x="40525" y="641413"/>
                  </a:lnTo>
                  <a:lnTo>
                    <a:pt x="31851" y="725144"/>
                  </a:lnTo>
                  <a:lnTo>
                    <a:pt x="19812" y="815340"/>
                  </a:lnTo>
                  <a:lnTo>
                    <a:pt x="49758" y="815340"/>
                  </a:lnTo>
                  <a:lnTo>
                    <a:pt x="593598" y="815340"/>
                  </a:lnTo>
                  <a:lnTo>
                    <a:pt x="593598" y="0"/>
                  </a:lnTo>
                  <a:close/>
                </a:path>
                <a:path w="3669665" h="815339">
                  <a:moveTo>
                    <a:pt x="3669296" y="79248"/>
                  </a:moveTo>
                  <a:lnTo>
                    <a:pt x="3669068" y="23761"/>
                  </a:lnTo>
                  <a:lnTo>
                    <a:pt x="3668293" y="0"/>
                  </a:lnTo>
                  <a:lnTo>
                    <a:pt x="3237306" y="0"/>
                  </a:lnTo>
                  <a:lnTo>
                    <a:pt x="3238144" y="40055"/>
                  </a:lnTo>
                  <a:lnTo>
                    <a:pt x="3241256" y="98679"/>
                  </a:lnTo>
                  <a:lnTo>
                    <a:pt x="3245650" y="158623"/>
                  </a:lnTo>
                  <a:lnTo>
                    <a:pt x="3260115" y="331939"/>
                  </a:lnTo>
                  <a:lnTo>
                    <a:pt x="3263227" y="382676"/>
                  </a:lnTo>
                  <a:lnTo>
                    <a:pt x="3264408" y="427482"/>
                  </a:lnTo>
                  <a:lnTo>
                    <a:pt x="3261868" y="488721"/>
                  </a:lnTo>
                  <a:lnTo>
                    <a:pt x="3255721" y="547878"/>
                  </a:lnTo>
                  <a:lnTo>
                    <a:pt x="3241256" y="656272"/>
                  </a:lnTo>
                  <a:lnTo>
                    <a:pt x="3237280" y="703732"/>
                  </a:lnTo>
                  <a:lnTo>
                    <a:pt x="3238360" y="745515"/>
                  </a:lnTo>
                  <a:lnTo>
                    <a:pt x="3246678" y="780732"/>
                  </a:lnTo>
                  <a:lnTo>
                    <a:pt x="3264408" y="808482"/>
                  </a:lnTo>
                  <a:lnTo>
                    <a:pt x="3641598" y="808482"/>
                  </a:lnTo>
                  <a:lnTo>
                    <a:pt x="3641598" y="656082"/>
                  </a:lnTo>
                  <a:lnTo>
                    <a:pt x="3642207" y="623227"/>
                  </a:lnTo>
                  <a:lnTo>
                    <a:pt x="3643884" y="583679"/>
                  </a:lnTo>
                  <a:lnTo>
                    <a:pt x="3663569" y="257530"/>
                  </a:lnTo>
                  <a:lnTo>
                    <a:pt x="3666312" y="197053"/>
                  </a:lnTo>
                  <a:lnTo>
                    <a:pt x="3668293" y="137325"/>
                  </a:lnTo>
                  <a:lnTo>
                    <a:pt x="3669296" y="79248"/>
                  </a:lnTo>
                  <a:close/>
                </a:path>
              </a:pathLst>
            </a:custGeom>
            <a:solidFill>
              <a:srgbClr val="99CCFF"/>
            </a:solidFill>
          </p:spPr>
          <p:txBody>
            <a:bodyPr wrap="square" lIns="0" tIns="0" rIns="0" bIns="0" rtlCol="0"/>
            <a:lstStyle/>
            <a:p>
              <a:endParaRPr/>
            </a:p>
          </p:txBody>
        </p:sp>
        <p:sp>
          <p:nvSpPr>
            <p:cNvPr id="28" name="object 28"/>
            <p:cNvSpPr/>
            <p:nvPr/>
          </p:nvSpPr>
          <p:spPr>
            <a:xfrm>
              <a:off x="3219108" y="3777995"/>
              <a:ext cx="606425" cy="816610"/>
            </a:xfrm>
            <a:custGeom>
              <a:avLst/>
              <a:gdLst/>
              <a:ahLst/>
              <a:cxnLst/>
              <a:rect l="l" t="t" r="r" b="b"/>
              <a:pathLst>
                <a:path w="606425" h="816610">
                  <a:moveTo>
                    <a:pt x="47710" y="816102"/>
                  </a:moveTo>
                  <a:lnTo>
                    <a:pt x="47710" y="19268"/>
                  </a:lnTo>
                  <a:lnTo>
                    <a:pt x="46485" y="72286"/>
                  </a:lnTo>
                  <a:lnTo>
                    <a:pt x="43703" y="126392"/>
                  </a:lnTo>
                  <a:lnTo>
                    <a:pt x="39681" y="181214"/>
                  </a:lnTo>
                  <a:lnTo>
                    <a:pt x="34737" y="236383"/>
                  </a:lnTo>
                  <a:lnTo>
                    <a:pt x="7268" y="504415"/>
                  </a:lnTo>
                  <a:lnTo>
                    <a:pt x="3444" y="553861"/>
                  </a:lnTo>
                  <a:lnTo>
                    <a:pt x="915" y="601053"/>
                  </a:lnTo>
                  <a:lnTo>
                    <a:pt x="0" y="645621"/>
                  </a:lnTo>
                  <a:lnTo>
                    <a:pt x="1014" y="687194"/>
                  </a:lnTo>
                  <a:lnTo>
                    <a:pt x="4274" y="725399"/>
                  </a:lnTo>
                  <a:lnTo>
                    <a:pt x="10099" y="759866"/>
                  </a:lnTo>
                  <a:lnTo>
                    <a:pt x="18804" y="790224"/>
                  </a:lnTo>
                  <a:lnTo>
                    <a:pt x="30707" y="816102"/>
                  </a:lnTo>
                  <a:lnTo>
                    <a:pt x="47710" y="816102"/>
                  </a:lnTo>
                  <a:close/>
                </a:path>
                <a:path w="606425" h="816610">
                  <a:moveTo>
                    <a:pt x="606017" y="816102"/>
                  </a:moveTo>
                  <a:lnTo>
                    <a:pt x="606017" y="0"/>
                  </a:lnTo>
                  <a:lnTo>
                    <a:pt x="47468" y="0"/>
                  </a:lnTo>
                  <a:lnTo>
                    <a:pt x="47710" y="19268"/>
                  </a:lnTo>
                  <a:lnTo>
                    <a:pt x="47710" y="816102"/>
                  </a:lnTo>
                  <a:lnTo>
                    <a:pt x="606017" y="816102"/>
                  </a:lnTo>
                  <a:close/>
                </a:path>
              </a:pathLst>
            </a:custGeom>
            <a:solidFill>
              <a:srgbClr val="003366"/>
            </a:solidFill>
          </p:spPr>
          <p:txBody>
            <a:bodyPr wrap="square" lIns="0" tIns="0" rIns="0" bIns="0" rtlCol="0"/>
            <a:lstStyle/>
            <a:p>
              <a:endParaRPr/>
            </a:p>
          </p:txBody>
        </p:sp>
        <p:sp>
          <p:nvSpPr>
            <p:cNvPr id="29" name="object 29"/>
            <p:cNvSpPr/>
            <p:nvPr/>
          </p:nvSpPr>
          <p:spPr>
            <a:xfrm>
              <a:off x="1983562" y="3777995"/>
              <a:ext cx="384810" cy="825500"/>
            </a:xfrm>
            <a:custGeom>
              <a:avLst/>
              <a:gdLst/>
              <a:ahLst/>
              <a:cxnLst/>
              <a:rect l="l" t="t" r="r" b="b"/>
              <a:pathLst>
                <a:path w="384810" h="825500">
                  <a:moveTo>
                    <a:pt x="384369" y="95250"/>
                  </a:moveTo>
                  <a:lnTo>
                    <a:pt x="383656" y="39106"/>
                  </a:lnTo>
                  <a:lnTo>
                    <a:pt x="381739" y="0"/>
                  </a:lnTo>
                  <a:lnTo>
                    <a:pt x="12161" y="0"/>
                  </a:lnTo>
                  <a:lnTo>
                    <a:pt x="5943" y="89948"/>
                  </a:lnTo>
                  <a:lnTo>
                    <a:pt x="3343" y="147265"/>
                  </a:lnTo>
                  <a:lnTo>
                    <a:pt x="1485" y="206819"/>
                  </a:lnTo>
                  <a:lnTo>
                    <a:pt x="371" y="267865"/>
                  </a:lnTo>
                  <a:lnTo>
                    <a:pt x="0" y="329660"/>
                  </a:lnTo>
                  <a:lnTo>
                    <a:pt x="371" y="391461"/>
                  </a:lnTo>
                  <a:lnTo>
                    <a:pt x="1485" y="452524"/>
                  </a:lnTo>
                  <a:lnTo>
                    <a:pt x="3343" y="512106"/>
                  </a:lnTo>
                  <a:lnTo>
                    <a:pt x="5943" y="569463"/>
                  </a:lnTo>
                  <a:lnTo>
                    <a:pt x="9286" y="623851"/>
                  </a:lnTo>
                  <a:lnTo>
                    <a:pt x="13373" y="674528"/>
                  </a:lnTo>
                  <a:lnTo>
                    <a:pt x="18202" y="720749"/>
                  </a:lnTo>
                  <a:lnTo>
                    <a:pt x="23774" y="761772"/>
                  </a:lnTo>
                  <a:lnTo>
                    <a:pt x="37147" y="825246"/>
                  </a:lnTo>
                  <a:lnTo>
                    <a:pt x="334327" y="825246"/>
                  </a:lnTo>
                  <a:lnTo>
                    <a:pt x="368236" y="476298"/>
                  </a:lnTo>
                  <a:lnTo>
                    <a:pt x="377511" y="362438"/>
                  </a:lnTo>
                  <a:lnTo>
                    <a:pt x="380876" y="309114"/>
                  </a:lnTo>
                  <a:lnTo>
                    <a:pt x="383072" y="259786"/>
                  </a:lnTo>
                  <a:lnTo>
                    <a:pt x="383857" y="215646"/>
                  </a:lnTo>
                  <a:lnTo>
                    <a:pt x="384369" y="95250"/>
                  </a:lnTo>
                  <a:close/>
                </a:path>
              </a:pathLst>
            </a:custGeom>
            <a:solidFill>
              <a:srgbClr val="E1E1B7"/>
            </a:solidFill>
          </p:spPr>
          <p:txBody>
            <a:bodyPr wrap="square" lIns="0" tIns="0" rIns="0" bIns="0" rtlCol="0"/>
            <a:lstStyle/>
            <a:p>
              <a:endParaRPr/>
            </a:p>
          </p:txBody>
        </p:sp>
        <p:sp>
          <p:nvSpPr>
            <p:cNvPr id="30" name="object 30"/>
            <p:cNvSpPr/>
            <p:nvPr/>
          </p:nvSpPr>
          <p:spPr>
            <a:xfrm>
              <a:off x="774839" y="3777995"/>
              <a:ext cx="459740" cy="808990"/>
            </a:xfrm>
            <a:custGeom>
              <a:avLst/>
              <a:gdLst/>
              <a:ahLst/>
              <a:cxnLst/>
              <a:rect l="l" t="t" r="r" b="b"/>
              <a:pathLst>
                <a:path w="459740" h="808989">
                  <a:moveTo>
                    <a:pt x="443403" y="0"/>
                  </a:moveTo>
                  <a:lnTo>
                    <a:pt x="0" y="0"/>
                  </a:lnTo>
                  <a:lnTo>
                    <a:pt x="0" y="808472"/>
                  </a:lnTo>
                  <a:lnTo>
                    <a:pt x="431766" y="807049"/>
                  </a:lnTo>
                  <a:lnTo>
                    <a:pt x="431766" y="316565"/>
                  </a:lnTo>
                  <a:lnTo>
                    <a:pt x="431930" y="260132"/>
                  </a:lnTo>
                  <a:lnTo>
                    <a:pt x="433125" y="199274"/>
                  </a:lnTo>
                  <a:lnTo>
                    <a:pt x="435492" y="133642"/>
                  </a:lnTo>
                  <a:lnTo>
                    <a:pt x="439170" y="62885"/>
                  </a:lnTo>
                  <a:lnTo>
                    <a:pt x="443403" y="0"/>
                  </a:lnTo>
                  <a:close/>
                </a:path>
                <a:path w="459740" h="808989">
                  <a:moveTo>
                    <a:pt x="459486" y="806958"/>
                  </a:moveTo>
                  <a:lnTo>
                    <a:pt x="457798" y="745500"/>
                  </a:lnTo>
                  <a:lnTo>
                    <a:pt x="453487" y="683160"/>
                  </a:lnTo>
                  <a:lnTo>
                    <a:pt x="444560" y="581865"/>
                  </a:lnTo>
                  <a:lnTo>
                    <a:pt x="438608" y="505057"/>
                  </a:lnTo>
                  <a:lnTo>
                    <a:pt x="436054" y="462819"/>
                  </a:lnTo>
                  <a:lnTo>
                    <a:pt x="433969" y="417558"/>
                  </a:lnTo>
                  <a:lnTo>
                    <a:pt x="432492" y="368923"/>
                  </a:lnTo>
                  <a:lnTo>
                    <a:pt x="431766" y="316565"/>
                  </a:lnTo>
                  <a:lnTo>
                    <a:pt x="431766" y="807049"/>
                  </a:lnTo>
                  <a:lnTo>
                    <a:pt x="459486" y="806958"/>
                  </a:lnTo>
                  <a:close/>
                </a:path>
              </a:pathLst>
            </a:custGeom>
            <a:solidFill>
              <a:srgbClr val="000000"/>
            </a:solidFill>
          </p:spPr>
          <p:txBody>
            <a:bodyPr wrap="square" lIns="0" tIns="0" rIns="0" bIns="0" rtlCol="0"/>
            <a:lstStyle/>
            <a:p>
              <a:endParaRPr/>
            </a:p>
          </p:txBody>
        </p:sp>
        <p:sp>
          <p:nvSpPr>
            <p:cNvPr id="31" name="object 31"/>
            <p:cNvSpPr/>
            <p:nvPr/>
          </p:nvSpPr>
          <p:spPr>
            <a:xfrm>
              <a:off x="1093355" y="3777996"/>
              <a:ext cx="573405" cy="809625"/>
            </a:xfrm>
            <a:custGeom>
              <a:avLst/>
              <a:gdLst/>
              <a:ahLst/>
              <a:cxnLst/>
              <a:rect l="l" t="t" r="r" b="b"/>
              <a:pathLst>
                <a:path w="573405" h="809625">
                  <a:moveTo>
                    <a:pt x="67817" y="809243"/>
                  </a:moveTo>
                  <a:lnTo>
                    <a:pt x="67818" y="428243"/>
                  </a:lnTo>
                  <a:lnTo>
                    <a:pt x="67685" y="485838"/>
                  </a:lnTo>
                  <a:lnTo>
                    <a:pt x="66758" y="536102"/>
                  </a:lnTo>
                  <a:lnTo>
                    <a:pt x="64241" y="581276"/>
                  </a:lnTo>
                  <a:lnTo>
                    <a:pt x="59340" y="623601"/>
                  </a:lnTo>
                  <a:lnTo>
                    <a:pt x="51260" y="665319"/>
                  </a:lnTo>
                  <a:lnTo>
                    <a:pt x="39207" y="708671"/>
                  </a:lnTo>
                  <a:lnTo>
                    <a:pt x="22385" y="755899"/>
                  </a:lnTo>
                  <a:lnTo>
                    <a:pt x="0" y="809243"/>
                  </a:lnTo>
                  <a:lnTo>
                    <a:pt x="67817" y="809243"/>
                  </a:lnTo>
                  <a:close/>
                </a:path>
                <a:path w="573405" h="809625">
                  <a:moveTo>
                    <a:pt x="573024" y="809243"/>
                  </a:moveTo>
                  <a:lnTo>
                    <a:pt x="573024" y="0"/>
                  </a:lnTo>
                  <a:lnTo>
                    <a:pt x="16565" y="0"/>
                  </a:lnTo>
                  <a:lnTo>
                    <a:pt x="17582" y="7676"/>
                  </a:lnTo>
                  <a:lnTo>
                    <a:pt x="50235" y="230575"/>
                  </a:lnTo>
                  <a:lnTo>
                    <a:pt x="57221" y="284666"/>
                  </a:lnTo>
                  <a:lnTo>
                    <a:pt x="62794" y="336257"/>
                  </a:lnTo>
                  <a:lnTo>
                    <a:pt x="66483" y="384424"/>
                  </a:lnTo>
                  <a:lnTo>
                    <a:pt x="67818" y="428243"/>
                  </a:lnTo>
                  <a:lnTo>
                    <a:pt x="67817" y="809243"/>
                  </a:lnTo>
                  <a:lnTo>
                    <a:pt x="573024" y="809243"/>
                  </a:lnTo>
                  <a:close/>
                </a:path>
              </a:pathLst>
            </a:custGeom>
            <a:solidFill>
              <a:srgbClr val="3366CC"/>
            </a:solidFill>
          </p:spPr>
          <p:txBody>
            <a:bodyPr wrap="square" lIns="0" tIns="0" rIns="0" bIns="0" rtlCol="0"/>
            <a:lstStyle/>
            <a:p>
              <a:endParaRPr/>
            </a:p>
          </p:txBody>
        </p:sp>
        <p:sp>
          <p:nvSpPr>
            <p:cNvPr id="32" name="object 32"/>
            <p:cNvSpPr/>
            <p:nvPr/>
          </p:nvSpPr>
          <p:spPr>
            <a:xfrm>
              <a:off x="1583294" y="3777995"/>
              <a:ext cx="432434" cy="808990"/>
            </a:xfrm>
            <a:custGeom>
              <a:avLst/>
              <a:gdLst/>
              <a:ahLst/>
              <a:cxnLst/>
              <a:rect l="l" t="t" r="r" b="b"/>
              <a:pathLst>
                <a:path w="432435" h="808989">
                  <a:moveTo>
                    <a:pt x="27458" y="808481"/>
                  </a:moveTo>
                  <a:lnTo>
                    <a:pt x="27458" y="427481"/>
                  </a:lnTo>
                  <a:lnTo>
                    <a:pt x="24895" y="488733"/>
                  </a:lnTo>
                  <a:lnTo>
                    <a:pt x="18671" y="547877"/>
                  </a:lnTo>
                  <a:lnTo>
                    <a:pt x="4027" y="656272"/>
                  </a:lnTo>
                  <a:lnTo>
                    <a:pt x="0" y="703736"/>
                  </a:lnTo>
                  <a:lnTo>
                    <a:pt x="1098" y="745521"/>
                  </a:lnTo>
                  <a:lnTo>
                    <a:pt x="9519" y="780734"/>
                  </a:lnTo>
                  <a:lnTo>
                    <a:pt x="27458" y="808481"/>
                  </a:lnTo>
                  <a:close/>
                </a:path>
                <a:path w="432435" h="808989">
                  <a:moveTo>
                    <a:pt x="432010" y="79250"/>
                  </a:moveTo>
                  <a:lnTo>
                    <a:pt x="431784" y="23772"/>
                  </a:lnTo>
                  <a:lnTo>
                    <a:pt x="431026" y="0"/>
                  </a:lnTo>
                  <a:lnTo>
                    <a:pt x="25" y="0"/>
                  </a:lnTo>
                  <a:lnTo>
                    <a:pt x="881" y="40057"/>
                  </a:lnTo>
                  <a:lnTo>
                    <a:pt x="4027" y="98678"/>
                  </a:lnTo>
                  <a:lnTo>
                    <a:pt x="8474" y="158634"/>
                  </a:lnTo>
                  <a:lnTo>
                    <a:pt x="23119" y="331949"/>
                  </a:lnTo>
                  <a:lnTo>
                    <a:pt x="26265" y="382687"/>
                  </a:lnTo>
                  <a:lnTo>
                    <a:pt x="27458" y="427481"/>
                  </a:lnTo>
                  <a:lnTo>
                    <a:pt x="27458" y="808481"/>
                  </a:lnTo>
                  <a:lnTo>
                    <a:pt x="404648" y="808481"/>
                  </a:lnTo>
                  <a:lnTo>
                    <a:pt x="404648" y="656081"/>
                  </a:lnTo>
                  <a:lnTo>
                    <a:pt x="405251" y="623236"/>
                  </a:lnTo>
                  <a:lnTo>
                    <a:pt x="406910" y="583680"/>
                  </a:lnTo>
                  <a:lnTo>
                    <a:pt x="426357" y="257536"/>
                  </a:lnTo>
                  <a:lnTo>
                    <a:pt x="429071" y="197063"/>
                  </a:lnTo>
                  <a:lnTo>
                    <a:pt x="431031" y="137324"/>
                  </a:lnTo>
                  <a:lnTo>
                    <a:pt x="432010" y="79250"/>
                  </a:lnTo>
                  <a:close/>
                </a:path>
              </a:pathLst>
            </a:custGeom>
            <a:solidFill>
              <a:srgbClr val="003366"/>
            </a:solidFill>
          </p:spPr>
          <p:txBody>
            <a:bodyPr wrap="square" lIns="0" tIns="0" rIns="0" bIns="0" rtlCol="0"/>
            <a:lstStyle/>
            <a:p>
              <a:endParaRPr/>
            </a:p>
          </p:txBody>
        </p:sp>
        <p:pic>
          <p:nvPicPr>
            <p:cNvPr id="33" name="object 33"/>
            <p:cNvPicPr/>
            <p:nvPr/>
          </p:nvPicPr>
          <p:blipFill>
            <a:blip r:embed="rId3" cstate="print"/>
            <a:stretch>
              <a:fillRect/>
            </a:stretch>
          </p:blipFill>
          <p:spPr>
            <a:xfrm>
              <a:off x="774839" y="3777995"/>
              <a:ext cx="9143987" cy="218712"/>
            </a:xfrm>
            <a:prstGeom prst="rect">
              <a:avLst/>
            </a:prstGeom>
          </p:spPr>
        </p:pic>
        <p:pic>
          <p:nvPicPr>
            <p:cNvPr id="34" name="object 34"/>
            <p:cNvPicPr/>
            <p:nvPr/>
          </p:nvPicPr>
          <p:blipFill>
            <a:blip r:embed="rId4" cstate="print"/>
            <a:stretch>
              <a:fillRect/>
            </a:stretch>
          </p:blipFill>
          <p:spPr>
            <a:xfrm>
              <a:off x="774839" y="4317330"/>
              <a:ext cx="9142475" cy="298865"/>
            </a:xfrm>
            <a:prstGeom prst="rect">
              <a:avLst/>
            </a:prstGeom>
          </p:spPr>
        </p:pic>
      </p:grpSp>
      <p:sp>
        <p:nvSpPr>
          <p:cNvPr id="35" name="object 35"/>
          <p:cNvSpPr txBox="1"/>
          <p:nvPr/>
        </p:nvSpPr>
        <p:spPr>
          <a:xfrm>
            <a:off x="3522320" y="5079167"/>
            <a:ext cx="4919847" cy="504625"/>
          </a:xfrm>
          <a:prstGeom prst="rect">
            <a:avLst/>
          </a:prstGeom>
        </p:spPr>
        <p:txBody>
          <a:bodyPr vert="horz" wrap="square" lIns="0" tIns="12065" rIns="0" bIns="0" rtlCol="0">
            <a:spAutoFit/>
          </a:bodyPr>
          <a:lstStyle/>
          <a:p>
            <a:pPr marL="12700">
              <a:lnSpc>
                <a:spcPct val="100000"/>
              </a:lnSpc>
              <a:spcBef>
                <a:spcPts val="95"/>
              </a:spcBef>
            </a:pPr>
            <a:r>
              <a:rPr sz="3200" spc="-10" dirty="0">
                <a:latin typeface="Arial MT"/>
                <a:cs typeface="Arial MT"/>
              </a:rPr>
              <a:t>Malwares</a:t>
            </a:r>
            <a:r>
              <a:rPr lang="sv-SE" sz="3200" spc="-10" dirty="0">
                <a:latin typeface="Arial MT"/>
                <a:cs typeface="Arial MT"/>
              </a:rPr>
              <a:t> and Attacks</a:t>
            </a:r>
            <a:endParaRPr sz="3200" dirty="0">
              <a:latin typeface="Arial MT"/>
              <a:cs typeface="Arial MT"/>
            </a:endParaRPr>
          </a:p>
        </p:txBody>
      </p:sp>
      <p:sp>
        <p:nvSpPr>
          <p:cNvPr id="36" name="object 36"/>
          <p:cNvSpPr/>
          <p:nvPr/>
        </p:nvSpPr>
        <p:spPr>
          <a:xfrm>
            <a:off x="774839" y="570627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39" name="object 39"/>
          <p:cNvSpPr txBox="1"/>
          <p:nvPr/>
        </p:nvSpPr>
        <p:spPr>
          <a:xfrm>
            <a:off x="9485248" y="6625843"/>
            <a:ext cx="12446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MT"/>
                <a:cs typeface="Arial MT"/>
              </a:rPr>
              <a:t>1</a:t>
            </a:r>
            <a:endParaRPr sz="14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6090920" cy="695960"/>
          </a:xfrm>
          <a:prstGeom prst="rect">
            <a:avLst/>
          </a:prstGeom>
        </p:spPr>
        <p:txBody>
          <a:bodyPr vert="horz" wrap="square" lIns="0" tIns="12065" rIns="0" bIns="0" rtlCol="0">
            <a:spAutoFit/>
          </a:bodyPr>
          <a:lstStyle/>
          <a:p>
            <a:pPr marL="12700">
              <a:lnSpc>
                <a:spcPct val="100000"/>
              </a:lnSpc>
              <a:spcBef>
                <a:spcPts val="95"/>
              </a:spcBef>
            </a:pPr>
            <a:r>
              <a:rPr spc="-5" dirty="0"/>
              <a:t>Examples</a:t>
            </a:r>
            <a:r>
              <a:rPr spc="-15" dirty="0"/>
              <a:t> </a:t>
            </a:r>
            <a:r>
              <a:rPr spc="-5" dirty="0"/>
              <a:t>of</a:t>
            </a:r>
            <a:r>
              <a:rPr spc="-10" dirty="0"/>
              <a:t> </a:t>
            </a:r>
            <a:r>
              <a:rPr spc="-5" dirty="0"/>
              <a:t>Worm</a:t>
            </a:r>
            <a:r>
              <a:rPr spc="-10" dirty="0"/>
              <a:t> </a:t>
            </a:r>
            <a:r>
              <a:rPr spc="-5" dirty="0"/>
              <a:t>attacks</a:t>
            </a:r>
          </a:p>
        </p:txBody>
      </p:sp>
      <p:sp>
        <p:nvSpPr>
          <p:cNvPr id="3" name="object 3"/>
          <p:cNvSpPr/>
          <p:nvPr/>
        </p:nvSpPr>
        <p:spPr>
          <a:xfrm>
            <a:off x="774839" y="1206258"/>
            <a:ext cx="9144000" cy="6000750"/>
          </a:xfrm>
          <a:custGeom>
            <a:avLst/>
            <a:gdLst/>
            <a:ahLst/>
            <a:cxnLst/>
            <a:rect l="l" t="t" r="r" b="b"/>
            <a:pathLst>
              <a:path w="9144000" h="6000750">
                <a:moveTo>
                  <a:pt x="9144000" y="0"/>
                </a:moveTo>
                <a:lnTo>
                  <a:pt x="0" y="0"/>
                </a:lnTo>
                <a:lnTo>
                  <a:pt x="0" y="856488"/>
                </a:lnTo>
                <a:lnTo>
                  <a:pt x="0" y="857250"/>
                </a:lnTo>
                <a:lnTo>
                  <a:pt x="0" y="6000750"/>
                </a:lnTo>
                <a:lnTo>
                  <a:pt x="9144000" y="6000750"/>
                </a:lnTo>
                <a:lnTo>
                  <a:pt x="9144000" y="856488"/>
                </a:lnTo>
                <a:lnTo>
                  <a:pt x="9144000" y="0"/>
                </a:lnTo>
                <a:close/>
              </a:path>
            </a:pathLst>
          </a:custGeom>
          <a:solidFill>
            <a:srgbClr val="FFFFFF"/>
          </a:solidFill>
        </p:spPr>
        <p:txBody>
          <a:bodyPr wrap="square" lIns="0" tIns="0" rIns="0" bIns="0" rtlCol="0"/>
          <a:lstStyle/>
          <a:p>
            <a:endParaRPr/>
          </a:p>
        </p:txBody>
      </p:sp>
      <p:sp>
        <p:nvSpPr>
          <p:cNvPr id="4" name="object 4"/>
          <p:cNvSpPr txBox="1"/>
          <p:nvPr/>
        </p:nvSpPr>
        <p:spPr>
          <a:xfrm>
            <a:off x="1310773" y="1656881"/>
            <a:ext cx="7341234" cy="4820285"/>
          </a:xfrm>
          <a:prstGeom prst="rect">
            <a:avLst/>
          </a:prstGeom>
        </p:spPr>
        <p:txBody>
          <a:bodyPr vert="horz" wrap="square" lIns="0" tIns="99695" rIns="0" bIns="0" rtlCol="0">
            <a:spAutoFit/>
          </a:bodyPr>
          <a:lstStyle/>
          <a:p>
            <a:pPr marL="355600" indent="-342900">
              <a:lnSpc>
                <a:spcPct val="100000"/>
              </a:lnSpc>
              <a:spcBef>
                <a:spcPts val="785"/>
              </a:spcBef>
              <a:buClr>
                <a:srgbClr val="3365CC"/>
              </a:buClr>
              <a:buFont typeface="Times New Roman"/>
              <a:buChar char="•"/>
              <a:tabLst>
                <a:tab pos="354965" algn="l"/>
                <a:tab pos="355600" algn="l"/>
                <a:tab pos="2609215" algn="l"/>
              </a:tabLst>
            </a:pPr>
            <a:r>
              <a:rPr sz="2800" dirty="0">
                <a:latin typeface="Arial MT"/>
                <a:cs typeface="Arial MT"/>
              </a:rPr>
              <a:t>Morris</a:t>
            </a:r>
            <a:r>
              <a:rPr sz="2800" spc="-5" dirty="0">
                <a:latin typeface="Arial MT"/>
                <a:cs typeface="Arial MT"/>
              </a:rPr>
              <a:t> </a:t>
            </a:r>
            <a:r>
              <a:rPr sz="2800" dirty="0">
                <a:latin typeface="Arial MT"/>
                <a:cs typeface="Arial MT"/>
              </a:rPr>
              <a:t>worm,	1988</a:t>
            </a:r>
            <a:endParaRPr sz="2800">
              <a:latin typeface="Arial MT"/>
              <a:cs typeface="Arial MT"/>
            </a:endParaRPr>
          </a:p>
          <a:p>
            <a:pPr marL="755015" marR="630555" lvl="1" indent="-285750">
              <a:lnSpc>
                <a:spcPct val="100000"/>
              </a:lnSpc>
              <a:spcBef>
                <a:spcPts val="585"/>
              </a:spcBef>
              <a:buChar char="–"/>
              <a:tabLst>
                <a:tab pos="755650" algn="l"/>
              </a:tabLst>
            </a:pPr>
            <a:r>
              <a:rPr sz="2400" spc="-5" dirty="0">
                <a:latin typeface="Arial MT"/>
                <a:cs typeface="Arial MT"/>
              </a:rPr>
              <a:t>Exploits buffer</a:t>
            </a:r>
            <a:r>
              <a:rPr sz="2400" dirty="0">
                <a:latin typeface="Arial MT"/>
                <a:cs typeface="Arial MT"/>
              </a:rPr>
              <a:t> </a:t>
            </a:r>
            <a:r>
              <a:rPr sz="2400" spc="-5" dirty="0">
                <a:latin typeface="Arial MT"/>
                <a:cs typeface="Arial MT"/>
              </a:rPr>
              <a:t>overflow in</a:t>
            </a:r>
            <a:r>
              <a:rPr sz="2400" dirty="0">
                <a:latin typeface="Arial MT"/>
                <a:cs typeface="Arial MT"/>
              </a:rPr>
              <a:t> </a:t>
            </a:r>
            <a:r>
              <a:rPr sz="2400" spc="-5" dirty="0">
                <a:latin typeface="Arial MT"/>
                <a:cs typeface="Arial MT"/>
              </a:rPr>
              <a:t>fingerd, and</a:t>
            </a:r>
            <a:r>
              <a:rPr sz="2400" dirty="0">
                <a:latin typeface="Arial MT"/>
                <a:cs typeface="Arial MT"/>
              </a:rPr>
              <a:t> </a:t>
            </a:r>
            <a:r>
              <a:rPr sz="2400" spc="-10" dirty="0">
                <a:latin typeface="Arial MT"/>
                <a:cs typeface="Arial MT"/>
              </a:rPr>
              <a:t>other </a:t>
            </a:r>
            <a:r>
              <a:rPr sz="2400" spc="-655" dirty="0">
                <a:latin typeface="Arial MT"/>
                <a:cs typeface="Arial MT"/>
              </a:rPr>
              <a:t> </a:t>
            </a:r>
            <a:r>
              <a:rPr sz="2400" spc="-5" dirty="0">
                <a:latin typeface="Arial MT"/>
                <a:cs typeface="Arial MT"/>
              </a:rPr>
              <a:t>vulnerabilities</a:t>
            </a:r>
            <a:endParaRPr sz="2400">
              <a:latin typeface="Arial MT"/>
              <a:cs typeface="Arial MT"/>
            </a:endParaRPr>
          </a:p>
          <a:p>
            <a:pPr marL="755015" lvl="1" indent="-285750">
              <a:lnSpc>
                <a:spcPct val="100000"/>
              </a:lnSpc>
              <a:spcBef>
                <a:spcPts val="575"/>
              </a:spcBef>
              <a:buChar char="–"/>
              <a:tabLst>
                <a:tab pos="755650" algn="l"/>
              </a:tabLst>
            </a:pPr>
            <a:r>
              <a:rPr sz="2400" spc="-5" dirty="0">
                <a:latin typeface="Arial MT"/>
                <a:cs typeface="Arial MT"/>
              </a:rPr>
              <a:t>Infected</a:t>
            </a:r>
            <a:r>
              <a:rPr sz="2400" spc="-15" dirty="0">
                <a:latin typeface="Arial MT"/>
                <a:cs typeface="Arial MT"/>
              </a:rPr>
              <a:t> </a:t>
            </a:r>
            <a:r>
              <a:rPr sz="2400" spc="-5" dirty="0">
                <a:latin typeface="Arial MT"/>
                <a:cs typeface="Arial MT"/>
              </a:rPr>
              <a:t>approximately</a:t>
            </a:r>
            <a:r>
              <a:rPr sz="2400" spc="10" dirty="0">
                <a:latin typeface="Arial MT"/>
                <a:cs typeface="Arial MT"/>
              </a:rPr>
              <a:t> </a:t>
            </a:r>
            <a:r>
              <a:rPr sz="2400" spc="-5" dirty="0">
                <a:latin typeface="Arial MT"/>
                <a:cs typeface="Arial MT"/>
              </a:rPr>
              <a:t>6,000</a:t>
            </a:r>
            <a:r>
              <a:rPr sz="2400" spc="-15" dirty="0">
                <a:latin typeface="Arial MT"/>
                <a:cs typeface="Arial MT"/>
              </a:rPr>
              <a:t> </a:t>
            </a:r>
            <a:r>
              <a:rPr sz="2400" spc="-10" dirty="0">
                <a:latin typeface="Arial MT"/>
                <a:cs typeface="Arial MT"/>
              </a:rPr>
              <a:t>machines</a:t>
            </a:r>
            <a:endParaRPr sz="2400">
              <a:latin typeface="Arial MT"/>
              <a:cs typeface="Arial MT"/>
            </a:endParaRPr>
          </a:p>
          <a:p>
            <a:pPr marL="227965" marR="751840" lvl="2" indent="-227965" algn="r">
              <a:lnSpc>
                <a:spcPct val="100000"/>
              </a:lnSpc>
              <a:spcBef>
                <a:spcPts val="535"/>
              </a:spcBef>
              <a:buChar char="•"/>
              <a:tabLst>
                <a:tab pos="227965" algn="l"/>
                <a:tab pos="228600" algn="l"/>
              </a:tabLst>
            </a:pPr>
            <a:r>
              <a:rPr sz="2200" spc="-5" dirty="0">
                <a:latin typeface="Arial MT"/>
                <a:cs typeface="Arial MT"/>
              </a:rPr>
              <a:t>10%</a:t>
            </a:r>
            <a:r>
              <a:rPr sz="2200" spc="-15" dirty="0">
                <a:latin typeface="Arial MT"/>
                <a:cs typeface="Arial MT"/>
              </a:rPr>
              <a:t> </a:t>
            </a:r>
            <a:r>
              <a:rPr sz="2200" spc="-5" dirty="0">
                <a:latin typeface="Arial MT"/>
                <a:cs typeface="Arial MT"/>
              </a:rPr>
              <a:t>of</a:t>
            </a:r>
            <a:r>
              <a:rPr sz="2200" spc="10" dirty="0">
                <a:latin typeface="Arial MT"/>
                <a:cs typeface="Arial MT"/>
              </a:rPr>
              <a:t> </a:t>
            </a:r>
            <a:r>
              <a:rPr sz="2200" spc="-5" dirty="0">
                <a:latin typeface="Arial MT"/>
                <a:cs typeface="Arial MT"/>
              </a:rPr>
              <a:t>computers</a:t>
            </a:r>
            <a:r>
              <a:rPr sz="2200" dirty="0">
                <a:latin typeface="Arial MT"/>
                <a:cs typeface="Arial MT"/>
              </a:rPr>
              <a:t> </a:t>
            </a:r>
            <a:r>
              <a:rPr sz="2200" spc="-5" dirty="0">
                <a:latin typeface="Arial MT"/>
                <a:cs typeface="Arial MT"/>
              </a:rPr>
              <a:t>connected</a:t>
            </a:r>
            <a:r>
              <a:rPr sz="2200" spc="5" dirty="0">
                <a:latin typeface="Arial MT"/>
                <a:cs typeface="Arial MT"/>
              </a:rPr>
              <a:t> </a:t>
            </a:r>
            <a:r>
              <a:rPr sz="2200" spc="-5" dirty="0">
                <a:latin typeface="Arial MT"/>
                <a:cs typeface="Arial MT"/>
              </a:rPr>
              <a:t>to</a:t>
            </a:r>
            <a:r>
              <a:rPr sz="2200" spc="5" dirty="0">
                <a:latin typeface="Arial MT"/>
                <a:cs typeface="Arial MT"/>
              </a:rPr>
              <a:t> </a:t>
            </a:r>
            <a:r>
              <a:rPr sz="2200" spc="-5" dirty="0">
                <a:latin typeface="Arial MT"/>
                <a:cs typeface="Arial MT"/>
              </a:rPr>
              <a:t>the</a:t>
            </a:r>
            <a:r>
              <a:rPr sz="2200" spc="5" dirty="0">
                <a:latin typeface="Arial MT"/>
                <a:cs typeface="Arial MT"/>
              </a:rPr>
              <a:t> </a:t>
            </a:r>
            <a:r>
              <a:rPr sz="2200" spc="-5" dirty="0">
                <a:latin typeface="Arial MT"/>
                <a:cs typeface="Arial MT"/>
              </a:rPr>
              <a:t>Internet</a:t>
            </a:r>
            <a:endParaRPr sz="2200">
              <a:latin typeface="Arial MT"/>
              <a:cs typeface="Arial MT"/>
            </a:endParaRPr>
          </a:p>
          <a:p>
            <a:pPr marL="755015" marR="755650" lvl="1" indent="-755650" algn="r">
              <a:lnSpc>
                <a:spcPct val="100000"/>
              </a:lnSpc>
              <a:spcBef>
                <a:spcPts val="570"/>
              </a:spcBef>
              <a:buChar char="–"/>
              <a:tabLst>
                <a:tab pos="755650" algn="l"/>
              </a:tabLst>
            </a:pPr>
            <a:r>
              <a:rPr sz="2400" spc="-5" dirty="0">
                <a:latin typeface="Arial MT"/>
                <a:cs typeface="Arial MT"/>
              </a:rPr>
              <a:t>cost</a:t>
            </a:r>
            <a:r>
              <a:rPr sz="2400" spc="-15" dirty="0">
                <a:latin typeface="Arial MT"/>
                <a:cs typeface="Arial MT"/>
              </a:rPr>
              <a:t> </a:t>
            </a:r>
            <a:r>
              <a:rPr sz="2400" dirty="0">
                <a:latin typeface="Arial MT"/>
                <a:cs typeface="Arial MT"/>
              </a:rPr>
              <a:t>~</a:t>
            </a:r>
            <a:r>
              <a:rPr sz="2400" spc="-10" dirty="0">
                <a:latin typeface="Arial MT"/>
                <a:cs typeface="Arial MT"/>
              </a:rPr>
              <a:t> </a:t>
            </a:r>
            <a:r>
              <a:rPr sz="2400" spc="-5" dirty="0">
                <a:latin typeface="Arial MT"/>
                <a:cs typeface="Arial MT"/>
              </a:rPr>
              <a:t>$10</a:t>
            </a:r>
            <a:r>
              <a:rPr sz="2400" spc="5" dirty="0">
                <a:latin typeface="Arial MT"/>
                <a:cs typeface="Arial MT"/>
              </a:rPr>
              <a:t> </a:t>
            </a:r>
            <a:r>
              <a:rPr sz="2400" spc="-5" dirty="0">
                <a:latin typeface="Arial MT"/>
                <a:cs typeface="Arial MT"/>
              </a:rPr>
              <a:t>million</a:t>
            </a:r>
            <a:r>
              <a:rPr sz="2400" spc="15" dirty="0">
                <a:latin typeface="Arial MT"/>
                <a:cs typeface="Arial MT"/>
              </a:rPr>
              <a:t> </a:t>
            </a:r>
            <a:r>
              <a:rPr sz="2400" spc="-5" dirty="0">
                <a:latin typeface="Arial MT"/>
                <a:cs typeface="Arial MT"/>
              </a:rPr>
              <a:t>in</a:t>
            </a:r>
            <a:r>
              <a:rPr sz="2400" spc="-10" dirty="0">
                <a:latin typeface="Arial MT"/>
                <a:cs typeface="Arial MT"/>
              </a:rPr>
              <a:t> </a:t>
            </a:r>
            <a:r>
              <a:rPr sz="2400" spc="-5" dirty="0">
                <a:latin typeface="Arial MT"/>
                <a:cs typeface="Arial MT"/>
              </a:rPr>
              <a:t>downtime</a:t>
            </a:r>
            <a:r>
              <a:rPr sz="2400" spc="15" dirty="0">
                <a:latin typeface="Arial MT"/>
                <a:cs typeface="Arial MT"/>
              </a:rPr>
              <a:t> </a:t>
            </a:r>
            <a:r>
              <a:rPr sz="2400" spc="-5" dirty="0">
                <a:latin typeface="Arial MT"/>
                <a:cs typeface="Arial MT"/>
              </a:rPr>
              <a:t>and</a:t>
            </a:r>
            <a:r>
              <a:rPr sz="2400" spc="5" dirty="0">
                <a:latin typeface="Arial MT"/>
                <a:cs typeface="Arial MT"/>
              </a:rPr>
              <a:t> </a:t>
            </a:r>
            <a:r>
              <a:rPr sz="2400" spc="-10" dirty="0">
                <a:latin typeface="Arial MT"/>
                <a:cs typeface="Arial MT"/>
              </a:rPr>
              <a:t>cleanup</a:t>
            </a:r>
            <a:endParaRPr sz="2400">
              <a:latin typeface="Arial MT"/>
              <a:cs typeface="Arial MT"/>
            </a:endParaRPr>
          </a:p>
          <a:p>
            <a:pPr marL="355600" indent="-342900">
              <a:lnSpc>
                <a:spcPct val="100000"/>
              </a:lnSpc>
              <a:spcBef>
                <a:spcPts val="660"/>
              </a:spcBef>
              <a:buClr>
                <a:srgbClr val="3365CC"/>
              </a:buClr>
              <a:buFont typeface="Times New Roman"/>
              <a:buChar char="•"/>
              <a:tabLst>
                <a:tab pos="354965" algn="l"/>
                <a:tab pos="355600" algn="l"/>
              </a:tabLst>
            </a:pPr>
            <a:r>
              <a:rPr sz="2800" dirty="0">
                <a:latin typeface="Arial MT"/>
                <a:cs typeface="Arial MT"/>
              </a:rPr>
              <a:t>Code</a:t>
            </a:r>
            <a:r>
              <a:rPr sz="2800" spc="-15" dirty="0">
                <a:latin typeface="Arial MT"/>
                <a:cs typeface="Arial MT"/>
              </a:rPr>
              <a:t> </a:t>
            </a:r>
            <a:r>
              <a:rPr sz="2800" dirty="0">
                <a:latin typeface="Arial MT"/>
                <a:cs typeface="Arial MT"/>
              </a:rPr>
              <a:t>Red</a:t>
            </a:r>
            <a:r>
              <a:rPr sz="2800" spc="-10" dirty="0">
                <a:latin typeface="Arial MT"/>
                <a:cs typeface="Arial MT"/>
              </a:rPr>
              <a:t> </a:t>
            </a:r>
            <a:r>
              <a:rPr sz="2800" dirty="0">
                <a:latin typeface="Arial MT"/>
                <a:cs typeface="Arial MT"/>
              </a:rPr>
              <a:t>I</a:t>
            </a:r>
            <a:r>
              <a:rPr sz="2800" spc="-20" dirty="0">
                <a:latin typeface="Arial MT"/>
                <a:cs typeface="Arial MT"/>
              </a:rPr>
              <a:t> </a:t>
            </a:r>
            <a:r>
              <a:rPr sz="2800" dirty="0">
                <a:latin typeface="Arial MT"/>
                <a:cs typeface="Arial MT"/>
              </a:rPr>
              <a:t>&amp;</a:t>
            </a:r>
            <a:r>
              <a:rPr sz="2800" spc="-25" dirty="0">
                <a:latin typeface="Arial MT"/>
                <a:cs typeface="Arial MT"/>
              </a:rPr>
              <a:t> </a:t>
            </a:r>
            <a:r>
              <a:rPr sz="2800" dirty="0">
                <a:latin typeface="Arial MT"/>
                <a:cs typeface="Arial MT"/>
              </a:rPr>
              <a:t>II</a:t>
            </a:r>
            <a:r>
              <a:rPr sz="2800" spc="-20" dirty="0">
                <a:latin typeface="Arial MT"/>
                <a:cs typeface="Arial MT"/>
              </a:rPr>
              <a:t> </a:t>
            </a:r>
            <a:r>
              <a:rPr sz="2800" dirty="0">
                <a:latin typeface="Arial MT"/>
                <a:cs typeface="Arial MT"/>
              </a:rPr>
              <a:t>worms,</a:t>
            </a:r>
            <a:r>
              <a:rPr sz="2800" spc="-20" dirty="0">
                <a:latin typeface="Arial MT"/>
                <a:cs typeface="Arial MT"/>
              </a:rPr>
              <a:t> </a:t>
            </a:r>
            <a:r>
              <a:rPr sz="2800" dirty="0">
                <a:latin typeface="Arial MT"/>
                <a:cs typeface="Arial MT"/>
              </a:rPr>
              <a:t>2001</a:t>
            </a:r>
            <a:endParaRPr sz="2800">
              <a:latin typeface="Arial MT"/>
              <a:cs typeface="Arial MT"/>
            </a:endParaRPr>
          </a:p>
          <a:p>
            <a:pPr marL="755650" marR="5080" lvl="1" indent="-285750">
              <a:lnSpc>
                <a:spcPct val="100000"/>
              </a:lnSpc>
              <a:spcBef>
                <a:spcPts val="590"/>
              </a:spcBef>
              <a:buChar char="–"/>
              <a:tabLst>
                <a:tab pos="755650" algn="l"/>
              </a:tabLst>
            </a:pPr>
            <a:r>
              <a:rPr sz="2400" spc="-5" dirty="0">
                <a:latin typeface="Arial MT"/>
                <a:cs typeface="Arial MT"/>
              </a:rPr>
              <a:t>Direct descendant of Morris’ worm; Exploit buffer </a:t>
            </a:r>
            <a:r>
              <a:rPr sz="2400" spc="-655" dirty="0">
                <a:latin typeface="Arial MT"/>
                <a:cs typeface="Arial MT"/>
              </a:rPr>
              <a:t> </a:t>
            </a:r>
            <a:r>
              <a:rPr sz="2400" spc="-5" dirty="0">
                <a:latin typeface="Arial MT"/>
                <a:cs typeface="Arial MT"/>
              </a:rPr>
              <a:t>overflow</a:t>
            </a:r>
            <a:r>
              <a:rPr sz="2400" spc="5" dirty="0">
                <a:latin typeface="Arial MT"/>
                <a:cs typeface="Arial MT"/>
              </a:rPr>
              <a:t> </a:t>
            </a:r>
            <a:r>
              <a:rPr sz="2400" spc="-5" dirty="0">
                <a:latin typeface="Arial MT"/>
                <a:cs typeface="Arial MT"/>
              </a:rPr>
              <a:t>in</a:t>
            </a:r>
            <a:r>
              <a:rPr sz="2400" dirty="0">
                <a:latin typeface="Arial MT"/>
                <a:cs typeface="Arial MT"/>
              </a:rPr>
              <a:t> </a:t>
            </a:r>
            <a:r>
              <a:rPr sz="2400" spc="-5" dirty="0">
                <a:latin typeface="Arial MT"/>
                <a:cs typeface="Arial MT"/>
              </a:rPr>
              <a:t>IIS</a:t>
            </a:r>
            <a:endParaRPr sz="2400">
              <a:latin typeface="Arial MT"/>
              <a:cs typeface="Arial MT"/>
            </a:endParaRPr>
          </a:p>
          <a:p>
            <a:pPr marL="755015" lvl="1" indent="-285750">
              <a:lnSpc>
                <a:spcPct val="100000"/>
              </a:lnSpc>
              <a:spcBef>
                <a:spcPts val="575"/>
              </a:spcBef>
              <a:buChar char="–"/>
              <a:tabLst>
                <a:tab pos="755650" algn="l"/>
              </a:tabLst>
            </a:pPr>
            <a:r>
              <a:rPr sz="2400" spc="-5" dirty="0">
                <a:latin typeface="Arial MT"/>
                <a:cs typeface="Arial MT"/>
              </a:rPr>
              <a:t>Infected</a:t>
            </a:r>
            <a:r>
              <a:rPr sz="2400" spc="-15" dirty="0">
                <a:latin typeface="Arial MT"/>
                <a:cs typeface="Arial MT"/>
              </a:rPr>
              <a:t> </a:t>
            </a:r>
            <a:r>
              <a:rPr sz="2400" spc="-5" dirty="0">
                <a:latin typeface="Arial MT"/>
                <a:cs typeface="Arial MT"/>
              </a:rPr>
              <a:t>more</a:t>
            </a:r>
            <a:r>
              <a:rPr sz="2400" spc="-10" dirty="0">
                <a:latin typeface="Arial MT"/>
                <a:cs typeface="Arial MT"/>
              </a:rPr>
              <a:t> </a:t>
            </a:r>
            <a:r>
              <a:rPr sz="2400" spc="-5" dirty="0">
                <a:latin typeface="Arial MT"/>
                <a:cs typeface="Arial MT"/>
              </a:rPr>
              <a:t>than</a:t>
            </a:r>
            <a:r>
              <a:rPr sz="2400" spc="-10" dirty="0">
                <a:latin typeface="Arial MT"/>
                <a:cs typeface="Arial MT"/>
              </a:rPr>
              <a:t> </a:t>
            </a:r>
            <a:r>
              <a:rPr sz="2400" spc="-5" dirty="0">
                <a:latin typeface="Arial MT"/>
                <a:cs typeface="Arial MT"/>
              </a:rPr>
              <a:t>500,000</a:t>
            </a:r>
            <a:r>
              <a:rPr sz="2400" spc="-10" dirty="0">
                <a:latin typeface="Arial MT"/>
                <a:cs typeface="Arial MT"/>
              </a:rPr>
              <a:t> </a:t>
            </a:r>
            <a:r>
              <a:rPr sz="2400" spc="-5" dirty="0">
                <a:latin typeface="Arial MT"/>
                <a:cs typeface="Arial MT"/>
              </a:rPr>
              <a:t>servers</a:t>
            </a:r>
            <a:endParaRPr sz="2400">
              <a:latin typeface="Arial MT"/>
              <a:cs typeface="Arial MT"/>
            </a:endParaRPr>
          </a:p>
          <a:p>
            <a:pPr marL="755650" lvl="1" indent="-285750">
              <a:lnSpc>
                <a:spcPct val="100000"/>
              </a:lnSpc>
              <a:spcBef>
                <a:spcPts val="575"/>
              </a:spcBef>
              <a:buChar char="–"/>
              <a:tabLst>
                <a:tab pos="755650" algn="l"/>
              </a:tabLst>
            </a:pPr>
            <a:r>
              <a:rPr sz="2400" spc="-5" dirty="0">
                <a:latin typeface="Arial MT"/>
                <a:cs typeface="Arial MT"/>
              </a:rPr>
              <a:t>Caused</a:t>
            </a:r>
            <a:r>
              <a:rPr sz="2400" dirty="0">
                <a:latin typeface="Arial MT"/>
                <a:cs typeface="Arial MT"/>
              </a:rPr>
              <a:t> ~</a:t>
            </a:r>
            <a:r>
              <a:rPr sz="2400" spc="-20" dirty="0">
                <a:latin typeface="Arial MT"/>
                <a:cs typeface="Arial MT"/>
              </a:rPr>
              <a:t> </a:t>
            </a:r>
            <a:r>
              <a:rPr sz="2400" spc="-5" dirty="0">
                <a:latin typeface="Arial MT"/>
                <a:cs typeface="Arial MT"/>
              </a:rPr>
              <a:t>$2.6</a:t>
            </a:r>
            <a:r>
              <a:rPr sz="2400" spc="-10" dirty="0">
                <a:latin typeface="Arial MT"/>
                <a:cs typeface="Arial MT"/>
              </a:rPr>
              <a:t> </a:t>
            </a:r>
            <a:r>
              <a:rPr sz="2400" spc="-5" dirty="0">
                <a:latin typeface="Arial MT"/>
                <a:cs typeface="Arial MT"/>
              </a:rPr>
              <a:t>Billion</a:t>
            </a:r>
            <a:r>
              <a:rPr sz="2400" dirty="0">
                <a:latin typeface="Arial MT"/>
                <a:cs typeface="Arial MT"/>
              </a:rPr>
              <a:t> </a:t>
            </a:r>
            <a:r>
              <a:rPr sz="2400" spc="-5" dirty="0">
                <a:latin typeface="Arial MT"/>
                <a:cs typeface="Arial MT"/>
              </a:rPr>
              <a:t>in</a:t>
            </a:r>
            <a:r>
              <a:rPr sz="2400" spc="-10" dirty="0">
                <a:latin typeface="Arial MT"/>
                <a:cs typeface="Arial MT"/>
              </a:rPr>
              <a:t> </a:t>
            </a:r>
            <a:r>
              <a:rPr sz="2400" spc="-5" dirty="0">
                <a:latin typeface="Arial MT"/>
                <a:cs typeface="Arial MT"/>
              </a:rPr>
              <a:t>damages,</a:t>
            </a:r>
            <a:endParaRPr sz="2400">
              <a:latin typeface="Arial MT"/>
              <a:cs typeface="Arial M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10</a:t>
            </a:fld>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7595234" cy="695960"/>
          </a:xfrm>
          <a:prstGeom prst="rect">
            <a:avLst/>
          </a:prstGeom>
        </p:spPr>
        <p:txBody>
          <a:bodyPr vert="horz" wrap="square" lIns="0" tIns="12065" rIns="0" bIns="0" rtlCol="0">
            <a:spAutoFit/>
          </a:bodyPr>
          <a:lstStyle/>
          <a:p>
            <a:pPr marL="12700">
              <a:lnSpc>
                <a:spcPct val="100000"/>
              </a:lnSpc>
              <a:spcBef>
                <a:spcPts val="95"/>
              </a:spcBef>
              <a:tabLst>
                <a:tab pos="4309110" algn="l"/>
              </a:tabLst>
            </a:pPr>
            <a:r>
              <a:rPr spc="-5" dirty="0"/>
              <a:t>More Examples</a:t>
            </a:r>
            <a:r>
              <a:rPr spc="10" dirty="0"/>
              <a:t> </a:t>
            </a:r>
            <a:r>
              <a:rPr spc="-5" dirty="0"/>
              <a:t>of	Worm</a:t>
            </a:r>
            <a:r>
              <a:rPr spc="-50" dirty="0"/>
              <a:t> </a:t>
            </a:r>
            <a:r>
              <a:rPr spc="-5" dirty="0"/>
              <a:t>Attacks</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p:nvPr/>
        </p:nvSpPr>
        <p:spPr>
          <a:xfrm>
            <a:off x="774839" y="2919996"/>
            <a:ext cx="9144000" cy="1715770"/>
          </a:xfrm>
          <a:custGeom>
            <a:avLst/>
            <a:gdLst/>
            <a:ahLst/>
            <a:cxnLst/>
            <a:rect l="l" t="t" r="r" b="b"/>
            <a:pathLst>
              <a:path w="9144000" h="1715770">
                <a:moveTo>
                  <a:pt x="9144000" y="0"/>
                </a:moveTo>
                <a:lnTo>
                  <a:pt x="0" y="0"/>
                </a:lnTo>
                <a:lnTo>
                  <a:pt x="0" y="857250"/>
                </a:lnTo>
                <a:lnTo>
                  <a:pt x="0" y="858012"/>
                </a:lnTo>
                <a:lnTo>
                  <a:pt x="0" y="1715262"/>
                </a:lnTo>
                <a:lnTo>
                  <a:pt x="9144000" y="1715262"/>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5" name="object 5"/>
          <p:cNvSpPr txBox="1"/>
          <p:nvPr/>
        </p:nvSpPr>
        <p:spPr>
          <a:xfrm>
            <a:off x="1310773" y="1822578"/>
            <a:ext cx="8228965" cy="4210685"/>
          </a:xfrm>
          <a:prstGeom prst="rect">
            <a:avLst/>
          </a:prstGeom>
        </p:spPr>
        <p:txBody>
          <a:bodyPr vert="horz" wrap="square" lIns="0" tIns="87630" rIns="0" bIns="0" rtlCol="0">
            <a:spAutoFit/>
          </a:bodyPr>
          <a:lstStyle/>
          <a:p>
            <a:pPr marL="355600" indent="-342900">
              <a:lnSpc>
                <a:spcPct val="100000"/>
              </a:lnSpc>
              <a:spcBef>
                <a:spcPts val="690"/>
              </a:spcBef>
              <a:buClr>
                <a:srgbClr val="3365CC"/>
              </a:buClr>
              <a:buFont typeface="Times New Roman"/>
              <a:buChar char="•"/>
              <a:tabLst>
                <a:tab pos="354965" algn="l"/>
                <a:tab pos="355600" algn="l"/>
                <a:tab pos="3669665" algn="l"/>
              </a:tabLst>
            </a:pPr>
            <a:r>
              <a:rPr sz="2400" spc="-5" dirty="0">
                <a:latin typeface="Arial MT"/>
                <a:cs typeface="Arial MT"/>
              </a:rPr>
              <a:t>Nimda</a:t>
            </a:r>
            <a:r>
              <a:rPr sz="2400" spc="10" dirty="0">
                <a:latin typeface="Arial MT"/>
                <a:cs typeface="Arial MT"/>
              </a:rPr>
              <a:t> </a:t>
            </a:r>
            <a:r>
              <a:rPr sz="2400" spc="-5" dirty="0">
                <a:latin typeface="Arial MT"/>
                <a:cs typeface="Arial MT"/>
              </a:rPr>
              <a:t>Worm</a:t>
            </a:r>
            <a:r>
              <a:rPr sz="2400" dirty="0">
                <a:latin typeface="Arial MT"/>
                <a:cs typeface="Arial MT"/>
              </a:rPr>
              <a:t> </a:t>
            </a:r>
            <a:r>
              <a:rPr sz="2400" spc="-5" dirty="0">
                <a:latin typeface="Arial MT"/>
                <a:cs typeface="Arial MT"/>
              </a:rPr>
              <a:t>(2001)	Fast</a:t>
            </a:r>
            <a:r>
              <a:rPr sz="2400" spc="-65" dirty="0">
                <a:latin typeface="Arial MT"/>
                <a:cs typeface="Arial MT"/>
              </a:rPr>
              <a:t> </a:t>
            </a:r>
            <a:r>
              <a:rPr sz="2400" spc="-5" dirty="0">
                <a:latin typeface="Arial MT"/>
                <a:cs typeface="Arial MT"/>
              </a:rPr>
              <a:t>spreading</a:t>
            </a:r>
            <a:endParaRPr sz="2400">
              <a:latin typeface="Arial MT"/>
              <a:cs typeface="Arial MT"/>
            </a:endParaRPr>
          </a:p>
          <a:p>
            <a:pPr marL="755015" lvl="1" indent="-286385">
              <a:lnSpc>
                <a:spcPct val="100000"/>
              </a:lnSpc>
              <a:spcBef>
                <a:spcPts val="490"/>
              </a:spcBef>
              <a:buChar char="–"/>
              <a:tabLst>
                <a:tab pos="755015" algn="l"/>
                <a:tab pos="755650" algn="l"/>
              </a:tabLst>
            </a:pPr>
            <a:r>
              <a:rPr sz="2000" spc="-5" dirty="0">
                <a:latin typeface="Arial MT"/>
                <a:cs typeface="Arial MT"/>
              </a:rPr>
              <a:t>Uses five</a:t>
            </a:r>
            <a:r>
              <a:rPr sz="2000" dirty="0">
                <a:latin typeface="Arial MT"/>
                <a:cs typeface="Arial MT"/>
              </a:rPr>
              <a:t> </a:t>
            </a:r>
            <a:r>
              <a:rPr sz="2000" spc="-5" dirty="0">
                <a:latin typeface="Arial MT"/>
                <a:cs typeface="Arial MT"/>
              </a:rPr>
              <a:t>different</a:t>
            </a:r>
            <a:r>
              <a:rPr sz="2000" spc="-20" dirty="0">
                <a:latin typeface="Arial MT"/>
                <a:cs typeface="Arial MT"/>
              </a:rPr>
              <a:t> </a:t>
            </a:r>
            <a:r>
              <a:rPr sz="2000" spc="-5" dirty="0">
                <a:latin typeface="Arial MT"/>
                <a:cs typeface="Arial MT"/>
              </a:rPr>
              <a:t>ways</a:t>
            </a:r>
            <a:r>
              <a:rPr sz="2000" dirty="0">
                <a:latin typeface="Arial MT"/>
                <a:cs typeface="Arial MT"/>
              </a:rPr>
              <a:t> </a:t>
            </a:r>
            <a:r>
              <a:rPr sz="2000" spc="-5" dirty="0">
                <a:latin typeface="Arial MT"/>
                <a:cs typeface="Arial MT"/>
              </a:rPr>
              <a:t>to</a:t>
            </a:r>
            <a:r>
              <a:rPr sz="2000" dirty="0">
                <a:latin typeface="Arial MT"/>
                <a:cs typeface="Arial MT"/>
              </a:rPr>
              <a:t> </a:t>
            </a:r>
            <a:r>
              <a:rPr sz="2000" spc="-5" dirty="0">
                <a:latin typeface="Arial MT"/>
                <a:cs typeface="Arial MT"/>
              </a:rPr>
              <a:t>propagate</a:t>
            </a:r>
            <a:endParaRPr sz="2000">
              <a:latin typeface="Arial MT"/>
              <a:cs typeface="Arial MT"/>
            </a:endParaRPr>
          </a:p>
          <a:p>
            <a:pPr marL="1155700" lvl="2" indent="-229235">
              <a:lnSpc>
                <a:spcPct val="100000"/>
              </a:lnSpc>
              <a:spcBef>
                <a:spcPts val="480"/>
              </a:spcBef>
              <a:buChar char="•"/>
              <a:tabLst>
                <a:tab pos="1155065" algn="l"/>
                <a:tab pos="1155700" algn="l"/>
              </a:tabLst>
            </a:pPr>
            <a:r>
              <a:rPr sz="2000" spc="-10" dirty="0">
                <a:latin typeface="Arial MT"/>
                <a:cs typeface="Arial MT"/>
              </a:rPr>
              <a:t>Including</a:t>
            </a:r>
            <a:r>
              <a:rPr sz="2000" dirty="0">
                <a:latin typeface="Arial MT"/>
                <a:cs typeface="Arial MT"/>
              </a:rPr>
              <a:t> </a:t>
            </a:r>
            <a:r>
              <a:rPr sz="2000" spc="-10" dirty="0">
                <a:latin typeface="Arial MT"/>
                <a:cs typeface="Arial MT"/>
              </a:rPr>
              <a:t>using</a:t>
            </a:r>
            <a:r>
              <a:rPr sz="2000" spc="10" dirty="0">
                <a:latin typeface="Arial MT"/>
                <a:cs typeface="Arial MT"/>
              </a:rPr>
              <a:t> </a:t>
            </a:r>
            <a:r>
              <a:rPr sz="2000" spc="-10" dirty="0">
                <a:latin typeface="Arial MT"/>
                <a:cs typeface="Arial MT"/>
              </a:rPr>
              <a:t>backdoors</a:t>
            </a:r>
            <a:r>
              <a:rPr sz="2000" dirty="0">
                <a:latin typeface="Arial MT"/>
                <a:cs typeface="Arial MT"/>
              </a:rPr>
              <a:t> </a:t>
            </a:r>
            <a:r>
              <a:rPr sz="2000" spc="-5" dirty="0">
                <a:latin typeface="Arial MT"/>
                <a:cs typeface="Arial MT"/>
              </a:rPr>
              <a:t>left</a:t>
            </a:r>
            <a:r>
              <a:rPr sz="2000" spc="-10" dirty="0">
                <a:latin typeface="Arial MT"/>
                <a:cs typeface="Arial MT"/>
              </a:rPr>
              <a:t> </a:t>
            </a:r>
            <a:r>
              <a:rPr sz="2000" spc="-5" dirty="0">
                <a:latin typeface="Arial MT"/>
                <a:cs typeface="Arial MT"/>
              </a:rPr>
              <a:t>by</a:t>
            </a:r>
            <a:r>
              <a:rPr sz="2000" dirty="0">
                <a:latin typeface="Arial MT"/>
                <a:cs typeface="Arial MT"/>
              </a:rPr>
              <a:t> </a:t>
            </a:r>
            <a:r>
              <a:rPr sz="2000" spc="-5" dirty="0">
                <a:latin typeface="Arial MT"/>
                <a:cs typeface="Arial MT"/>
              </a:rPr>
              <a:t>other </a:t>
            </a:r>
            <a:r>
              <a:rPr sz="2000" spc="-10" dirty="0">
                <a:latin typeface="Arial MT"/>
                <a:cs typeface="Arial MT"/>
              </a:rPr>
              <a:t>worms</a:t>
            </a:r>
            <a:endParaRPr sz="2000">
              <a:latin typeface="Arial MT"/>
              <a:cs typeface="Arial MT"/>
            </a:endParaRPr>
          </a:p>
          <a:p>
            <a:pPr marL="355600" indent="-342900">
              <a:lnSpc>
                <a:spcPct val="100000"/>
              </a:lnSpc>
              <a:spcBef>
                <a:spcPts val="565"/>
              </a:spcBef>
              <a:buClr>
                <a:srgbClr val="3365CC"/>
              </a:buClr>
              <a:buFont typeface="Times New Roman"/>
              <a:buChar char="•"/>
              <a:tabLst>
                <a:tab pos="354965" algn="l"/>
                <a:tab pos="355600" algn="l"/>
                <a:tab pos="3754120" algn="l"/>
              </a:tabLst>
            </a:pPr>
            <a:r>
              <a:rPr sz="2400" spc="-5" dirty="0">
                <a:latin typeface="Arial MT"/>
                <a:cs typeface="Arial MT"/>
              </a:rPr>
              <a:t>SQL</a:t>
            </a:r>
            <a:r>
              <a:rPr sz="2400" spc="-10" dirty="0">
                <a:latin typeface="Arial MT"/>
                <a:cs typeface="Arial MT"/>
              </a:rPr>
              <a:t> </a:t>
            </a:r>
            <a:r>
              <a:rPr sz="2400" spc="-5" dirty="0">
                <a:latin typeface="Arial MT"/>
                <a:cs typeface="Arial MT"/>
              </a:rPr>
              <a:t>Slammer</a:t>
            </a:r>
            <a:r>
              <a:rPr sz="2400" spc="20" dirty="0">
                <a:latin typeface="Arial MT"/>
                <a:cs typeface="Arial MT"/>
              </a:rPr>
              <a:t> </a:t>
            </a:r>
            <a:r>
              <a:rPr sz="2400" spc="-5" dirty="0">
                <a:latin typeface="Arial MT"/>
                <a:cs typeface="Arial MT"/>
              </a:rPr>
              <a:t>(2003)	Fast</a:t>
            </a:r>
            <a:r>
              <a:rPr sz="2400" spc="-35" dirty="0">
                <a:latin typeface="Arial MT"/>
                <a:cs typeface="Arial MT"/>
              </a:rPr>
              <a:t> </a:t>
            </a:r>
            <a:r>
              <a:rPr sz="2400" spc="-10" dirty="0">
                <a:latin typeface="Arial MT"/>
                <a:cs typeface="Arial MT"/>
              </a:rPr>
              <a:t>spreading</a:t>
            </a:r>
            <a:endParaRPr sz="2400">
              <a:latin typeface="Arial MT"/>
              <a:cs typeface="Arial MT"/>
            </a:endParaRPr>
          </a:p>
          <a:p>
            <a:pPr marL="755650" lvl="1" indent="-285750">
              <a:lnSpc>
                <a:spcPct val="100000"/>
              </a:lnSpc>
              <a:spcBef>
                <a:spcPts val="490"/>
              </a:spcBef>
              <a:buChar char="–"/>
              <a:tabLst>
                <a:tab pos="755015" algn="l"/>
                <a:tab pos="755650" algn="l"/>
              </a:tabLst>
            </a:pPr>
            <a:r>
              <a:rPr sz="2000" spc="-5" dirty="0">
                <a:latin typeface="Arial MT"/>
                <a:cs typeface="Arial MT"/>
              </a:rPr>
              <a:t>Exploits</a:t>
            </a:r>
            <a:r>
              <a:rPr sz="2000" spc="-10" dirty="0">
                <a:latin typeface="Arial MT"/>
                <a:cs typeface="Arial MT"/>
              </a:rPr>
              <a:t> </a:t>
            </a:r>
            <a:r>
              <a:rPr sz="2000" spc="-5" dirty="0">
                <a:latin typeface="Arial MT"/>
                <a:cs typeface="Arial MT"/>
              </a:rPr>
              <a:t>Microsoft</a:t>
            </a:r>
            <a:r>
              <a:rPr sz="2000" spc="-20" dirty="0">
                <a:latin typeface="Arial MT"/>
                <a:cs typeface="Arial MT"/>
              </a:rPr>
              <a:t> </a:t>
            </a:r>
            <a:r>
              <a:rPr sz="2000" spc="-5" dirty="0">
                <a:latin typeface="Arial MT"/>
                <a:cs typeface="Arial MT"/>
              </a:rPr>
              <a:t>SQL server</a:t>
            </a:r>
            <a:endParaRPr sz="2000">
              <a:latin typeface="Arial MT"/>
              <a:cs typeface="Arial MT"/>
            </a:endParaRPr>
          </a:p>
          <a:p>
            <a:pPr marL="755015" lvl="1" indent="-285750">
              <a:lnSpc>
                <a:spcPct val="100000"/>
              </a:lnSpc>
              <a:spcBef>
                <a:spcPts val="480"/>
              </a:spcBef>
              <a:buChar char="–"/>
              <a:tabLst>
                <a:tab pos="755015" algn="l"/>
                <a:tab pos="755650" algn="l"/>
              </a:tabLst>
            </a:pPr>
            <a:r>
              <a:rPr sz="2000" spc="-5" dirty="0">
                <a:latin typeface="Arial MT"/>
                <a:cs typeface="Arial MT"/>
              </a:rPr>
              <a:t>Infects</a:t>
            </a:r>
            <a:r>
              <a:rPr sz="2000" spc="-35" dirty="0">
                <a:latin typeface="Arial MT"/>
                <a:cs typeface="Arial MT"/>
              </a:rPr>
              <a:t> </a:t>
            </a:r>
            <a:r>
              <a:rPr sz="2000" spc="-10" dirty="0">
                <a:latin typeface="Arial MT"/>
                <a:cs typeface="Arial MT"/>
              </a:rPr>
              <a:t>75,000 </a:t>
            </a:r>
            <a:r>
              <a:rPr sz="2000" spc="-5" dirty="0">
                <a:latin typeface="Arial MT"/>
                <a:cs typeface="Arial MT"/>
              </a:rPr>
              <a:t>hosts</a:t>
            </a:r>
            <a:r>
              <a:rPr sz="2000" spc="-10" dirty="0">
                <a:latin typeface="Arial MT"/>
                <a:cs typeface="Arial MT"/>
              </a:rPr>
              <a:t> within</a:t>
            </a:r>
            <a:r>
              <a:rPr sz="2000" spc="5" dirty="0">
                <a:latin typeface="Arial MT"/>
                <a:cs typeface="Arial MT"/>
              </a:rPr>
              <a:t> </a:t>
            </a:r>
            <a:r>
              <a:rPr sz="2000" spc="-5" dirty="0">
                <a:latin typeface="Arial MT"/>
                <a:cs typeface="Arial MT"/>
              </a:rPr>
              <a:t>10</a:t>
            </a:r>
            <a:r>
              <a:rPr sz="2000" spc="-10" dirty="0">
                <a:latin typeface="Arial MT"/>
                <a:cs typeface="Arial MT"/>
              </a:rPr>
              <a:t> minutes</a:t>
            </a:r>
            <a:endParaRPr sz="2000">
              <a:latin typeface="Arial MT"/>
              <a:cs typeface="Arial MT"/>
            </a:endParaRPr>
          </a:p>
          <a:p>
            <a:pPr marL="355600" indent="-342900">
              <a:lnSpc>
                <a:spcPct val="100000"/>
              </a:lnSpc>
              <a:spcBef>
                <a:spcPts val="565"/>
              </a:spcBef>
              <a:buClr>
                <a:srgbClr val="3365CC"/>
              </a:buClr>
              <a:buFont typeface="Times New Roman"/>
              <a:buChar char="•"/>
              <a:tabLst>
                <a:tab pos="354965" algn="l"/>
                <a:tab pos="355600" algn="l"/>
                <a:tab pos="3669029" algn="l"/>
              </a:tabLst>
            </a:pPr>
            <a:r>
              <a:rPr sz="2400" spc="-5" dirty="0">
                <a:latin typeface="Arial MT"/>
                <a:cs typeface="Arial MT"/>
              </a:rPr>
              <a:t>Conficker</a:t>
            </a:r>
            <a:r>
              <a:rPr sz="2400" spc="10" dirty="0">
                <a:latin typeface="Arial MT"/>
                <a:cs typeface="Arial MT"/>
              </a:rPr>
              <a:t> </a:t>
            </a:r>
            <a:r>
              <a:rPr sz="2400" spc="-5" dirty="0">
                <a:latin typeface="Arial MT"/>
                <a:cs typeface="Arial MT"/>
              </a:rPr>
              <a:t>(2008,2009)	Evolving</a:t>
            </a:r>
            <a:r>
              <a:rPr sz="2400" spc="-35" dirty="0">
                <a:latin typeface="Arial MT"/>
                <a:cs typeface="Arial MT"/>
              </a:rPr>
              <a:t> </a:t>
            </a:r>
            <a:r>
              <a:rPr sz="2400" dirty="0">
                <a:latin typeface="Arial MT"/>
                <a:cs typeface="Arial MT"/>
              </a:rPr>
              <a:t>&amp;</a:t>
            </a:r>
            <a:endParaRPr sz="2400">
              <a:latin typeface="Arial MT"/>
              <a:cs typeface="Arial MT"/>
            </a:endParaRPr>
          </a:p>
          <a:p>
            <a:pPr marL="755015" lvl="1" indent="-285750">
              <a:lnSpc>
                <a:spcPct val="100000"/>
              </a:lnSpc>
              <a:spcBef>
                <a:spcPts val="490"/>
              </a:spcBef>
              <a:buChar char="–"/>
              <a:tabLst>
                <a:tab pos="755015" algn="l"/>
                <a:tab pos="755650" algn="l"/>
              </a:tabLst>
            </a:pPr>
            <a:r>
              <a:rPr sz="2000" spc="-5" dirty="0">
                <a:latin typeface="Arial MT"/>
                <a:cs typeface="Arial MT"/>
              </a:rPr>
              <a:t>Exploits</a:t>
            </a:r>
            <a:r>
              <a:rPr sz="2000" spc="5" dirty="0">
                <a:latin typeface="Arial MT"/>
                <a:cs typeface="Arial MT"/>
              </a:rPr>
              <a:t> </a:t>
            </a:r>
            <a:r>
              <a:rPr sz="2000" spc="-5" dirty="0">
                <a:latin typeface="Arial MT"/>
                <a:cs typeface="Arial MT"/>
              </a:rPr>
              <a:t>Windows</a:t>
            </a:r>
            <a:r>
              <a:rPr sz="2000" spc="25" dirty="0">
                <a:latin typeface="Arial MT"/>
                <a:cs typeface="Arial MT"/>
              </a:rPr>
              <a:t> </a:t>
            </a:r>
            <a:r>
              <a:rPr sz="2000" spc="-5" dirty="0">
                <a:latin typeface="Arial MT"/>
                <a:cs typeface="Arial MT"/>
              </a:rPr>
              <a:t>server</a:t>
            </a:r>
            <a:r>
              <a:rPr sz="2000" spc="10" dirty="0">
                <a:latin typeface="Arial MT"/>
                <a:cs typeface="Arial MT"/>
              </a:rPr>
              <a:t> </a:t>
            </a:r>
            <a:r>
              <a:rPr sz="2000" spc="-5" dirty="0">
                <a:latin typeface="Arial MT"/>
                <a:cs typeface="Arial MT"/>
              </a:rPr>
              <a:t>service</a:t>
            </a:r>
            <a:r>
              <a:rPr sz="2000" spc="5" dirty="0">
                <a:latin typeface="Arial MT"/>
                <a:cs typeface="Arial MT"/>
              </a:rPr>
              <a:t> </a:t>
            </a:r>
            <a:r>
              <a:rPr sz="2000" spc="-5" dirty="0">
                <a:latin typeface="Arial MT"/>
                <a:cs typeface="Arial MT"/>
              </a:rPr>
              <a:t>(and</a:t>
            </a:r>
            <a:r>
              <a:rPr sz="2000" spc="10" dirty="0">
                <a:latin typeface="Arial MT"/>
                <a:cs typeface="Arial MT"/>
              </a:rPr>
              <a:t> </a:t>
            </a:r>
            <a:r>
              <a:rPr sz="2000" spc="-5" dirty="0">
                <a:latin typeface="Arial MT"/>
                <a:cs typeface="Arial MT"/>
              </a:rPr>
              <a:t>other</a:t>
            </a:r>
            <a:r>
              <a:rPr sz="2000" spc="5" dirty="0">
                <a:latin typeface="Arial MT"/>
                <a:cs typeface="Arial MT"/>
              </a:rPr>
              <a:t> </a:t>
            </a:r>
            <a:r>
              <a:rPr sz="2000" spc="-5" dirty="0">
                <a:latin typeface="Arial MT"/>
                <a:cs typeface="Arial MT"/>
              </a:rPr>
              <a:t>vectors in</a:t>
            </a:r>
            <a:r>
              <a:rPr sz="2000" spc="10" dirty="0">
                <a:latin typeface="Arial MT"/>
                <a:cs typeface="Arial MT"/>
              </a:rPr>
              <a:t> </a:t>
            </a:r>
            <a:r>
              <a:rPr sz="2000" spc="-5" dirty="0">
                <a:latin typeface="Arial MT"/>
                <a:cs typeface="Arial MT"/>
              </a:rPr>
              <a:t>variants)</a:t>
            </a:r>
            <a:endParaRPr sz="2000">
              <a:latin typeface="Arial MT"/>
              <a:cs typeface="Arial MT"/>
            </a:endParaRPr>
          </a:p>
          <a:p>
            <a:pPr marL="755015" lvl="1" indent="-285750">
              <a:lnSpc>
                <a:spcPct val="100000"/>
              </a:lnSpc>
              <a:spcBef>
                <a:spcPts val="480"/>
              </a:spcBef>
              <a:buChar char="–"/>
              <a:tabLst>
                <a:tab pos="755015" algn="l"/>
                <a:tab pos="755650" algn="l"/>
              </a:tabLst>
            </a:pPr>
            <a:r>
              <a:rPr sz="2000" spc="-5" dirty="0">
                <a:latin typeface="Arial MT"/>
                <a:cs typeface="Arial MT"/>
              </a:rPr>
              <a:t>Infects</a:t>
            </a:r>
            <a:r>
              <a:rPr sz="2000" spc="-30" dirty="0">
                <a:latin typeface="Arial MT"/>
                <a:cs typeface="Arial MT"/>
              </a:rPr>
              <a:t> </a:t>
            </a:r>
            <a:r>
              <a:rPr sz="2000" spc="-10" dirty="0">
                <a:latin typeface="Arial MT"/>
                <a:cs typeface="Arial MT"/>
              </a:rPr>
              <a:t>between</a:t>
            </a:r>
            <a:r>
              <a:rPr sz="2000" spc="5" dirty="0">
                <a:latin typeface="Arial MT"/>
                <a:cs typeface="Arial MT"/>
              </a:rPr>
              <a:t> </a:t>
            </a:r>
            <a:r>
              <a:rPr sz="2000" spc="-5" dirty="0">
                <a:latin typeface="Arial MT"/>
                <a:cs typeface="Arial MT"/>
              </a:rPr>
              <a:t>9 and</a:t>
            </a:r>
            <a:r>
              <a:rPr sz="2000" dirty="0">
                <a:latin typeface="Arial MT"/>
                <a:cs typeface="Arial MT"/>
              </a:rPr>
              <a:t> </a:t>
            </a:r>
            <a:r>
              <a:rPr sz="2000" spc="-5" dirty="0">
                <a:latin typeface="Arial MT"/>
                <a:cs typeface="Arial MT"/>
              </a:rPr>
              <a:t>15 </a:t>
            </a:r>
            <a:r>
              <a:rPr sz="2000" spc="-10" dirty="0">
                <a:latin typeface="Arial MT"/>
                <a:cs typeface="Arial MT"/>
              </a:rPr>
              <a:t>million</a:t>
            </a:r>
            <a:r>
              <a:rPr sz="2000" spc="20" dirty="0">
                <a:latin typeface="Arial MT"/>
                <a:cs typeface="Arial MT"/>
              </a:rPr>
              <a:t> </a:t>
            </a:r>
            <a:r>
              <a:rPr sz="2000" spc="-10" dirty="0">
                <a:latin typeface="Arial MT"/>
                <a:cs typeface="Arial MT"/>
              </a:rPr>
              <a:t>computers</a:t>
            </a:r>
            <a:endParaRPr sz="2000">
              <a:latin typeface="Arial MT"/>
              <a:cs typeface="Arial MT"/>
            </a:endParaRPr>
          </a:p>
          <a:p>
            <a:pPr marL="755015" marR="5080" lvl="1" indent="-285750">
              <a:lnSpc>
                <a:spcPct val="100000"/>
              </a:lnSpc>
              <a:spcBef>
                <a:spcPts val="480"/>
              </a:spcBef>
              <a:buChar char="–"/>
              <a:tabLst>
                <a:tab pos="755015" algn="l"/>
                <a:tab pos="755650" algn="l"/>
              </a:tabLst>
            </a:pPr>
            <a:r>
              <a:rPr sz="2000" spc="-5" dirty="0">
                <a:latin typeface="Arial MT"/>
                <a:cs typeface="Arial MT"/>
              </a:rPr>
              <a:t>Evolver,</a:t>
            </a:r>
            <a:r>
              <a:rPr sz="2000" spc="-15" dirty="0">
                <a:latin typeface="Arial MT"/>
                <a:cs typeface="Arial MT"/>
              </a:rPr>
              <a:t> </a:t>
            </a:r>
            <a:r>
              <a:rPr sz="2000" spc="-5" dirty="0">
                <a:latin typeface="Arial MT"/>
                <a:cs typeface="Arial MT"/>
              </a:rPr>
              <a:t>persists,</a:t>
            </a:r>
            <a:r>
              <a:rPr sz="2000" spc="-20" dirty="0">
                <a:latin typeface="Arial MT"/>
                <a:cs typeface="Arial MT"/>
              </a:rPr>
              <a:t> </a:t>
            </a:r>
            <a:r>
              <a:rPr sz="2000" spc="-5" dirty="0">
                <a:latin typeface="Arial MT"/>
                <a:cs typeface="Arial MT"/>
              </a:rPr>
              <a:t>self-update,</a:t>
            </a:r>
            <a:r>
              <a:rPr sz="2000" spc="-15" dirty="0">
                <a:latin typeface="Arial MT"/>
                <a:cs typeface="Arial MT"/>
              </a:rPr>
              <a:t> </a:t>
            </a:r>
            <a:r>
              <a:rPr sz="2000" spc="-5" dirty="0">
                <a:latin typeface="Arial MT"/>
                <a:cs typeface="Arial MT"/>
              </a:rPr>
              <a:t>and</a:t>
            </a:r>
            <a:r>
              <a:rPr sz="2000" dirty="0">
                <a:latin typeface="Arial MT"/>
                <a:cs typeface="Arial MT"/>
              </a:rPr>
              <a:t> </a:t>
            </a:r>
            <a:r>
              <a:rPr sz="2000" spc="-5" dirty="0">
                <a:latin typeface="Arial MT"/>
                <a:cs typeface="Arial MT"/>
              </a:rPr>
              <a:t>eventually</a:t>
            </a:r>
            <a:r>
              <a:rPr sz="2000" spc="15" dirty="0">
                <a:latin typeface="Arial MT"/>
                <a:cs typeface="Arial MT"/>
              </a:rPr>
              <a:t> </a:t>
            </a:r>
            <a:r>
              <a:rPr sz="2000" spc="-5" dirty="0">
                <a:latin typeface="Arial MT"/>
                <a:cs typeface="Arial MT"/>
              </a:rPr>
              <a:t>install</a:t>
            </a:r>
            <a:r>
              <a:rPr sz="2000" spc="5" dirty="0">
                <a:latin typeface="Arial MT"/>
                <a:cs typeface="Arial MT"/>
              </a:rPr>
              <a:t> </a:t>
            </a:r>
            <a:r>
              <a:rPr sz="2000" spc="-5" dirty="0">
                <a:latin typeface="Arial MT"/>
                <a:cs typeface="Arial MT"/>
              </a:rPr>
              <a:t>a spambot</a:t>
            </a:r>
            <a:r>
              <a:rPr sz="2000" dirty="0">
                <a:latin typeface="Arial MT"/>
                <a:cs typeface="Arial MT"/>
              </a:rPr>
              <a:t> </a:t>
            </a:r>
            <a:r>
              <a:rPr sz="2000" spc="-5" dirty="0">
                <a:latin typeface="Arial MT"/>
                <a:cs typeface="Arial MT"/>
              </a:rPr>
              <a:t>&amp; a </a:t>
            </a:r>
            <a:r>
              <a:rPr sz="2000" spc="-540" dirty="0">
                <a:latin typeface="Arial MT"/>
                <a:cs typeface="Arial MT"/>
              </a:rPr>
              <a:t> </a:t>
            </a:r>
            <a:r>
              <a:rPr sz="2000" spc="-5" dirty="0">
                <a:latin typeface="Arial MT"/>
                <a:cs typeface="Arial MT"/>
              </a:rPr>
              <a:t>scareware</a:t>
            </a:r>
            <a:endParaRPr sz="2000">
              <a:latin typeface="Arial MT"/>
              <a:cs typeface="Arial MT"/>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11</a:t>
            </a:fld>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Email</a:t>
            </a:r>
            <a:r>
              <a:rPr dirty="0"/>
              <a:t> </a:t>
            </a:r>
            <a:r>
              <a:rPr spc="-5" dirty="0"/>
              <a:t>Worms:</a:t>
            </a:r>
            <a:r>
              <a:rPr dirty="0"/>
              <a:t> </a:t>
            </a:r>
            <a:r>
              <a:rPr spc="-5" dirty="0"/>
              <a:t>Spreading</a:t>
            </a:r>
            <a:r>
              <a:rPr spc="5" dirty="0"/>
              <a:t> </a:t>
            </a:r>
            <a:r>
              <a:rPr spc="-5" dirty="0"/>
              <a:t>as</a:t>
            </a:r>
            <a:r>
              <a:rPr dirty="0"/>
              <a:t> </a:t>
            </a:r>
            <a:r>
              <a:rPr spc="-5" dirty="0"/>
              <a:t>Email </a:t>
            </a:r>
            <a:r>
              <a:rPr spc="-1085" dirty="0"/>
              <a:t> </a:t>
            </a:r>
            <a:r>
              <a:rPr spc="-5" dirty="0"/>
              <a:t>Attachments</a:t>
            </a:r>
          </a:p>
        </p:txBody>
      </p:sp>
      <p:sp>
        <p:nvSpPr>
          <p:cNvPr id="3" name="object 3"/>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4" name="object 4"/>
          <p:cNvSpPr txBox="1"/>
          <p:nvPr/>
        </p:nvSpPr>
        <p:spPr>
          <a:xfrm>
            <a:off x="1285373" y="1809311"/>
            <a:ext cx="8342630" cy="4911725"/>
          </a:xfrm>
          <a:prstGeom prst="rect">
            <a:avLst/>
          </a:prstGeom>
        </p:spPr>
        <p:txBody>
          <a:bodyPr vert="horz" wrap="square" lIns="0" tIns="57150" rIns="0" bIns="0" rtlCol="0">
            <a:spAutoFit/>
          </a:bodyPr>
          <a:lstStyle/>
          <a:p>
            <a:pPr marL="381000" indent="-342900" algn="just">
              <a:lnSpc>
                <a:spcPct val="100000"/>
              </a:lnSpc>
              <a:spcBef>
                <a:spcPts val="450"/>
              </a:spcBef>
              <a:buClr>
                <a:srgbClr val="3365CC"/>
              </a:buClr>
              <a:buFont typeface="Times New Roman"/>
              <a:buChar char="•"/>
              <a:tabLst>
                <a:tab pos="381000" algn="l"/>
              </a:tabLst>
            </a:pPr>
            <a:r>
              <a:rPr sz="2800" dirty="0">
                <a:latin typeface="Arial MT"/>
                <a:cs typeface="Arial MT"/>
              </a:rPr>
              <a:t>Love</a:t>
            </a:r>
            <a:r>
              <a:rPr sz="2800" spc="-15" dirty="0">
                <a:latin typeface="Arial MT"/>
                <a:cs typeface="Arial MT"/>
              </a:rPr>
              <a:t> </a:t>
            </a:r>
            <a:r>
              <a:rPr sz="2800" spc="-5" dirty="0">
                <a:latin typeface="Arial MT"/>
                <a:cs typeface="Arial MT"/>
              </a:rPr>
              <a:t>Bug</a:t>
            </a:r>
            <a:r>
              <a:rPr sz="2800" spc="-15" dirty="0">
                <a:latin typeface="Arial MT"/>
                <a:cs typeface="Arial MT"/>
              </a:rPr>
              <a:t> </a:t>
            </a:r>
            <a:r>
              <a:rPr sz="2800" dirty="0">
                <a:latin typeface="Arial MT"/>
                <a:cs typeface="Arial MT"/>
              </a:rPr>
              <a:t>worm</a:t>
            </a:r>
            <a:r>
              <a:rPr sz="2800" spc="-5" dirty="0">
                <a:latin typeface="Arial MT"/>
                <a:cs typeface="Arial MT"/>
              </a:rPr>
              <a:t> (ILOVEYOU</a:t>
            </a:r>
            <a:r>
              <a:rPr sz="2800" spc="-30" dirty="0">
                <a:latin typeface="Arial MT"/>
                <a:cs typeface="Arial MT"/>
              </a:rPr>
              <a:t> </a:t>
            </a:r>
            <a:r>
              <a:rPr sz="2800" dirty="0">
                <a:latin typeface="Arial MT"/>
                <a:cs typeface="Arial MT"/>
              </a:rPr>
              <a:t>worm) (2000):</a:t>
            </a:r>
            <a:endParaRPr sz="2800">
              <a:latin typeface="Arial MT"/>
              <a:cs typeface="Arial MT"/>
            </a:endParaRPr>
          </a:p>
          <a:p>
            <a:pPr marL="780415" lvl="1" indent="-286385" algn="just">
              <a:lnSpc>
                <a:spcPct val="100000"/>
              </a:lnSpc>
              <a:spcBef>
                <a:spcPts val="295"/>
              </a:spcBef>
              <a:buChar char="–"/>
              <a:tabLst>
                <a:tab pos="781050" algn="l"/>
              </a:tabLst>
            </a:pPr>
            <a:r>
              <a:rPr sz="2400" spc="-5" dirty="0">
                <a:latin typeface="Arial MT"/>
                <a:cs typeface="Arial MT"/>
              </a:rPr>
              <a:t>May</a:t>
            </a:r>
            <a:r>
              <a:rPr sz="2400" spc="-10" dirty="0">
                <a:latin typeface="Arial MT"/>
                <a:cs typeface="Arial MT"/>
              </a:rPr>
              <a:t> </a:t>
            </a:r>
            <a:r>
              <a:rPr sz="2400" spc="-5" dirty="0">
                <a:latin typeface="Arial MT"/>
                <a:cs typeface="Arial MT"/>
              </a:rPr>
              <a:t>3,</a:t>
            </a:r>
            <a:r>
              <a:rPr sz="2400" spc="-10" dirty="0">
                <a:latin typeface="Arial MT"/>
                <a:cs typeface="Arial MT"/>
              </a:rPr>
              <a:t> </a:t>
            </a:r>
            <a:r>
              <a:rPr sz="2400" spc="-5" dirty="0">
                <a:latin typeface="Arial MT"/>
                <a:cs typeface="Arial MT"/>
              </a:rPr>
              <a:t>2000:</a:t>
            </a:r>
            <a:r>
              <a:rPr sz="2400" spc="10" dirty="0">
                <a:latin typeface="Arial MT"/>
                <a:cs typeface="Arial MT"/>
              </a:rPr>
              <a:t> </a:t>
            </a:r>
            <a:r>
              <a:rPr sz="2400" spc="-5" dirty="0">
                <a:latin typeface="Arial MT"/>
                <a:cs typeface="Arial MT"/>
              </a:rPr>
              <a:t>5.5 to</a:t>
            </a:r>
            <a:r>
              <a:rPr sz="2400" spc="-10" dirty="0">
                <a:latin typeface="Arial MT"/>
                <a:cs typeface="Arial MT"/>
              </a:rPr>
              <a:t> </a:t>
            </a:r>
            <a:r>
              <a:rPr sz="2400" spc="-5" dirty="0">
                <a:latin typeface="Arial MT"/>
                <a:cs typeface="Arial MT"/>
              </a:rPr>
              <a:t>10</a:t>
            </a:r>
            <a:r>
              <a:rPr sz="2400" spc="5" dirty="0">
                <a:latin typeface="Arial MT"/>
                <a:cs typeface="Arial MT"/>
              </a:rPr>
              <a:t> </a:t>
            </a:r>
            <a:r>
              <a:rPr sz="2400" spc="-5" dirty="0">
                <a:latin typeface="Arial MT"/>
                <a:cs typeface="Arial MT"/>
              </a:rPr>
              <a:t>billion</a:t>
            </a:r>
            <a:r>
              <a:rPr sz="2400" spc="15" dirty="0">
                <a:latin typeface="Arial MT"/>
                <a:cs typeface="Arial MT"/>
              </a:rPr>
              <a:t> </a:t>
            </a:r>
            <a:r>
              <a:rPr sz="2400" spc="-5" dirty="0">
                <a:latin typeface="Arial MT"/>
                <a:cs typeface="Arial MT"/>
              </a:rPr>
              <a:t>dollars</a:t>
            </a:r>
            <a:r>
              <a:rPr sz="2400" spc="15" dirty="0">
                <a:latin typeface="Arial MT"/>
                <a:cs typeface="Arial MT"/>
              </a:rPr>
              <a:t> </a:t>
            </a:r>
            <a:r>
              <a:rPr sz="2400" spc="-5" dirty="0">
                <a:latin typeface="Arial MT"/>
                <a:cs typeface="Arial MT"/>
              </a:rPr>
              <a:t>in</a:t>
            </a:r>
            <a:r>
              <a:rPr sz="2400" spc="-10" dirty="0">
                <a:latin typeface="Arial MT"/>
                <a:cs typeface="Arial MT"/>
              </a:rPr>
              <a:t> damage</a:t>
            </a:r>
            <a:endParaRPr sz="2400">
              <a:latin typeface="Arial MT"/>
              <a:cs typeface="Arial MT"/>
            </a:endParaRPr>
          </a:p>
          <a:p>
            <a:pPr marL="381000" indent="-342900" algn="just">
              <a:lnSpc>
                <a:spcPct val="100000"/>
              </a:lnSpc>
              <a:spcBef>
                <a:spcPts val="325"/>
              </a:spcBef>
              <a:buClr>
                <a:srgbClr val="3365CC"/>
              </a:buClr>
              <a:buFont typeface="Times New Roman"/>
              <a:buChar char="•"/>
              <a:tabLst>
                <a:tab pos="381000" algn="l"/>
              </a:tabLst>
            </a:pPr>
            <a:r>
              <a:rPr sz="2800" dirty="0">
                <a:latin typeface="Arial MT"/>
                <a:cs typeface="Arial MT"/>
              </a:rPr>
              <a:t>MyDoom</a:t>
            </a:r>
            <a:r>
              <a:rPr sz="2800" spc="-30" dirty="0">
                <a:latin typeface="Arial MT"/>
                <a:cs typeface="Arial MT"/>
              </a:rPr>
              <a:t> </a:t>
            </a:r>
            <a:r>
              <a:rPr sz="2800" dirty="0">
                <a:latin typeface="Arial MT"/>
                <a:cs typeface="Arial MT"/>
              </a:rPr>
              <a:t>worm</a:t>
            </a:r>
            <a:r>
              <a:rPr sz="2800" spc="-20" dirty="0">
                <a:latin typeface="Arial MT"/>
                <a:cs typeface="Arial MT"/>
              </a:rPr>
              <a:t> </a:t>
            </a:r>
            <a:r>
              <a:rPr sz="2800" dirty="0">
                <a:latin typeface="Arial MT"/>
                <a:cs typeface="Arial MT"/>
              </a:rPr>
              <a:t>(2004)</a:t>
            </a:r>
            <a:endParaRPr sz="2800">
              <a:latin typeface="Arial MT"/>
              <a:cs typeface="Arial MT"/>
            </a:endParaRPr>
          </a:p>
          <a:p>
            <a:pPr marL="780415" lvl="1" indent="-285750" algn="just">
              <a:lnSpc>
                <a:spcPct val="100000"/>
              </a:lnSpc>
              <a:spcBef>
                <a:spcPts val="300"/>
              </a:spcBef>
              <a:buChar char="–"/>
              <a:tabLst>
                <a:tab pos="781050" algn="l"/>
              </a:tabLst>
            </a:pPr>
            <a:r>
              <a:rPr sz="2400" spc="-5" dirty="0">
                <a:latin typeface="Arial MT"/>
                <a:cs typeface="Arial MT"/>
              </a:rPr>
              <a:t>First identified in 26 January</a:t>
            </a:r>
            <a:r>
              <a:rPr sz="2400" spc="10" dirty="0">
                <a:latin typeface="Arial MT"/>
                <a:cs typeface="Arial MT"/>
              </a:rPr>
              <a:t> </a:t>
            </a:r>
            <a:r>
              <a:rPr sz="2400" spc="-10" dirty="0">
                <a:latin typeface="Arial MT"/>
                <a:cs typeface="Arial MT"/>
              </a:rPr>
              <a:t>2004:</a:t>
            </a:r>
            <a:endParaRPr sz="2400">
              <a:latin typeface="Arial MT"/>
              <a:cs typeface="Arial MT"/>
            </a:endParaRPr>
          </a:p>
          <a:p>
            <a:pPr marL="781050" marR="30480" lvl="1" indent="-285750" algn="just">
              <a:lnSpc>
                <a:spcPts val="2590"/>
              </a:lnSpc>
              <a:spcBef>
                <a:spcPts val="615"/>
              </a:spcBef>
              <a:buChar char="–"/>
              <a:tabLst>
                <a:tab pos="781050" algn="l"/>
              </a:tabLst>
            </a:pPr>
            <a:r>
              <a:rPr sz="2400" spc="-5" dirty="0">
                <a:latin typeface="Arial MT"/>
                <a:cs typeface="Arial MT"/>
              </a:rPr>
              <a:t>On 1 February 2004, about 1 million computers </a:t>
            </a:r>
            <a:r>
              <a:rPr sz="2400" spc="-10" dirty="0">
                <a:latin typeface="Arial MT"/>
                <a:cs typeface="Arial MT"/>
              </a:rPr>
              <a:t>infected </a:t>
            </a:r>
            <a:r>
              <a:rPr sz="2400" spc="-655" dirty="0">
                <a:latin typeface="Arial MT"/>
                <a:cs typeface="Arial MT"/>
              </a:rPr>
              <a:t> </a:t>
            </a:r>
            <a:r>
              <a:rPr sz="2400" spc="-5" dirty="0">
                <a:latin typeface="Arial MT"/>
                <a:cs typeface="Arial MT"/>
              </a:rPr>
              <a:t>with Mydoom begin a massive DDoS attack against the </a:t>
            </a:r>
            <a:r>
              <a:rPr sz="2400" dirty="0">
                <a:latin typeface="Arial MT"/>
                <a:cs typeface="Arial MT"/>
              </a:rPr>
              <a:t> </a:t>
            </a:r>
            <a:r>
              <a:rPr sz="2400" spc="-5" dirty="0">
                <a:latin typeface="Arial MT"/>
                <a:cs typeface="Arial MT"/>
              </a:rPr>
              <a:t>SCO</a:t>
            </a:r>
            <a:r>
              <a:rPr sz="2400" spc="-20" dirty="0">
                <a:latin typeface="Arial MT"/>
                <a:cs typeface="Arial MT"/>
              </a:rPr>
              <a:t> </a:t>
            </a:r>
            <a:r>
              <a:rPr sz="2400" spc="-10" dirty="0">
                <a:latin typeface="Arial MT"/>
                <a:cs typeface="Arial MT"/>
              </a:rPr>
              <a:t>group</a:t>
            </a:r>
            <a:endParaRPr sz="2400">
              <a:latin typeface="Arial MT"/>
              <a:cs typeface="Arial MT"/>
            </a:endParaRPr>
          </a:p>
          <a:p>
            <a:pPr marL="381000" indent="-342900">
              <a:lnSpc>
                <a:spcPct val="100000"/>
              </a:lnSpc>
              <a:spcBef>
                <a:spcPts val="295"/>
              </a:spcBef>
              <a:buClr>
                <a:srgbClr val="3365CC"/>
              </a:buClr>
              <a:buFont typeface="Times New Roman"/>
              <a:buChar char="•"/>
              <a:tabLst>
                <a:tab pos="380365" algn="l"/>
                <a:tab pos="381000" algn="l"/>
              </a:tabLst>
            </a:pPr>
            <a:r>
              <a:rPr sz="2800" dirty="0">
                <a:latin typeface="Arial MT"/>
                <a:cs typeface="Arial MT"/>
              </a:rPr>
              <a:t>Storm</a:t>
            </a:r>
            <a:r>
              <a:rPr sz="2800" spc="-20" dirty="0">
                <a:latin typeface="Arial MT"/>
                <a:cs typeface="Arial MT"/>
              </a:rPr>
              <a:t> </a:t>
            </a:r>
            <a:r>
              <a:rPr sz="2800" dirty="0">
                <a:latin typeface="Arial MT"/>
                <a:cs typeface="Arial MT"/>
              </a:rPr>
              <a:t>worm</a:t>
            </a:r>
            <a:r>
              <a:rPr sz="2800" spc="-15" dirty="0">
                <a:latin typeface="Arial MT"/>
                <a:cs typeface="Arial MT"/>
              </a:rPr>
              <a:t> </a:t>
            </a:r>
            <a:r>
              <a:rPr sz="2800" dirty="0">
                <a:latin typeface="Arial MT"/>
                <a:cs typeface="Arial MT"/>
              </a:rPr>
              <a:t>&amp;</a:t>
            </a:r>
            <a:r>
              <a:rPr sz="2800" spc="-20" dirty="0">
                <a:latin typeface="Arial MT"/>
                <a:cs typeface="Arial MT"/>
              </a:rPr>
              <a:t> </a:t>
            </a:r>
            <a:r>
              <a:rPr sz="2800" dirty="0">
                <a:latin typeface="Arial MT"/>
                <a:cs typeface="Arial MT"/>
              </a:rPr>
              <a:t>Storm</a:t>
            </a:r>
            <a:r>
              <a:rPr sz="2800" spc="-15" dirty="0">
                <a:latin typeface="Arial MT"/>
                <a:cs typeface="Arial MT"/>
              </a:rPr>
              <a:t> </a:t>
            </a:r>
            <a:r>
              <a:rPr sz="2800" dirty="0">
                <a:latin typeface="Arial MT"/>
                <a:cs typeface="Arial MT"/>
              </a:rPr>
              <a:t>botnet</a:t>
            </a:r>
            <a:r>
              <a:rPr sz="2800" spc="-20" dirty="0">
                <a:latin typeface="Arial MT"/>
                <a:cs typeface="Arial MT"/>
              </a:rPr>
              <a:t> </a:t>
            </a:r>
            <a:r>
              <a:rPr sz="2800" dirty="0">
                <a:latin typeface="Arial MT"/>
                <a:cs typeface="Arial MT"/>
              </a:rPr>
              <a:t>(2007)</a:t>
            </a:r>
            <a:endParaRPr sz="2800">
              <a:latin typeface="Arial MT"/>
              <a:cs typeface="Arial MT"/>
            </a:endParaRPr>
          </a:p>
          <a:p>
            <a:pPr marL="781050" lvl="1" indent="-285750">
              <a:lnSpc>
                <a:spcPct val="100000"/>
              </a:lnSpc>
              <a:spcBef>
                <a:spcPts val="295"/>
              </a:spcBef>
              <a:buChar char="–"/>
              <a:tabLst>
                <a:tab pos="781050" algn="l"/>
                <a:tab pos="2185670" algn="l"/>
              </a:tabLst>
            </a:pPr>
            <a:r>
              <a:rPr sz="2400" spc="-5" dirty="0">
                <a:latin typeface="Arial MT"/>
                <a:cs typeface="Arial MT"/>
              </a:rPr>
              <a:t>Identified	on</a:t>
            </a:r>
            <a:r>
              <a:rPr sz="2400" spc="-25" dirty="0">
                <a:latin typeface="Arial MT"/>
                <a:cs typeface="Arial MT"/>
              </a:rPr>
              <a:t> </a:t>
            </a:r>
            <a:r>
              <a:rPr sz="2400" spc="-5" dirty="0">
                <a:latin typeface="Arial MT"/>
                <a:cs typeface="Arial MT"/>
              </a:rPr>
              <a:t>January </a:t>
            </a:r>
            <a:r>
              <a:rPr sz="2400" spc="-10" dirty="0">
                <a:latin typeface="Arial MT"/>
                <a:cs typeface="Arial MT"/>
              </a:rPr>
              <a:t>17</a:t>
            </a:r>
            <a:endParaRPr sz="2400">
              <a:latin typeface="Arial MT"/>
              <a:cs typeface="Arial MT"/>
            </a:endParaRPr>
          </a:p>
          <a:p>
            <a:pPr marL="780415" lvl="1" indent="-285750">
              <a:lnSpc>
                <a:spcPct val="100000"/>
              </a:lnSpc>
              <a:spcBef>
                <a:spcPts val="290"/>
              </a:spcBef>
              <a:buChar char="–"/>
              <a:tabLst>
                <a:tab pos="781050" algn="l"/>
              </a:tabLst>
            </a:pPr>
            <a:r>
              <a:rPr sz="2400" spc="-5" dirty="0">
                <a:latin typeface="Arial MT"/>
                <a:cs typeface="Arial MT"/>
              </a:rPr>
              <a:t>gathering infected</a:t>
            </a:r>
            <a:r>
              <a:rPr sz="2400" dirty="0">
                <a:latin typeface="Arial MT"/>
                <a:cs typeface="Arial MT"/>
              </a:rPr>
              <a:t> </a:t>
            </a:r>
            <a:r>
              <a:rPr sz="2400" spc="-5" dirty="0">
                <a:latin typeface="Arial MT"/>
                <a:cs typeface="Arial MT"/>
              </a:rPr>
              <a:t>computers</a:t>
            </a:r>
            <a:r>
              <a:rPr sz="2400" dirty="0">
                <a:latin typeface="Arial MT"/>
                <a:cs typeface="Arial MT"/>
              </a:rPr>
              <a:t> </a:t>
            </a:r>
            <a:r>
              <a:rPr sz="2400" spc="-5" dirty="0">
                <a:latin typeface="Arial MT"/>
                <a:cs typeface="Arial MT"/>
              </a:rPr>
              <a:t>into</a:t>
            </a:r>
            <a:r>
              <a:rPr sz="2400" dirty="0">
                <a:latin typeface="Arial MT"/>
                <a:cs typeface="Arial MT"/>
              </a:rPr>
              <a:t> </a:t>
            </a:r>
            <a:r>
              <a:rPr sz="2400" spc="-5" dirty="0">
                <a:latin typeface="Arial MT"/>
                <a:cs typeface="Arial MT"/>
              </a:rPr>
              <a:t>the</a:t>
            </a:r>
            <a:r>
              <a:rPr sz="2400" dirty="0">
                <a:latin typeface="Arial MT"/>
                <a:cs typeface="Arial MT"/>
              </a:rPr>
              <a:t> </a:t>
            </a:r>
            <a:r>
              <a:rPr sz="2400" spc="-5" dirty="0">
                <a:latin typeface="Arial MT"/>
                <a:cs typeface="Arial MT"/>
              </a:rPr>
              <a:t>Storm</a:t>
            </a:r>
            <a:r>
              <a:rPr sz="2400" spc="-15" dirty="0">
                <a:latin typeface="Arial MT"/>
                <a:cs typeface="Arial MT"/>
              </a:rPr>
              <a:t> </a:t>
            </a:r>
            <a:r>
              <a:rPr sz="2400" spc="-5" dirty="0">
                <a:latin typeface="Arial MT"/>
                <a:cs typeface="Arial MT"/>
              </a:rPr>
              <a:t>botnet.</a:t>
            </a:r>
            <a:endParaRPr sz="2400">
              <a:latin typeface="Arial MT"/>
              <a:cs typeface="Arial MT"/>
            </a:endParaRPr>
          </a:p>
          <a:p>
            <a:pPr marL="780415" lvl="1" indent="-285750">
              <a:lnSpc>
                <a:spcPct val="100000"/>
              </a:lnSpc>
              <a:spcBef>
                <a:spcPts val="285"/>
              </a:spcBef>
              <a:buChar char="–"/>
              <a:tabLst>
                <a:tab pos="781050" algn="l"/>
              </a:tabLst>
            </a:pPr>
            <a:r>
              <a:rPr sz="2400" dirty="0">
                <a:latin typeface="Arial MT"/>
                <a:cs typeface="Arial MT"/>
              </a:rPr>
              <a:t>By</a:t>
            </a:r>
            <a:r>
              <a:rPr sz="2400" spc="-25" dirty="0">
                <a:latin typeface="Arial MT"/>
                <a:cs typeface="Arial MT"/>
              </a:rPr>
              <a:t> </a:t>
            </a:r>
            <a:r>
              <a:rPr sz="2400" spc="-5" dirty="0">
                <a:latin typeface="Arial MT"/>
                <a:cs typeface="Arial MT"/>
              </a:rPr>
              <a:t>around</a:t>
            </a:r>
            <a:r>
              <a:rPr sz="2400" spc="5" dirty="0">
                <a:latin typeface="Arial MT"/>
                <a:cs typeface="Arial MT"/>
              </a:rPr>
              <a:t> </a:t>
            </a:r>
            <a:r>
              <a:rPr sz="2400" spc="-5" dirty="0">
                <a:latin typeface="Arial MT"/>
                <a:cs typeface="Arial MT"/>
              </a:rPr>
              <a:t>June</a:t>
            </a:r>
            <a:r>
              <a:rPr sz="2400" spc="5" dirty="0">
                <a:latin typeface="Arial MT"/>
                <a:cs typeface="Arial MT"/>
              </a:rPr>
              <a:t> </a:t>
            </a:r>
            <a:r>
              <a:rPr sz="2400" spc="-5" dirty="0">
                <a:latin typeface="Arial MT"/>
                <a:cs typeface="Arial MT"/>
              </a:rPr>
              <a:t>30</a:t>
            </a:r>
            <a:r>
              <a:rPr sz="2400" spc="-7" baseline="24305" dirty="0">
                <a:latin typeface="Arial MT"/>
                <a:cs typeface="Arial MT"/>
              </a:rPr>
              <a:t>th</a:t>
            </a:r>
            <a:r>
              <a:rPr sz="2400" spc="337" baseline="24305" dirty="0">
                <a:latin typeface="Arial MT"/>
                <a:cs typeface="Arial MT"/>
              </a:rPr>
              <a:t> </a:t>
            </a:r>
            <a:r>
              <a:rPr sz="2400" spc="-5" dirty="0">
                <a:latin typeface="Arial MT"/>
                <a:cs typeface="Arial MT"/>
              </a:rPr>
              <a:t>infected</a:t>
            </a:r>
            <a:r>
              <a:rPr sz="2400" dirty="0">
                <a:latin typeface="Arial MT"/>
                <a:cs typeface="Arial MT"/>
              </a:rPr>
              <a:t> </a:t>
            </a:r>
            <a:r>
              <a:rPr sz="2400" spc="-5" dirty="0">
                <a:latin typeface="Arial MT"/>
                <a:cs typeface="Arial MT"/>
              </a:rPr>
              <a:t>1.7</a:t>
            </a:r>
            <a:r>
              <a:rPr sz="2400" dirty="0">
                <a:latin typeface="Arial MT"/>
                <a:cs typeface="Arial MT"/>
              </a:rPr>
              <a:t> </a:t>
            </a:r>
            <a:r>
              <a:rPr sz="2400" spc="-5" dirty="0">
                <a:latin typeface="Arial MT"/>
                <a:cs typeface="Arial MT"/>
              </a:rPr>
              <a:t>million</a:t>
            </a:r>
            <a:r>
              <a:rPr sz="2400" dirty="0">
                <a:latin typeface="Arial MT"/>
                <a:cs typeface="Arial MT"/>
              </a:rPr>
              <a:t> </a:t>
            </a:r>
            <a:r>
              <a:rPr sz="2400" spc="-5" dirty="0">
                <a:latin typeface="Arial MT"/>
                <a:cs typeface="Arial MT"/>
              </a:rPr>
              <a:t>computers,</a:t>
            </a:r>
            <a:endParaRPr sz="2400">
              <a:latin typeface="Arial MT"/>
              <a:cs typeface="Arial MT"/>
            </a:endParaRPr>
          </a:p>
          <a:p>
            <a:pPr marL="780415" lvl="1" indent="-285750">
              <a:lnSpc>
                <a:spcPct val="100000"/>
              </a:lnSpc>
              <a:spcBef>
                <a:spcPts val="290"/>
              </a:spcBef>
              <a:buChar char="–"/>
              <a:tabLst>
                <a:tab pos="781050" algn="l"/>
              </a:tabLst>
            </a:pPr>
            <a:r>
              <a:rPr sz="2400" dirty="0">
                <a:latin typeface="Arial MT"/>
                <a:cs typeface="Arial MT"/>
              </a:rPr>
              <a:t>By</a:t>
            </a:r>
            <a:r>
              <a:rPr sz="2400" spc="-25" dirty="0">
                <a:latin typeface="Arial MT"/>
                <a:cs typeface="Arial MT"/>
              </a:rPr>
              <a:t> </a:t>
            </a:r>
            <a:r>
              <a:rPr sz="2400" spc="-5" dirty="0">
                <a:latin typeface="Arial MT"/>
                <a:cs typeface="Arial MT"/>
              </a:rPr>
              <a:t>September,</a:t>
            </a:r>
            <a:r>
              <a:rPr sz="2400" dirty="0">
                <a:latin typeface="Arial MT"/>
                <a:cs typeface="Arial MT"/>
              </a:rPr>
              <a:t> </a:t>
            </a:r>
            <a:r>
              <a:rPr sz="2400" spc="-5" dirty="0">
                <a:latin typeface="Arial MT"/>
                <a:cs typeface="Arial MT"/>
              </a:rPr>
              <a:t>has</a:t>
            </a:r>
            <a:r>
              <a:rPr sz="2400" spc="5" dirty="0">
                <a:latin typeface="Arial MT"/>
                <a:cs typeface="Arial MT"/>
              </a:rPr>
              <a:t> </a:t>
            </a:r>
            <a:r>
              <a:rPr sz="2400" spc="-5" dirty="0">
                <a:latin typeface="Arial MT"/>
                <a:cs typeface="Arial MT"/>
              </a:rPr>
              <a:t>between</a:t>
            </a:r>
            <a:r>
              <a:rPr sz="2400" dirty="0">
                <a:latin typeface="Arial MT"/>
                <a:cs typeface="Arial MT"/>
              </a:rPr>
              <a:t> </a:t>
            </a:r>
            <a:r>
              <a:rPr sz="2400" spc="-5" dirty="0">
                <a:latin typeface="Arial MT"/>
                <a:cs typeface="Arial MT"/>
              </a:rPr>
              <a:t>1</a:t>
            </a:r>
            <a:r>
              <a:rPr sz="2400" spc="5" dirty="0">
                <a:latin typeface="Arial MT"/>
                <a:cs typeface="Arial MT"/>
              </a:rPr>
              <a:t> </a:t>
            </a:r>
            <a:r>
              <a:rPr sz="2400" spc="-5" dirty="0">
                <a:latin typeface="Arial MT"/>
                <a:cs typeface="Arial MT"/>
              </a:rPr>
              <a:t>and</a:t>
            </a:r>
            <a:r>
              <a:rPr sz="2400" dirty="0">
                <a:latin typeface="Arial MT"/>
                <a:cs typeface="Arial MT"/>
              </a:rPr>
              <a:t> </a:t>
            </a:r>
            <a:r>
              <a:rPr sz="2400" spc="-5" dirty="0">
                <a:latin typeface="Arial MT"/>
                <a:cs typeface="Arial MT"/>
              </a:rPr>
              <a:t>10</a:t>
            </a:r>
            <a:r>
              <a:rPr sz="2400" spc="5" dirty="0">
                <a:latin typeface="Arial MT"/>
                <a:cs typeface="Arial MT"/>
              </a:rPr>
              <a:t> </a:t>
            </a:r>
            <a:r>
              <a:rPr sz="2400" spc="-5" dirty="0">
                <a:latin typeface="Arial MT"/>
                <a:cs typeface="Arial MT"/>
              </a:rPr>
              <a:t>million</a:t>
            </a:r>
            <a:r>
              <a:rPr sz="2400" dirty="0">
                <a:latin typeface="Arial MT"/>
                <a:cs typeface="Arial MT"/>
              </a:rPr>
              <a:t> </a:t>
            </a:r>
            <a:r>
              <a:rPr sz="2400" spc="-5" dirty="0">
                <a:latin typeface="Arial MT"/>
                <a:cs typeface="Arial MT"/>
              </a:rPr>
              <a:t>bots</a:t>
            </a:r>
            <a:endParaRPr sz="2400">
              <a:latin typeface="Arial MT"/>
              <a:cs typeface="Arial M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12</a:t>
            </a:fld>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3967479" cy="695960"/>
          </a:xfrm>
          <a:prstGeom prst="rect">
            <a:avLst/>
          </a:prstGeom>
        </p:spPr>
        <p:txBody>
          <a:bodyPr vert="horz" wrap="square" lIns="0" tIns="12065" rIns="0" bIns="0" rtlCol="0">
            <a:spAutoFit/>
          </a:bodyPr>
          <a:lstStyle/>
          <a:p>
            <a:pPr marL="12700">
              <a:lnSpc>
                <a:spcPct val="100000"/>
              </a:lnSpc>
              <a:spcBef>
                <a:spcPts val="95"/>
              </a:spcBef>
            </a:pPr>
            <a:r>
              <a:rPr spc="-5" dirty="0"/>
              <a:t>Zombie</a:t>
            </a:r>
            <a:r>
              <a:rPr spc="-25" dirty="0"/>
              <a:t> </a:t>
            </a:r>
            <a:r>
              <a:rPr spc="-5" dirty="0"/>
              <a:t>&amp;</a:t>
            </a:r>
            <a:r>
              <a:rPr spc="-25" dirty="0"/>
              <a:t> </a:t>
            </a:r>
            <a:r>
              <a:rPr spc="-5" dirty="0"/>
              <a:t>Botnet</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p:nvPr/>
        </p:nvSpPr>
        <p:spPr>
          <a:xfrm>
            <a:off x="774839" y="377723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61594" rIns="0" bIns="0" rtlCol="0">
            <a:spAutoFit/>
          </a:bodyPr>
          <a:lstStyle/>
          <a:p>
            <a:pPr marL="374015" marR="65405" indent="-342900">
              <a:lnSpc>
                <a:spcPts val="3020"/>
              </a:lnSpc>
              <a:spcBef>
                <a:spcPts val="484"/>
              </a:spcBef>
              <a:buClr>
                <a:srgbClr val="3365CC"/>
              </a:buClr>
              <a:buFont typeface="Times New Roman"/>
              <a:buChar char="•"/>
              <a:tabLst>
                <a:tab pos="373380" algn="l"/>
                <a:tab pos="374015" algn="l"/>
              </a:tabLst>
            </a:pPr>
            <a:r>
              <a:rPr dirty="0"/>
              <a:t>Secretly</a:t>
            </a:r>
            <a:r>
              <a:rPr spc="-30" dirty="0"/>
              <a:t> </a:t>
            </a:r>
            <a:r>
              <a:rPr dirty="0"/>
              <a:t>takes</a:t>
            </a:r>
            <a:r>
              <a:rPr spc="-25" dirty="0"/>
              <a:t> </a:t>
            </a:r>
            <a:r>
              <a:rPr dirty="0"/>
              <a:t>over</a:t>
            </a:r>
            <a:r>
              <a:rPr spc="-10" dirty="0"/>
              <a:t> </a:t>
            </a:r>
            <a:r>
              <a:rPr dirty="0"/>
              <a:t>another</a:t>
            </a:r>
            <a:r>
              <a:rPr spc="-5" dirty="0"/>
              <a:t> </a:t>
            </a:r>
            <a:r>
              <a:rPr dirty="0"/>
              <a:t>networked</a:t>
            </a:r>
            <a:r>
              <a:rPr spc="-10" dirty="0"/>
              <a:t> </a:t>
            </a:r>
            <a:r>
              <a:rPr dirty="0"/>
              <a:t>computer </a:t>
            </a:r>
            <a:r>
              <a:rPr spc="-760" dirty="0"/>
              <a:t> </a:t>
            </a:r>
            <a:r>
              <a:rPr dirty="0"/>
              <a:t>by</a:t>
            </a:r>
            <a:r>
              <a:rPr spc="-10" dirty="0"/>
              <a:t> </a:t>
            </a:r>
            <a:r>
              <a:rPr dirty="0"/>
              <a:t>exploiting</a:t>
            </a:r>
            <a:r>
              <a:rPr spc="-5" dirty="0"/>
              <a:t> </a:t>
            </a:r>
            <a:r>
              <a:rPr dirty="0"/>
              <a:t>software</a:t>
            </a:r>
            <a:r>
              <a:rPr spc="-10" dirty="0"/>
              <a:t> </a:t>
            </a:r>
            <a:r>
              <a:rPr dirty="0"/>
              <a:t>flows</a:t>
            </a:r>
          </a:p>
          <a:p>
            <a:pPr marL="374015" marR="1193165" indent="-343535">
              <a:lnSpc>
                <a:spcPts val="3020"/>
              </a:lnSpc>
              <a:spcBef>
                <a:spcPts val="680"/>
              </a:spcBef>
              <a:buClr>
                <a:srgbClr val="3365CC"/>
              </a:buClr>
              <a:buFont typeface="Times New Roman"/>
              <a:buChar char="•"/>
              <a:tabLst>
                <a:tab pos="373380" algn="l"/>
                <a:tab pos="374015" algn="l"/>
              </a:tabLst>
            </a:pPr>
            <a:r>
              <a:rPr dirty="0"/>
              <a:t>Builds</a:t>
            </a:r>
            <a:r>
              <a:rPr spc="-20" dirty="0"/>
              <a:t> </a:t>
            </a:r>
            <a:r>
              <a:rPr dirty="0"/>
              <a:t>the</a:t>
            </a:r>
            <a:r>
              <a:rPr spc="-20" dirty="0"/>
              <a:t> </a:t>
            </a:r>
            <a:r>
              <a:rPr dirty="0"/>
              <a:t>compromised computers</a:t>
            </a:r>
            <a:r>
              <a:rPr spc="-15" dirty="0"/>
              <a:t> </a:t>
            </a:r>
            <a:r>
              <a:rPr dirty="0"/>
              <a:t>into</a:t>
            </a:r>
            <a:r>
              <a:rPr spc="-10" dirty="0"/>
              <a:t> </a:t>
            </a:r>
            <a:r>
              <a:rPr dirty="0"/>
              <a:t>a </a:t>
            </a:r>
            <a:r>
              <a:rPr spc="-760" dirty="0"/>
              <a:t> </a:t>
            </a:r>
            <a:r>
              <a:rPr dirty="0"/>
              <a:t>zombie</a:t>
            </a:r>
            <a:r>
              <a:rPr spc="-5" dirty="0"/>
              <a:t> </a:t>
            </a:r>
            <a:r>
              <a:rPr dirty="0"/>
              <a:t>network</a:t>
            </a:r>
            <a:r>
              <a:rPr spc="-5" dirty="0"/>
              <a:t> </a:t>
            </a:r>
            <a:r>
              <a:rPr dirty="0"/>
              <a:t>or botnet</a:t>
            </a:r>
          </a:p>
          <a:p>
            <a:pPr marL="774065" marR="5080">
              <a:lnSpc>
                <a:spcPts val="2590"/>
              </a:lnSpc>
              <a:spcBef>
                <a:spcPts val="585"/>
              </a:spcBef>
            </a:pPr>
            <a:r>
              <a:rPr sz="2400" spc="-5" dirty="0"/>
              <a:t>a</a:t>
            </a:r>
            <a:r>
              <a:rPr sz="2400" spc="-15" dirty="0"/>
              <a:t> </a:t>
            </a:r>
            <a:r>
              <a:rPr sz="2400" spc="-5" dirty="0"/>
              <a:t>collection</a:t>
            </a:r>
            <a:r>
              <a:rPr sz="2400" spc="20" dirty="0"/>
              <a:t> </a:t>
            </a:r>
            <a:r>
              <a:rPr sz="2400" spc="-5" dirty="0"/>
              <a:t>of</a:t>
            </a:r>
            <a:r>
              <a:rPr sz="2400" spc="-15" dirty="0"/>
              <a:t> </a:t>
            </a:r>
            <a:r>
              <a:rPr sz="2400" spc="-5" dirty="0"/>
              <a:t>compromised</a:t>
            </a:r>
            <a:r>
              <a:rPr sz="2400" spc="10" dirty="0"/>
              <a:t> </a:t>
            </a:r>
            <a:r>
              <a:rPr sz="2400" spc="-5" dirty="0"/>
              <a:t>machines</a:t>
            </a:r>
            <a:r>
              <a:rPr sz="2400" spc="10" dirty="0"/>
              <a:t> </a:t>
            </a:r>
            <a:r>
              <a:rPr sz="2400" spc="-10" dirty="0"/>
              <a:t>running </a:t>
            </a:r>
            <a:r>
              <a:rPr sz="2400" spc="-5" dirty="0"/>
              <a:t> programs,</a:t>
            </a:r>
            <a:r>
              <a:rPr sz="2400" spc="55" dirty="0"/>
              <a:t> </a:t>
            </a:r>
            <a:r>
              <a:rPr sz="2400" spc="-5" dirty="0"/>
              <a:t>usually</a:t>
            </a:r>
            <a:r>
              <a:rPr sz="2400" spc="55" dirty="0"/>
              <a:t> </a:t>
            </a:r>
            <a:r>
              <a:rPr sz="2400" spc="-5" dirty="0"/>
              <a:t>referred</a:t>
            </a:r>
            <a:r>
              <a:rPr sz="2400" spc="60" dirty="0"/>
              <a:t> </a:t>
            </a:r>
            <a:r>
              <a:rPr sz="2400" spc="-5" dirty="0"/>
              <a:t>to</a:t>
            </a:r>
            <a:r>
              <a:rPr sz="2400" spc="40" dirty="0"/>
              <a:t> </a:t>
            </a:r>
            <a:r>
              <a:rPr sz="2400" spc="-5" dirty="0"/>
              <a:t>as</a:t>
            </a:r>
            <a:r>
              <a:rPr sz="2400" spc="40" dirty="0"/>
              <a:t> </a:t>
            </a:r>
            <a:r>
              <a:rPr sz="2400" spc="-5" dirty="0"/>
              <a:t>worms,</a:t>
            </a:r>
            <a:r>
              <a:rPr sz="2400" spc="60" dirty="0"/>
              <a:t> </a:t>
            </a:r>
            <a:r>
              <a:rPr sz="2400" spc="-10" dirty="0"/>
              <a:t>Trojan </a:t>
            </a:r>
            <a:r>
              <a:rPr sz="2400" spc="-5" dirty="0"/>
              <a:t> horses, or backdoors,</a:t>
            </a:r>
            <a:r>
              <a:rPr sz="2400" dirty="0"/>
              <a:t> </a:t>
            </a:r>
            <a:r>
              <a:rPr sz="2400" spc="-5" dirty="0"/>
              <a:t>under</a:t>
            </a:r>
            <a:r>
              <a:rPr sz="2400" spc="10" dirty="0"/>
              <a:t> </a:t>
            </a:r>
            <a:r>
              <a:rPr sz="2400" spc="-5" dirty="0"/>
              <a:t>a common</a:t>
            </a:r>
            <a:r>
              <a:rPr sz="2400" dirty="0"/>
              <a:t> </a:t>
            </a:r>
            <a:r>
              <a:rPr sz="2400" spc="-5" dirty="0"/>
              <a:t>command</a:t>
            </a:r>
            <a:r>
              <a:rPr sz="2400" spc="10" dirty="0"/>
              <a:t> </a:t>
            </a:r>
            <a:r>
              <a:rPr sz="2400" spc="-10" dirty="0"/>
              <a:t>and </a:t>
            </a:r>
            <a:r>
              <a:rPr sz="2400" spc="-650" dirty="0"/>
              <a:t> </a:t>
            </a:r>
            <a:r>
              <a:rPr sz="2400" spc="-5" dirty="0"/>
              <a:t>control</a:t>
            </a:r>
            <a:r>
              <a:rPr sz="2400" spc="5" dirty="0"/>
              <a:t> </a:t>
            </a:r>
            <a:r>
              <a:rPr sz="2400" spc="-5" dirty="0"/>
              <a:t>infrastructure.</a:t>
            </a:r>
            <a:endParaRPr sz="2400"/>
          </a:p>
          <a:p>
            <a:pPr marL="374015" indent="-342900">
              <a:lnSpc>
                <a:spcPct val="100000"/>
              </a:lnSpc>
              <a:spcBef>
                <a:spcPts val="295"/>
              </a:spcBef>
              <a:buClr>
                <a:srgbClr val="3365CC"/>
              </a:buClr>
              <a:buFont typeface="Times New Roman"/>
              <a:buChar char="•"/>
              <a:tabLst>
                <a:tab pos="373380" algn="l"/>
                <a:tab pos="374015" algn="l"/>
              </a:tabLst>
            </a:pPr>
            <a:r>
              <a:rPr dirty="0"/>
              <a:t>Uses</a:t>
            </a:r>
            <a:r>
              <a:rPr spc="-20" dirty="0"/>
              <a:t> </a:t>
            </a:r>
            <a:r>
              <a:rPr dirty="0"/>
              <a:t>it</a:t>
            </a:r>
            <a:r>
              <a:rPr spc="-20" dirty="0"/>
              <a:t> </a:t>
            </a:r>
            <a:r>
              <a:rPr dirty="0"/>
              <a:t>to</a:t>
            </a:r>
            <a:r>
              <a:rPr spc="-15" dirty="0"/>
              <a:t> </a:t>
            </a:r>
            <a:r>
              <a:rPr dirty="0"/>
              <a:t>indirectly</a:t>
            </a:r>
            <a:r>
              <a:rPr spc="-20" dirty="0"/>
              <a:t> </a:t>
            </a:r>
            <a:r>
              <a:rPr dirty="0"/>
              <a:t>launch</a:t>
            </a:r>
            <a:r>
              <a:rPr spc="-15" dirty="0"/>
              <a:t> </a:t>
            </a:r>
            <a:r>
              <a:rPr dirty="0"/>
              <a:t>attacks</a:t>
            </a:r>
          </a:p>
          <a:p>
            <a:pPr marL="488315">
              <a:lnSpc>
                <a:spcPct val="100000"/>
              </a:lnSpc>
              <a:spcBef>
                <a:spcPts val="300"/>
              </a:spcBef>
            </a:pPr>
            <a:r>
              <a:rPr sz="2400" spc="-5" dirty="0"/>
              <a:t>–</a:t>
            </a:r>
            <a:r>
              <a:rPr sz="2400" spc="235" dirty="0"/>
              <a:t> </a:t>
            </a:r>
            <a:r>
              <a:rPr sz="2400" spc="-5" dirty="0"/>
              <a:t>E.g.,</a:t>
            </a:r>
            <a:r>
              <a:rPr sz="2400" spc="-25" dirty="0"/>
              <a:t> </a:t>
            </a:r>
            <a:r>
              <a:rPr sz="2400" spc="-5" dirty="0"/>
              <a:t>DDoS, phishing,</a:t>
            </a:r>
            <a:r>
              <a:rPr sz="2400" spc="5" dirty="0"/>
              <a:t> </a:t>
            </a:r>
            <a:r>
              <a:rPr sz="2400" spc="-5" dirty="0"/>
              <a:t>spamming,</a:t>
            </a:r>
            <a:r>
              <a:rPr sz="2400" spc="10" dirty="0"/>
              <a:t> </a:t>
            </a:r>
            <a:r>
              <a:rPr sz="2400" spc="-10" dirty="0"/>
              <a:t>cracking</a:t>
            </a:r>
            <a:endParaRPr sz="2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13</a:t>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059554" cy="695960"/>
          </a:xfrm>
          <a:prstGeom prst="rect">
            <a:avLst/>
          </a:prstGeom>
        </p:spPr>
        <p:txBody>
          <a:bodyPr vert="horz" wrap="square" lIns="0" tIns="12065" rIns="0" bIns="0" rtlCol="0">
            <a:spAutoFit/>
          </a:bodyPr>
          <a:lstStyle/>
          <a:p>
            <a:pPr marL="12700">
              <a:lnSpc>
                <a:spcPct val="100000"/>
              </a:lnSpc>
              <a:spcBef>
                <a:spcPts val="95"/>
              </a:spcBef>
            </a:pPr>
            <a:r>
              <a:rPr spc="-5" dirty="0"/>
              <a:t>Detailed</a:t>
            </a:r>
            <a:r>
              <a:rPr spc="-30" dirty="0"/>
              <a:t> </a:t>
            </a:r>
            <a:r>
              <a:rPr spc="-5" dirty="0"/>
              <a:t>Steps</a:t>
            </a:r>
            <a:r>
              <a:rPr spc="-20" dirty="0"/>
              <a:t> </a:t>
            </a:r>
            <a:r>
              <a:rPr spc="-5" dirty="0"/>
              <a:t>(1)</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5837815" y="2535427"/>
            <a:ext cx="2833370"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Unsecured</a:t>
            </a:r>
            <a:r>
              <a:rPr sz="2000" b="1" spc="-50" dirty="0">
                <a:latin typeface="Tahoma"/>
                <a:cs typeface="Tahoma"/>
              </a:rPr>
              <a:t> </a:t>
            </a:r>
            <a:r>
              <a:rPr sz="2000" b="1" spc="-5" dirty="0">
                <a:latin typeface="Tahoma"/>
                <a:cs typeface="Tahoma"/>
              </a:rPr>
              <a:t>Computers</a:t>
            </a:r>
            <a:endParaRPr sz="2000">
              <a:latin typeface="Tahoma"/>
              <a:cs typeface="Tahoma"/>
            </a:endParaRPr>
          </a:p>
        </p:txBody>
      </p:sp>
      <p:sp>
        <p:nvSpPr>
          <p:cNvPr id="5" name="object 5"/>
          <p:cNvSpPr txBox="1"/>
          <p:nvPr/>
        </p:nvSpPr>
        <p:spPr>
          <a:xfrm>
            <a:off x="2860689" y="2098046"/>
            <a:ext cx="1644650"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Tahoma"/>
                <a:cs typeface="Tahoma"/>
              </a:rPr>
              <a:t>Attacker</a:t>
            </a:r>
            <a:r>
              <a:rPr sz="2000" spc="-35" dirty="0">
                <a:latin typeface="Tahoma"/>
                <a:cs typeface="Tahoma"/>
              </a:rPr>
              <a:t> </a:t>
            </a:r>
            <a:r>
              <a:rPr sz="2000" spc="-5" dirty="0">
                <a:latin typeface="Tahoma"/>
                <a:cs typeface="Tahoma"/>
              </a:rPr>
              <a:t>scans</a:t>
            </a:r>
            <a:endParaRPr sz="2000">
              <a:latin typeface="Tahoma"/>
              <a:cs typeface="Tahoma"/>
            </a:endParaRPr>
          </a:p>
        </p:txBody>
      </p:sp>
      <p:sp>
        <p:nvSpPr>
          <p:cNvPr id="6" name="object 6"/>
          <p:cNvSpPr txBox="1"/>
          <p:nvPr/>
        </p:nvSpPr>
        <p:spPr>
          <a:xfrm>
            <a:off x="2888880" y="2402845"/>
            <a:ext cx="1318895"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Tahoma"/>
                <a:cs typeface="Tahoma"/>
              </a:rPr>
              <a:t>Internet</a:t>
            </a:r>
            <a:r>
              <a:rPr sz="2000" spc="-35" dirty="0">
                <a:latin typeface="Tahoma"/>
                <a:cs typeface="Tahoma"/>
              </a:rPr>
              <a:t> </a:t>
            </a:r>
            <a:r>
              <a:rPr sz="2000" spc="-10" dirty="0">
                <a:latin typeface="Tahoma"/>
                <a:cs typeface="Tahoma"/>
              </a:rPr>
              <a:t>for</a:t>
            </a:r>
            <a:endParaRPr sz="2000">
              <a:latin typeface="Tahoma"/>
              <a:cs typeface="Tahoma"/>
            </a:endParaRPr>
          </a:p>
        </p:txBody>
      </p:sp>
      <p:grpSp>
        <p:nvGrpSpPr>
          <p:cNvPr id="7" name="object 7"/>
          <p:cNvGrpSpPr/>
          <p:nvPr/>
        </p:nvGrpSpPr>
        <p:grpSpPr>
          <a:xfrm>
            <a:off x="2314841" y="2123165"/>
            <a:ext cx="495300" cy="494030"/>
            <a:chOff x="2314841" y="2123165"/>
            <a:chExt cx="495300" cy="494030"/>
          </a:xfrm>
        </p:grpSpPr>
        <p:sp>
          <p:nvSpPr>
            <p:cNvPr id="8" name="object 8"/>
            <p:cNvSpPr/>
            <p:nvPr/>
          </p:nvSpPr>
          <p:spPr>
            <a:xfrm>
              <a:off x="2333891" y="2141982"/>
              <a:ext cx="457200" cy="457200"/>
            </a:xfrm>
            <a:custGeom>
              <a:avLst/>
              <a:gdLst/>
              <a:ahLst/>
              <a:cxnLst/>
              <a:rect l="l" t="t" r="r" b="b"/>
              <a:pathLst>
                <a:path w="457200" h="457200">
                  <a:moveTo>
                    <a:pt x="457200" y="228599"/>
                  </a:moveTo>
                  <a:lnTo>
                    <a:pt x="452565" y="182460"/>
                  </a:lnTo>
                  <a:lnTo>
                    <a:pt x="439269" y="139517"/>
                  </a:lnTo>
                  <a:lnTo>
                    <a:pt x="418221" y="100682"/>
                  </a:lnTo>
                  <a:lnTo>
                    <a:pt x="390334" y="66865"/>
                  </a:lnTo>
                  <a:lnTo>
                    <a:pt x="356517" y="38978"/>
                  </a:lnTo>
                  <a:lnTo>
                    <a:pt x="317682" y="17930"/>
                  </a:lnTo>
                  <a:lnTo>
                    <a:pt x="274739" y="4634"/>
                  </a:lnTo>
                  <a:lnTo>
                    <a:pt x="228600" y="0"/>
                  </a:lnTo>
                  <a:lnTo>
                    <a:pt x="182679" y="4634"/>
                  </a:lnTo>
                  <a:lnTo>
                    <a:pt x="139838" y="17930"/>
                  </a:lnTo>
                  <a:lnTo>
                    <a:pt x="101017" y="38978"/>
                  </a:lnTo>
                  <a:lnTo>
                    <a:pt x="67151" y="66865"/>
                  </a:lnTo>
                  <a:lnTo>
                    <a:pt x="39179" y="100682"/>
                  </a:lnTo>
                  <a:lnTo>
                    <a:pt x="18037" y="139517"/>
                  </a:lnTo>
                  <a:lnTo>
                    <a:pt x="4665" y="182460"/>
                  </a:lnTo>
                  <a:lnTo>
                    <a:pt x="0" y="228600"/>
                  </a:lnTo>
                  <a:lnTo>
                    <a:pt x="4665" y="274520"/>
                  </a:lnTo>
                  <a:lnTo>
                    <a:pt x="18037" y="317361"/>
                  </a:lnTo>
                  <a:lnTo>
                    <a:pt x="39179" y="356182"/>
                  </a:lnTo>
                  <a:lnTo>
                    <a:pt x="67151" y="390048"/>
                  </a:lnTo>
                  <a:lnTo>
                    <a:pt x="101017" y="418020"/>
                  </a:lnTo>
                  <a:lnTo>
                    <a:pt x="139838" y="439162"/>
                  </a:lnTo>
                  <a:lnTo>
                    <a:pt x="182679" y="452534"/>
                  </a:lnTo>
                  <a:lnTo>
                    <a:pt x="228600" y="457200"/>
                  </a:lnTo>
                  <a:lnTo>
                    <a:pt x="274739" y="452534"/>
                  </a:lnTo>
                  <a:lnTo>
                    <a:pt x="317682" y="439162"/>
                  </a:lnTo>
                  <a:lnTo>
                    <a:pt x="356517" y="418020"/>
                  </a:lnTo>
                  <a:lnTo>
                    <a:pt x="390334" y="390048"/>
                  </a:lnTo>
                  <a:lnTo>
                    <a:pt x="418221" y="356182"/>
                  </a:lnTo>
                  <a:lnTo>
                    <a:pt x="439269" y="317361"/>
                  </a:lnTo>
                  <a:lnTo>
                    <a:pt x="452565" y="274520"/>
                  </a:lnTo>
                  <a:lnTo>
                    <a:pt x="457200" y="228599"/>
                  </a:lnTo>
                  <a:close/>
                </a:path>
              </a:pathLst>
            </a:custGeom>
            <a:solidFill>
              <a:srgbClr val="FFFF00"/>
            </a:solidFill>
          </p:spPr>
          <p:txBody>
            <a:bodyPr wrap="square" lIns="0" tIns="0" rIns="0" bIns="0" rtlCol="0"/>
            <a:lstStyle/>
            <a:p>
              <a:endParaRPr/>
            </a:p>
          </p:txBody>
        </p:sp>
        <p:sp>
          <p:nvSpPr>
            <p:cNvPr id="9" name="object 9"/>
            <p:cNvSpPr/>
            <p:nvPr/>
          </p:nvSpPr>
          <p:spPr>
            <a:xfrm>
              <a:off x="2314841" y="2123165"/>
              <a:ext cx="495300" cy="494030"/>
            </a:xfrm>
            <a:custGeom>
              <a:avLst/>
              <a:gdLst/>
              <a:ahLst/>
              <a:cxnLst/>
              <a:rect l="l" t="t" r="r" b="b"/>
              <a:pathLst>
                <a:path w="495300" h="494030">
                  <a:moveTo>
                    <a:pt x="495300" y="246654"/>
                  </a:moveTo>
                  <a:lnTo>
                    <a:pt x="495300" y="233700"/>
                  </a:lnTo>
                  <a:lnTo>
                    <a:pt x="494538" y="221508"/>
                  </a:lnTo>
                  <a:lnTo>
                    <a:pt x="485585" y="179412"/>
                  </a:lnTo>
                  <a:lnTo>
                    <a:pt x="471655" y="141747"/>
                  </a:lnTo>
                  <a:lnTo>
                    <a:pt x="431078" y="79708"/>
                  </a:lnTo>
                  <a:lnTo>
                    <a:pt x="377241" y="35399"/>
                  </a:lnTo>
                  <a:lnTo>
                    <a:pt x="314577" y="8827"/>
                  </a:lnTo>
                  <a:lnTo>
                    <a:pt x="247521" y="0"/>
                  </a:lnTo>
                  <a:lnTo>
                    <a:pt x="213731" y="2242"/>
                  </a:lnTo>
                  <a:lnTo>
                    <a:pt x="148398" y="20044"/>
                  </a:lnTo>
                  <a:lnTo>
                    <a:pt x="89757" y="55607"/>
                  </a:lnTo>
                  <a:lnTo>
                    <a:pt x="42240" y="108939"/>
                  </a:lnTo>
                  <a:lnTo>
                    <a:pt x="10282" y="180048"/>
                  </a:lnTo>
                  <a:lnTo>
                    <a:pt x="1523" y="222270"/>
                  </a:lnTo>
                  <a:lnTo>
                    <a:pt x="0" y="247416"/>
                  </a:lnTo>
                  <a:lnTo>
                    <a:pt x="1524" y="272562"/>
                  </a:lnTo>
                  <a:lnTo>
                    <a:pt x="3048" y="285516"/>
                  </a:lnTo>
                  <a:lnTo>
                    <a:pt x="14460" y="328064"/>
                  </a:lnTo>
                  <a:lnTo>
                    <a:pt x="30775" y="365649"/>
                  </a:lnTo>
                  <a:lnTo>
                    <a:pt x="38100" y="377248"/>
                  </a:lnTo>
                  <a:lnTo>
                    <a:pt x="38100" y="246654"/>
                  </a:lnTo>
                  <a:lnTo>
                    <a:pt x="39624" y="225318"/>
                  </a:lnTo>
                  <a:lnTo>
                    <a:pt x="49224" y="182827"/>
                  </a:lnTo>
                  <a:lnTo>
                    <a:pt x="64726" y="145847"/>
                  </a:lnTo>
                  <a:lnTo>
                    <a:pt x="110211" y="88326"/>
                  </a:lnTo>
                  <a:lnTo>
                    <a:pt x="169628" y="52571"/>
                  </a:lnTo>
                  <a:lnTo>
                    <a:pt x="236527" y="38397"/>
                  </a:lnTo>
                  <a:lnTo>
                    <a:pt x="270766" y="39346"/>
                  </a:lnTo>
                  <a:lnTo>
                    <a:pt x="336792" y="57199"/>
                  </a:lnTo>
                  <a:lnTo>
                    <a:pt x="394173" y="96174"/>
                  </a:lnTo>
                  <a:lnTo>
                    <a:pt x="436459" y="156085"/>
                  </a:lnTo>
                  <a:lnTo>
                    <a:pt x="449926" y="193834"/>
                  </a:lnTo>
                  <a:lnTo>
                    <a:pt x="457200" y="236748"/>
                  </a:lnTo>
                  <a:lnTo>
                    <a:pt x="457200" y="379069"/>
                  </a:lnTo>
                  <a:lnTo>
                    <a:pt x="465643" y="365594"/>
                  </a:lnTo>
                  <a:lnTo>
                    <a:pt x="480774" y="330105"/>
                  </a:lnTo>
                  <a:lnTo>
                    <a:pt x="490854" y="290443"/>
                  </a:lnTo>
                  <a:lnTo>
                    <a:pt x="495300" y="246654"/>
                  </a:lnTo>
                  <a:close/>
                </a:path>
                <a:path w="495300" h="494030">
                  <a:moveTo>
                    <a:pt x="457200" y="379069"/>
                  </a:moveTo>
                  <a:lnTo>
                    <a:pt x="457200" y="258084"/>
                  </a:lnTo>
                  <a:lnTo>
                    <a:pt x="450066" y="300010"/>
                  </a:lnTo>
                  <a:lnTo>
                    <a:pt x="436944" y="337045"/>
                  </a:lnTo>
                  <a:lnTo>
                    <a:pt x="395783" y="396287"/>
                  </a:lnTo>
                  <a:lnTo>
                    <a:pt x="339823" y="435490"/>
                  </a:lnTo>
                  <a:lnTo>
                    <a:pt x="275171" y="454335"/>
                  </a:lnTo>
                  <a:lnTo>
                    <a:pt x="241493" y="456024"/>
                  </a:lnTo>
                  <a:lnTo>
                    <a:pt x="207932" y="452503"/>
                  </a:lnTo>
                  <a:lnTo>
                    <a:pt x="144213" y="429676"/>
                  </a:lnTo>
                  <a:lnTo>
                    <a:pt x="90120" y="385534"/>
                  </a:lnTo>
                  <a:lnTo>
                    <a:pt x="51758" y="319758"/>
                  </a:lnTo>
                  <a:lnTo>
                    <a:pt x="40386" y="278658"/>
                  </a:lnTo>
                  <a:lnTo>
                    <a:pt x="38100" y="246654"/>
                  </a:lnTo>
                  <a:lnTo>
                    <a:pt x="38100" y="377248"/>
                  </a:lnTo>
                  <a:lnTo>
                    <a:pt x="75768" y="426122"/>
                  </a:lnTo>
                  <a:lnTo>
                    <a:pt x="133343" y="467304"/>
                  </a:lnTo>
                  <a:lnTo>
                    <a:pt x="198818" y="489568"/>
                  </a:lnTo>
                  <a:lnTo>
                    <a:pt x="233054" y="493722"/>
                  </a:lnTo>
                  <a:lnTo>
                    <a:pt x="267509" y="493285"/>
                  </a:lnTo>
                  <a:lnTo>
                    <a:pt x="334733" y="478826"/>
                  </a:lnTo>
                  <a:lnTo>
                    <a:pt x="395808" y="446562"/>
                  </a:lnTo>
                  <a:lnTo>
                    <a:pt x="446049" y="396864"/>
                  </a:lnTo>
                  <a:lnTo>
                    <a:pt x="457200" y="379069"/>
                  </a:lnTo>
                  <a:close/>
                </a:path>
              </a:pathLst>
            </a:custGeom>
            <a:solidFill>
              <a:srgbClr val="000000"/>
            </a:solidFill>
          </p:spPr>
          <p:txBody>
            <a:bodyPr wrap="square" lIns="0" tIns="0" rIns="0" bIns="0" rtlCol="0"/>
            <a:lstStyle/>
            <a:p>
              <a:endParaRPr/>
            </a:p>
          </p:txBody>
        </p:sp>
      </p:grpSp>
      <p:sp>
        <p:nvSpPr>
          <p:cNvPr id="10" name="object 10"/>
          <p:cNvSpPr txBox="1"/>
          <p:nvPr/>
        </p:nvSpPr>
        <p:spPr>
          <a:xfrm>
            <a:off x="2465203" y="2165858"/>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1</a:t>
            </a:r>
            <a:endParaRPr sz="2400">
              <a:latin typeface="Arial"/>
              <a:cs typeface="Arial"/>
            </a:endParaRPr>
          </a:p>
        </p:txBody>
      </p:sp>
      <p:grpSp>
        <p:nvGrpSpPr>
          <p:cNvPr id="11" name="object 11"/>
          <p:cNvGrpSpPr/>
          <p:nvPr/>
        </p:nvGrpSpPr>
        <p:grpSpPr>
          <a:xfrm>
            <a:off x="774839" y="2919983"/>
            <a:ext cx="9144000" cy="881380"/>
            <a:chOff x="774839" y="2919983"/>
            <a:chExt cx="9144000" cy="881380"/>
          </a:xfrm>
        </p:grpSpPr>
        <p:sp>
          <p:nvSpPr>
            <p:cNvPr id="12" name="object 12"/>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pic>
          <p:nvPicPr>
            <p:cNvPr id="13" name="object 13"/>
            <p:cNvPicPr/>
            <p:nvPr/>
          </p:nvPicPr>
          <p:blipFill>
            <a:blip r:embed="rId2" cstate="print"/>
            <a:stretch>
              <a:fillRect/>
            </a:stretch>
          </p:blipFill>
          <p:spPr>
            <a:xfrm>
              <a:off x="5393321" y="2961131"/>
              <a:ext cx="685037" cy="596645"/>
            </a:xfrm>
            <a:prstGeom prst="rect">
              <a:avLst/>
            </a:prstGeom>
          </p:spPr>
        </p:pic>
        <p:sp>
          <p:nvSpPr>
            <p:cNvPr id="14" name="object 14"/>
            <p:cNvSpPr/>
            <p:nvPr/>
          </p:nvSpPr>
          <p:spPr>
            <a:xfrm>
              <a:off x="557010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5" name="object 15"/>
            <p:cNvSpPr/>
            <p:nvPr/>
          </p:nvSpPr>
          <p:spPr>
            <a:xfrm>
              <a:off x="552590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8354453" y="2961131"/>
              <a:ext cx="707136" cy="596645"/>
            </a:xfrm>
            <a:prstGeom prst="rect">
              <a:avLst/>
            </a:prstGeom>
          </p:spPr>
        </p:pic>
        <p:sp>
          <p:nvSpPr>
            <p:cNvPr id="17" name="object 17"/>
            <p:cNvSpPr/>
            <p:nvPr/>
          </p:nvSpPr>
          <p:spPr>
            <a:xfrm>
              <a:off x="855332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8" name="object 18"/>
            <p:cNvSpPr/>
            <p:nvPr/>
          </p:nvSpPr>
          <p:spPr>
            <a:xfrm>
              <a:off x="8509127"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19" name="object 19"/>
            <p:cNvPicPr/>
            <p:nvPr/>
          </p:nvPicPr>
          <p:blipFill>
            <a:blip r:embed="rId3" cstate="print"/>
            <a:stretch>
              <a:fillRect/>
            </a:stretch>
          </p:blipFill>
          <p:spPr>
            <a:xfrm>
              <a:off x="7360043" y="2961131"/>
              <a:ext cx="707136" cy="596645"/>
            </a:xfrm>
            <a:prstGeom prst="rect">
              <a:avLst/>
            </a:prstGeom>
          </p:spPr>
        </p:pic>
        <p:sp>
          <p:nvSpPr>
            <p:cNvPr id="20" name="object 20"/>
            <p:cNvSpPr/>
            <p:nvPr/>
          </p:nvSpPr>
          <p:spPr>
            <a:xfrm>
              <a:off x="755891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pic>
          <p:nvPicPr>
            <p:cNvPr id="21" name="object 21"/>
            <p:cNvPicPr/>
            <p:nvPr/>
          </p:nvPicPr>
          <p:blipFill>
            <a:blip r:embed="rId4" cstate="print"/>
            <a:stretch>
              <a:fillRect/>
            </a:stretch>
          </p:blipFill>
          <p:spPr>
            <a:xfrm>
              <a:off x="5304929" y="3601973"/>
              <a:ext cx="861059" cy="198882"/>
            </a:xfrm>
            <a:prstGeom prst="rect">
              <a:avLst/>
            </a:prstGeom>
          </p:spPr>
        </p:pic>
        <p:sp>
          <p:nvSpPr>
            <p:cNvPr id="22" name="object 22"/>
            <p:cNvSpPr/>
            <p:nvPr/>
          </p:nvSpPr>
          <p:spPr>
            <a:xfrm>
              <a:off x="751472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3" name="object 23"/>
            <p:cNvPicPr/>
            <p:nvPr/>
          </p:nvPicPr>
          <p:blipFill>
            <a:blip r:embed="rId3" cstate="print"/>
            <a:stretch>
              <a:fillRect/>
            </a:stretch>
          </p:blipFill>
          <p:spPr>
            <a:xfrm>
              <a:off x="6365620" y="2961131"/>
              <a:ext cx="707136" cy="596645"/>
            </a:xfrm>
            <a:prstGeom prst="rect">
              <a:avLst/>
            </a:prstGeom>
          </p:spPr>
        </p:pic>
        <p:sp>
          <p:nvSpPr>
            <p:cNvPr id="24" name="object 24"/>
            <p:cNvSpPr/>
            <p:nvPr/>
          </p:nvSpPr>
          <p:spPr>
            <a:xfrm>
              <a:off x="656451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pic>
          <p:nvPicPr>
            <p:cNvPr id="25" name="object 25"/>
            <p:cNvPicPr/>
            <p:nvPr/>
          </p:nvPicPr>
          <p:blipFill>
            <a:blip r:embed="rId5" cstate="print"/>
            <a:stretch>
              <a:fillRect/>
            </a:stretch>
          </p:blipFill>
          <p:spPr>
            <a:xfrm>
              <a:off x="8288159" y="3601973"/>
              <a:ext cx="849630" cy="198882"/>
            </a:xfrm>
            <a:prstGeom prst="rect">
              <a:avLst/>
            </a:prstGeom>
          </p:spPr>
        </p:pic>
        <p:sp>
          <p:nvSpPr>
            <p:cNvPr id="26" name="object 26"/>
            <p:cNvSpPr/>
            <p:nvPr/>
          </p:nvSpPr>
          <p:spPr>
            <a:xfrm>
              <a:off x="652031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7" name="object 27"/>
            <p:cNvPicPr/>
            <p:nvPr/>
          </p:nvPicPr>
          <p:blipFill>
            <a:blip r:embed="rId6" cstate="print"/>
            <a:stretch>
              <a:fillRect/>
            </a:stretch>
          </p:blipFill>
          <p:spPr>
            <a:xfrm>
              <a:off x="7293737" y="3601973"/>
              <a:ext cx="853452" cy="198882"/>
            </a:xfrm>
            <a:prstGeom prst="rect">
              <a:avLst/>
            </a:prstGeom>
          </p:spPr>
        </p:pic>
        <p:sp>
          <p:nvSpPr>
            <p:cNvPr id="28" name="object 28"/>
            <p:cNvSpPr/>
            <p:nvPr/>
          </p:nvSpPr>
          <p:spPr>
            <a:xfrm>
              <a:off x="2087765" y="3312794"/>
              <a:ext cx="169545" cy="0"/>
            </a:xfrm>
            <a:custGeom>
              <a:avLst/>
              <a:gdLst/>
              <a:ahLst/>
              <a:cxnLst/>
              <a:rect l="l" t="t" r="r" b="b"/>
              <a:pathLst>
                <a:path w="169544">
                  <a:moveTo>
                    <a:pt x="0" y="0"/>
                  </a:moveTo>
                  <a:lnTo>
                    <a:pt x="28194" y="0"/>
                  </a:lnTo>
                </a:path>
                <a:path w="169544">
                  <a:moveTo>
                    <a:pt x="112775" y="0"/>
                  </a:moveTo>
                  <a:lnTo>
                    <a:pt x="169164" y="0"/>
                  </a:lnTo>
                </a:path>
              </a:pathLst>
            </a:custGeom>
            <a:ln w="28194">
              <a:solidFill>
                <a:srgbClr val="000000"/>
              </a:solidFill>
            </a:ln>
          </p:spPr>
          <p:txBody>
            <a:bodyPr wrap="square" lIns="0" tIns="0" rIns="0" bIns="0" rtlCol="0"/>
            <a:lstStyle/>
            <a:p>
              <a:endParaRPr/>
            </a:p>
          </p:txBody>
        </p:sp>
        <p:pic>
          <p:nvPicPr>
            <p:cNvPr id="29" name="object 29"/>
            <p:cNvPicPr/>
            <p:nvPr/>
          </p:nvPicPr>
          <p:blipFill>
            <a:blip r:embed="rId6" cstate="print"/>
            <a:stretch>
              <a:fillRect/>
            </a:stretch>
          </p:blipFill>
          <p:spPr>
            <a:xfrm>
              <a:off x="6299326" y="3601973"/>
              <a:ext cx="857262" cy="198882"/>
            </a:xfrm>
            <a:prstGeom prst="rect">
              <a:avLst/>
            </a:prstGeom>
          </p:spPr>
        </p:pic>
        <p:sp>
          <p:nvSpPr>
            <p:cNvPr id="30" name="object 30"/>
            <p:cNvSpPr/>
            <p:nvPr/>
          </p:nvSpPr>
          <p:spPr>
            <a:xfrm>
              <a:off x="2087765" y="3340988"/>
              <a:ext cx="56515" cy="0"/>
            </a:xfrm>
            <a:custGeom>
              <a:avLst/>
              <a:gdLst/>
              <a:ahLst/>
              <a:cxnLst/>
              <a:rect l="l" t="t" r="r" b="b"/>
              <a:pathLst>
                <a:path w="56514">
                  <a:moveTo>
                    <a:pt x="0" y="0"/>
                  </a:moveTo>
                  <a:lnTo>
                    <a:pt x="56388" y="0"/>
                  </a:lnTo>
                </a:path>
              </a:pathLst>
            </a:custGeom>
            <a:ln w="28194">
              <a:solidFill>
                <a:srgbClr val="000000"/>
              </a:solidFill>
            </a:ln>
          </p:spPr>
          <p:txBody>
            <a:bodyPr wrap="square" lIns="0" tIns="0" rIns="0" bIns="0" rtlCol="0"/>
            <a:lstStyle/>
            <a:p>
              <a:endParaRPr/>
            </a:p>
          </p:txBody>
        </p:sp>
        <p:pic>
          <p:nvPicPr>
            <p:cNvPr id="31" name="object 31"/>
            <p:cNvPicPr/>
            <p:nvPr/>
          </p:nvPicPr>
          <p:blipFill>
            <a:blip r:embed="rId7" cstate="print"/>
            <a:stretch>
              <a:fillRect/>
            </a:stretch>
          </p:blipFill>
          <p:spPr>
            <a:xfrm>
              <a:off x="1354721" y="3298697"/>
              <a:ext cx="901446" cy="253746"/>
            </a:xfrm>
            <a:prstGeom prst="rect">
              <a:avLst/>
            </a:prstGeom>
          </p:spPr>
        </p:pic>
        <p:pic>
          <p:nvPicPr>
            <p:cNvPr id="32" name="object 32"/>
            <p:cNvPicPr/>
            <p:nvPr/>
          </p:nvPicPr>
          <p:blipFill>
            <a:blip r:embed="rId8" cstate="print"/>
            <a:stretch>
              <a:fillRect/>
            </a:stretch>
          </p:blipFill>
          <p:spPr>
            <a:xfrm>
              <a:off x="1495691" y="3552443"/>
              <a:ext cx="592073" cy="84581"/>
            </a:xfrm>
            <a:prstGeom prst="rect">
              <a:avLst/>
            </a:prstGeom>
          </p:spPr>
        </p:pic>
      </p:grpSp>
      <p:sp>
        <p:nvSpPr>
          <p:cNvPr id="33" name="object 33"/>
          <p:cNvSpPr txBox="1"/>
          <p:nvPr/>
        </p:nvSpPr>
        <p:spPr>
          <a:xfrm>
            <a:off x="1225937" y="2707639"/>
            <a:ext cx="3888104" cy="330200"/>
          </a:xfrm>
          <a:prstGeom prst="rect">
            <a:avLst/>
          </a:prstGeom>
        </p:spPr>
        <p:txBody>
          <a:bodyPr vert="horz" wrap="square" lIns="0" tIns="12065" rIns="0" bIns="0" rtlCol="0">
            <a:spAutoFit/>
          </a:bodyPr>
          <a:lstStyle/>
          <a:p>
            <a:pPr marL="38100">
              <a:lnSpc>
                <a:spcPct val="100000"/>
              </a:lnSpc>
              <a:spcBef>
                <a:spcPts val="95"/>
              </a:spcBef>
            </a:pPr>
            <a:r>
              <a:rPr sz="3000" b="1" spc="-7" baseline="-38888" dirty="0">
                <a:latin typeface="Tahoma"/>
                <a:cs typeface="Tahoma"/>
              </a:rPr>
              <a:t>Attacker</a:t>
            </a:r>
            <a:r>
              <a:rPr sz="3000" b="1" spc="22" baseline="-38888" dirty="0">
                <a:latin typeface="Tahoma"/>
                <a:cs typeface="Tahoma"/>
              </a:rPr>
              <a:t> </a:t>
            </a:r>
            <a:r>
              <a:rPr sz="2000" spc="-5" dirty="0">
                <a:latin typeface="Tahoma"/>
                <a:cs typeface="Tahoma"/>
              </a:rPr>
              <a:t>unsecured</a:t>
            </a:r>
            <a:r>
              <a:rPr sz="2000" spc="-25" dirty="0">
                <a:latin typeface="Tahoma"/>
                <a:cs typeface="Tahoma"/>
              </a:rPr>
              <a:t> </a:t>
            </a:r>
            <a:r>
              <a:rPr sz="2000" spc="-5" dirty="0">
                <a:latin typeface="Tahoma"/>
                <a:cs typeface="Tahoma"/>
              </a:rPr>
              <a:t>systems</a:t>
            </a:r>
            <a:r>
              <a:rPr sz="2000" spc="-20" dirty="0">
                <a:latin typeface="Tahoma"/>
                <a:cs typeface="Tahoma"/>
              </a:rPr>
              <a:t> </a:t>
            </a:r>
            <a:r>
              <a:rPr sz="2000" spc="-5" dirty="0">
                <a:latin typeface="Tahoma"/>
                <a:cs typeface="Tahoma"/>
              </a:rPr>
              <a:t>that</a:t>
            </a:r>
            <a:endParaRPr sz="2000">
              <a:latin typeface="Tahoma"/>
              <a:cs typeface="Tahoma"/>
            </a:endParaRPr>
          </a:p>
        </p:txBody>
      </p:sp>
      <p:sp>
        <p:nvSpPr>
          <p:cNvPr id="34" name="object 34"/>
          <p:cNvSpPr txBox="1"/>
          <p:nvPr/>
        </p:nvSpPr>
        <p:spPr>
          <a:xfrm>
            <a:off x="2413398" y="3012439"/>
            <a:ext cx="234315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ahoma"/>
                <a:cs typeface="Tahoma"/>
              </a:rPr>
              <a:t>can</a:t>
            </a:r>
            <a:r>
              <a:rPr sz="2000" spc="-40" dirty="0">
                <a:latin typeface="Tahoma"/>
                <a:cs typeface="Tahoma"/>
              </a:rPr>
              <a:t> </a:t>
            </a:r>
            <a:r>
              <a:rPr sz="2000" spc="-5" dirty="0">
                <a:latin typeface="Tahoma"/>
                <a:cs typeface="Tahoma"/>
              </a:rPr>
              <a:t>be</a:t>
            </a:r>
            <a:r>
              <a:rPr sz="2000" spc="-35" dirty="0">
                <a:latin typeface="Tahoma"/>
                <a:cs typeface="Tahoma"/>
              </a:rPr>
              <a:t> </a:t>
            </a:r>
            <a:r>
              <a:rPr sz="2000" spc="-5" dirty="0">
                <a:latin typeface="Tahoma"/>
                <a:cs typeface="Tahoma"/>
              </a:rPr>
              <a:t>compromised</a:t>
            </a:r>
            <a:endParaRPr sz="2000">
              <a:latin typeface="Tahoma"/>
              <a:cs typeface="Tahoma"/>
            </a:endParaRPr>
          </a:p>
        </p:txBody>
      </p:sp>
      <p:grpSp>
        <p:nvGrpSpPr>
          <p:cNvPr id="35" name="object 35"/>
          <p:cNvGrpSpPr/>
          <p:nvPr/>
        </p:nvGrpSpPr>
        <p:grpSpPr>
          <a:xfrm>
            <a:off x="1350149" y="3637026"/>
            <a:ext cx="8330565" cy="1855470"/>
            <a:chOff x="1350149" y="3637026"/>
            <a:chExt cx="8330565" cy="1855470"/>
          </a:xfrm>
        </p:grpSpPr>
        <p:sp>
          <p:nvSpPr>
            <p:cNvPr id="36" name="object 36"/>
            <p:cNvSpPr/>
            <p:nvPr/>
          </p:nvSpPr>
          <p:spPr>
            <a:xfrm>
              <a:off x="5327027"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sp>
          <p:nvSpPr>
            <p:cNvPr id="37" name="object 37"/>
            <p:cNvSpPr/>
            <p:nvPr/>
          </p:nvSpPr>
          <p:spPr>
            <a:xfrm>
              <a:off x="8288159"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sp>
          <p:nvSpPr>
            <p:cNvPr id="38" name="object 38"/>
            <p:cNvSpPr/>
            <p:nvPr/>
          </p:nvSpPr>
          <p:spPr>
            <a:xfrm>
              <a:off x="7293736"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39" name="object 39"/>
            <p:cNvPicPr/>
            <p:nvPr/>
          </p:nvPicPr>
          <p:blipFill>
            <a:blip r:embed="rId9" cstate="print"/>
            <a:stretch>
              <a:fillRect/>
            </a:stretch>
          </p:blipFill>
          <p:spPr>
            <a:xfrm>
              <a:off x="1354721" y="3637026"/>
              <a:ext cx="901446" cy="998220"/>
            </a:xfrm>
            <a:prstGeom prst="rect">
              <a:avLst/>
            </a:prstGeom>
          </p:spPr>
        </p:pic>
        <p:sp>
          <p:nvSpPr>
            <p:cNvPr id="40" name="object 40"/>
            <p:cNvSpPr/>
            <p:nvPr/>
          </p:nvSpPr>
          <p:spPr>
            <a:xfrm>
              <a:off x="6299327"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41" name="object 41"/>
            <p:cNvPicPr/>
            <p:nvPr/>
          </p:nvPicPr>
          <p:blipFill>
            <a:blip r:embed="rId10" cstate="print"/>
            <a:stretch>
              <a:fillRect/>
            </a:stretch>
          </p:blipFill>
          <p:spPr>
            <a:xfrm>
              <a:off x="4840871" y="3955542"/>
              <a:ext cx="707136" cy="596645"/>
            </a:xfrm>
            <a:prstGeom prst="rect">
              <a:avLst/>
            </a:prstGeom>
          </p:spPr>
        </p:pic>
        <p:sp>
          <p:nvSpPr>
            <p:cNvPr id="42" name="object 42"/>
            <p:cNvSpPr/>
            <p:nvPr/>
          </p:nvSpPr>
          <p:spPr>
            <a:xfrm>
              <a:off x="5039753" y="456323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43" name="object 43"/>
            <p:cNvSpPr/>
            <p:nvPr/>
          </p:nvSpPr>
          <p:spPr>
            <a:xfrm>
              <a:off x="4995557" y="458533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44" name="object 44"/>
            <p:cNvPicPr/>
            <p:nvPr/>
          </p:nvPicPr>
          <p:blipFill>
            <a:blip r:embed="rId11" cstate="print"/>
            <a:stretch>
              <a:fillRect/>
            </a:stretch>
          </p:blipFill>
          <p:spPr>
            <a:xfrm>
              <a:off x="4774577" y="4596384"/>
              <a:ext cx="858011" cy="198882"/>
            </a:xfrm>
            <a:prstGeom prst="rect">
              <a:avLst/>
            </a:prstGeom>
          </p:spPr>
        </p:pic>
        <p:pic>
          <p:nvPicPr>
            <p:cNvPr id="45" name="object 45"/>
            <p:cNvPicPr/>
            <p:nvPr/>
          </p:nvPicPr>
          <p:blipFill>
            <a:blip r:embed="rId10" cstate="print"/>
            <a:stretch>
              <a:fillRect/>
            </a:stretch>
          </p:blipFill>
          <p:spPr>
            <a:xfrm>
              <a:off x="8884806" y="3955542"/>
              <a:ext cx="707136" cy="596645"/>
            </a:xfrm>
            <a:prstGeom prst="rect">
              <a:avLst/>
            </a:prstGeom>
          </p:spPr>
        </p:pic>
        <p:sp>
          <p:nvSpPr>
            <p:cNvPr id="46" name="object 46"/>
            <p:cNvSpPr/>
            <p:nvPr/>
          </p:nvSpPr>
          <p:spPr>
            <a:xfrm>
              <a:off x="9083675" y="456323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47" name="object 47"/>
            <p:cNvSpPr/>
            <p:nvPr/>
          </p:nvSpPr>
          <p:spPr>
            <a:xfrm>
              <a:off x="9039491" y="458533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48" name="object 48"/>
            <p:cNvPicPr/>
            <p:nvPr/>
          </p:nvPicPr>
          <p:blipFill>
            <a:blip r:embed="rId11" cstate="print"/>
            <a:stretch>
              <a:fillRect/>
            </a:stretch>
          </p:blipFill>
          <p:spPr>
            <a:xfrm>
              <a:off x="8818499" y="4596384"/>
              <a:ext cx="852690" cy="198882"/>
            </a:xfrm>
            <a:prstGeom prst="rect">
              <a:avLst/>
            </a:prstGeom>
          </p:spPr>
        </p:pic>
        <p:pic>
          <p:nvPicPr>
            <p:cNvPr id="49" name="object 49"/>
            <p:cNvPicPr/>
            <p:nvPr/>
          </p:nvPicPr>
          <p:blipFill>
            <a:blip r:embed="rId10" cstate="print"/>
            <a:stretch>
              <a:fillRect/>
            </a:stretch>
          </p:blipFill>
          <p:spPr>
            <a:xfrm>
              <a:off x="5857379" y="3955542"/>
              <a:ext cx="707136" cy="596645"/>
            </a:xfrm>
            <a:prstGeom prst="rect">
              <a:avLst/>
            </a:prstGeom>
          </p:spPr>
        </p:pic>
        <p:sp>
          <p:nvSpPr>
            <p:cNvPr id="50" name="object 50"/>
            <p:cNvSpPr/>
            <p:nvPr/>
          </p:nvSpPr>
          <p:spPr>
            <a:xfrm>
              <a:off x="6056261" y="456323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51" name="object 51"/>
            <p:cNvSpPr/>
            <p:nvPr/>
          </p:nvSpPr>
          <p:spPr>
            <a:xfrm>
              <a:off x="6012065" y="458533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52" name="object 52"/>
            <p:cNvPicPr/>
            <p:nvPr/>
          </p:nvPicPr>
          <p:blipFill>
            <a:blip r:embed="rId11" cstate="print"/>
            <a:stretch>
              <a:fillRect/>
            </a:stretch>
          </p:blipFill>
          <p:spPr>
            <a:xfrm>
              <a:off x="5791085" y="4596384"/>
              <a:ext cx="851153" cy="198882"/>
            </a:xfrm>
            <a:prstGeom prst="rect">
              <a:avLst/>
            </a:prstGeom>
          </p:spPr>
        </p:pic>
        <p:pic>
          <p:nvPicPr>
            <p:cNvPr id="53" name="object 53"/>
            <p:cNvPicPr/>
            <p:nvPr/>
          </p:nvPicPr>
          <p:blipFill>
            <a:blip r:embed="rId12" cstate="print"/>
            <a:stretch>
              <a:fillRect/>
            </a:stretch>
          </p:blipFill>
          <p:spPr>
            <a:xfrm>
              <a:off x="6873874" y="3955542"/>
              <a:ext cx="685037" cy="596645"/>
            </a:xfrm>
            <a:prstGeom prst="rect">
              <a:avLst/>
            </a:prstGeom>
          </p:spPr>
        </p:pic>
        <p:sp>
          <p:nvSpPr>
            <p:cNvPr id="54" name="object 54"/>
            <p:cNvSpPr/>
            <p:nvPr/>
          </p:nvSpPr>
          <p:spPr>
            <a:xfrm>
              <a:off x="7072769" y="4563237"/>
              <a:ext cx="309880" cy="0"/>
            </a:xfrm>
            <a:custGeom>
              <a:avLst/>
              <a:gdLst/>
              <a:ahLst/>
              <a:cxnLst/>
              <a:rect l="l" t="t" r="r" b="b"/>
              <a:pathLst>
                <a:path w="309879">
                  <a:moveTo>
                    <a:pt x="0" y="0"/>
                  </a:moveTo>
                  <a:lnTo>
                    <a:pt x="309372" y="0"/>
                  </a:lnTo>
                </a:path>
              </a:pathLst>
            </a:custGeom>
            <a:ln w="22098">
              <a:solidFill>
                <a:srgbClr val="433F41"/>
              </a:solidFill>
            </a:ln>
          </p:spPr>
          <p:txBody>
            <a:bodyPr wrap="square" lIns="0" tIns="0" rIns="0" bIns="0" rtlCol="0"/>
            <a:lstStyle/>
            <a:p>
              <a:endParaRPr/>
            </a:p>
          </p:txBody>
        </p:sp>
        <p:sp>
          <p:nvSpPr>
            <p:cNvPr id="55" name="object 55"/>
            <p:cNvSpPr/>
            <p:nvPr/>
          </p:nvSpPr>
          <p:spPr>
            <a:xfrm>
              <a:off x="7028560" y="4585335"/>
              <a:ext cx="398145" cy="0"/>
            </a:xfrm>
            <a:custGeom>
              <a:avLst/>
              <a:gdLst/>
              <a:ahLst/>
              <a:cxnLst/>
              <a:rect l="l" t="t" r="r" b="b"/>
              <a:pathLst>
                <a:path w="398145">
                  <a:moveTo>
                    <a:pt x="0" y="0"/>
                  </a:moveTo>
                  <a:lnTo>
                    <a:pt x="397763" y="0"/>
                  </a:lnTo>
                </a:path>
              </a:pathLst>
            </a:custGeom>
            <a:ln w="22098">
              <a:solidFill>
                <a:srgbClr val="000800"/>
              </a:solidFill>
            </a:ln>
          </p:spPr>
          <p:txBody>
            <a:bodyPr wrap="square" lIns="0" tIns="0" rIns="0" bIns="0" rtlCol="0"/>
            <a:lstStyle/>
            <a:p>
              <a:endParaRPr/>
            </a:p>
          </p:txBody>
        </p:sp>
        <p:pic>
          <p:nvPicPr>
            <p:cNvPr id="56" name="object 56"/>
            <p:cNvPicPr/>
            <p:nvPr/>
          </p:nvPicPr>
          <p:blipFill>
            <a:blip r:embed="rId13" cstate="print"/>
            <a:stretch>
              <a:fillRect/>
            </a:stretch>
          </p:blipFill>
          <p:spPr>
            <a:xfrm>
              <a:off x="6785495" y="4596384"/>
              <a:ext cx="866381" cy="198882"/>
            </a:xfrm>
            <a:prstGeom prst="rect">
              <a:avLst/>
            </a:prstGeom>
          </p:spPr>
        </p:pic>
        <p:pic>
          <p:nvPicPr>
            <p:cNvPr id="57" name="object 57"/>
            <p:cNvPicPr/>
            <p:nvPr/>
          </p:nvPicPr>
          <p:blipFill>
            <a:blip r:embed="rId14" cstate="print"/>
            <a:stretch>
              <a:fillRect/>
            </a:stretch>
          </p:blipFill>
          <p:spPr>
            <a:xfrm>
              <a:off x="2519819" y="4673346"/>
              <a:ext cx="6069317" cy="819149"/>
            </a:xfrm>
            <a:prstGeom prst="rect">
              <a:avLst/>
            </a:prstGeom>
          </p:spPr>
        </p:pic>
        <p:sp>
          <p:nvSpPr>
            <p:cNvPr id="58" name="object 58"/>
            <p:cNvSpPr/>
            <p:nvPr/>
          </p:nvSpPr>
          <p:spPr>
            <a:xfrm>
              <a:off x="2512961" y="4667250"/>
              <a:ext cx="6083300" cy="825500"/>
            </a:xfrm>
            <a:custGeom>
              <a:avLst/>
              <a:gdLst/>
              <a:ahLst/>
              <a:cxnLst/>
              <a:rect l="l" t="t" r="r" b="b"/>
              <a:pathLst>
                <a:path w="6083300" h="825500">
                  <a:moveTo>
                    <a:pt x="6083045" y="417575"/>
                  </a:moveTo>
                  <a:lnTo>
                    <a:pt x="43433" y="0"/>
                  </a:lnTo>
                  <a:lnTo>
                    <a:pt x="0" y="284225"/>
                  </a:lnTo>
                  <a:lnTo>
                    <a:pt x="8382" y="286259"/>
                  </a:lnTo>
                  <a:lnTo>
                    <a:pt x="8381" y="273557"/>
                  </a:lnTo>
                  <a:lnTo>
                    <a:pt x="13820" y="274877"/>
                  </a:lnTo>
                  <a:lnTo>
                    <a:pt x="48767" y="51462"/>
                  </a:lnTo>
                  <a:lnTo>
                    <a:pt x="48767" y="12953"/>
                  </a:lnTo>
                  <a:lnTo>
                    <a:pt x="55625" y="7619"/>
                  </a:lnTo>
                  <a:lnTo>
                    <a:pt x="55625" y="13428"/>
                  </a:lnTo>
                  <a:lnTo>
                    <a:pt x="6069098" y="429330"/>
                  </a:lnTo>
                  <a:lnTo>
                    <a:pt x="6070092" y="422909"/>
                  </a:lnTo>
                  <a:lnTo>
                    <a:pt x="6075426" y="429767"/>
                  </a:lnTo>
                  <a:lnTo>
                    <a:pt x="6075426" y="466960"/>
                  </a:lnTo>
                  <a:lnTo>
                    <a:pt x="6083045" y="417575"/>
                  </a:lnTo>
                  <a:close/>
                </a:path>
                <a:path w="6083300" h="825500">
                  <a:moveTo>
                    <a:pt x="13820" y="274877"/>
                  </a:moveTo>
                  <a:lnTo>
                    <a:pt x="8381" y="273557"/>
                  </a:lnTo>
                  <a:lnTo>
                    <a:pt x="12953" y="280415"/>
                  </a:lnTo>
                  <a:lnTo>
                    <a:pt x="13820" y="274877"/>
                  </a:lnTo>
                  <a:close/>
                </a:path>
                <a:path w="6083300" h="825500">
                  <a:moveTo>
                    <a:pt x="2282729" y="825245"/>
                  </a:moveTo>
                  <a:lnTo>
                    <a:pt x="13820" y="274877"/>
                  </a:lnTo>
                  <a:lnTo>
                    <a:pt x="12953" y="280415"/>
                  </a:lnTo>
                  <a:lnTo>
                    <a:pt x="8381" y="273557"/>
                  </a:lnTo>
                  <a:lnTo>
                    <a:pt x="8382" y="286259"/>
                  </a:lnTo>
                  <a:lnTo>
                    <a:pt x="2230226" y="825245"/>
                  </a:lnTo>
                  <a:lnTo>
                    <a:pt x="2282729" y="825245"/>
                  </a:lnTo>
                  <a:close/>
                </a:path>
                <a:path w="6083300" h="825500">
                  <a:moveTo>
                    <a:pt x="55625" y="7619"/>
                  </a:moveTo>
                  <a:lnTo>
                    <a:pt x="48767" y="12953"/>
                  </a:lnTo>
                  <a:lnTo>
                    <a:pt x="54727" y="13366"/>
                  </a:lnTo>
                  <a:lnTo>
                    <a:pt x="55625" y="7619"/>
                  </a:lnTo>
                  <a:close/>
                </a:path>
                <a:path w="6083300" h="825500">
                  <a:moveTo>
                    <a:pt x="54727" y="13366"/>
                  </a:moveTo>
                  <a:lnTo>
                    <a:pt x="48767" y="12953"/>
                  </a:lnTo>
                  <a:lnTo>
                    <a:pt x="48767" y="51462"/>
                  </a:lnTo>
                  <a:lnTo>
                    <a:pt x="54727" y="13366"/>
                  </a:lnTo>
                  <a:close/>
                </a:path>
                <a:path w="6083300" h="825500">
                  <a:moveTo>
                    <a:pt x="55625" y="13428"/>
                  </a:moveTo>
                  <a:lnTo>
                    <a:pt x="55625" y="7619"/>
                  </a:lnTo>
                  <a:lnTo>
                    <a:pt x="54727" y="13366"/>
                  </a:lnTo>
                  <a:lnTo>
                    <a:pt x="55625" y="13428"/>
                  </a:lnTo>
                  <a:close/>
                </a:path>
                <a:path w="6083300" h="825500">
                  <a:moveTo>
                    <a:pt x="6075426" y="466960"/>
                  </a:moveTo>
                  <a:lnTo>
                    <a:pt x="6075426" y="429767"/>
                  </a:lnTo>
                  <a:lnTo>
                    <a:pt x="6069098" y="429330"/>
                  </a:lnTo>
                  <a:lnTo>
                    <a:pt x="6007825" y="825245"/>
                  </a:lnTo>
                  <a:lnTo>
                    <a:pt x="6020142" y="825245"/>
                  </a:lnTo>
                  <a:lnTo>
                    <a:pt x="6075426" y="466960"/>
                  </a:lnTo>
                  <a:close/>
                </a:path>
                <a:path w="6083300" h="825500">
                  <a:moveTo>
                    <a:pt x="6075426" y="429767"/>
                  </a:moveTo>
                  <a:lnTo>
                    <a:pt x="6070092" y="422909"/>
                  </a:lnTo>
                  <a:lnTo>
                    <a:pt x="6069098" y="429330"/>
                  </a:lnTo>
                  <a:lnTo>
                    <a:pt x="6075426" y="429767"/>
                  </a:lnTo>
                  <a:close/>
                </a:path>
              </a:pathLst>
            </a:custGeom>
            <a:solidFill>
              <a:srgbClr val="000000"/>
            </a:solidFill>
          </p:spPr>
          <p:txBody>
            <a:bodyPr wrap="square" lIns="0" tIns="0" rIns="0" bIns="0" rtlCol="0"/>
            <a:lstStyle/>
            <a:p>
              <a:endParaRPr/>
            </a:p>
          </p:txBody>
        </p:sp>
        <p:pic>
          <p:nvPicPr>
            <p:cNvPr id="59" name="object 59"/>
            <p:cNvPicPr/>
            <p:nvPr/>
          </p:nvPicPr>
          <p:blipFill>
            <a:blip r:embed="rId10" cstate="print"/>
            <a:stretch>
              <a:fillRect/>
            </a:stretch>
          </p:blipFill>
          <p:spPr>
            <a:xfrm>
              <a:off x="7868285" y="3955542"/>
              <a:ext cx="707136" cy="596645"/>
            </a:xfrm>
            <a:prstGeom prst="rect">
              <a:avLst/>
            </a:prstGeom>
          </p:spPr>
        </p:pic>
        <p:sp>
          <p:nvSpPr>
            <p:cNvPr id="60" name="object 60"/>
            <p:cNvSpPr/>
            <p:nvPr/>
          </p:nvSpPr>
          <p:spPr>
            <a:xfrm>
              <a:off x="8067179" y="456323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61" name="object 61"/>
            <p:cNvSpPr/>
            <p:nvPr/>
          </p:nvSpPr>
          <p:spPr>
            <a:xfrm>
              <a:off x="8022983" y="458533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62" name="object 62"/>
            <p:cNvPicPr/>
            <p:nvPr/>
          </p:nvPicPr>
          <p:blipFill>
            <a:blip r:embed="rId13" cstate="print"/>
            <a:stretch>
              <a:fillRect/>
            </a:stretch>
          </p:blipFill>
          <p:spPr>
            <a:xfrm>
              <a:off x="7802003" y="4596384"/>
              <a:ext cx="859536" cy="198882"/>
            </a:xfrm>
            <a:prstGeom prst="rect">
              <a:avLst/>
            </a:prstGeom>
          </p:spPr>
        </p:pic>
        <p:sp>
          <p:nvSpPr>
            <p:cNvPr id="63" name="object 63"/>
            <p:cNvSpPr/>
            <p:nvPr/>
          </p:nvSpPr>
          <p:spPr>
            <a:xfrm>
              <a:off x="4774577"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sp>
          <p:nvSpPr>
            <p:cNvPr id="64" name="object 64"/>
            <p:cNvSpPr/>
            <p:nvPr/>
          </p:nvSpPr>
          <p:spPr>
            <a:xfrm>
              <a:off x="8818499"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sp>
          <p:nvSpPr>
            <p:cNvPr id="65" name="object 65"/>
            <p:cNvSpPr/>
            <p:nvPr/>
          </p:nvSpPr>
          <p:spPr>
            <a:xfrm>
              <a:off x="5791085"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sp>
          <p:nvSpPr>
            <p:cNvPr id="66" name="object 66"/>
            <p:cNvSpPr/>
            <p:nvPr/>
          </p:nvSpPr>
          <p:spPr>
            <a:xfrm>
              <a:off x="6807593" y="4817364"/>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sp>
          <p:nvSpPr>
            <p:cNvPr id="67" name="object 67"/>
            <p:cNvSpPr/>
            <p:nvPr/>
          </p:nvSpPr>
          <p:spPr>
            <a:xfrm>
              <a:off x="7824088" y="4817364"/>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68" name="object 68"/>
            <p:cNvPicPr/>
            <p:nvPr/>
          </p:nvPicPr>
          <p:blipFill>
            <a:blip r:embed="rId15" cstate="print"/>
            <a:stretch>
              <a:fillRect/>
            </a:stretch>
          </p:blipFill>
          <p:spPr>
            <a:xfrm>
              <a:off x="1441589" y="4635246"/>
              <a:ext cx="731519" cy="211074"/>
            </a:xfrm>
            <a:prstGeom prst="rect">
              <a:avLst/>
            </a:prstGeom>
          </p:spPr>
        </p:pic>
        <p:sp>
          <p:nvSpPr>
            <p:cNvPr id="69" name="object 69"/>
            <p:cNvSpPr/>
            <p:nvPr/>
          </p:nvSpPr>
          <p:spPr>
            <a:xfrm>
              <a:off x="1647329" y="4857750"/>
              <a:ext cx="342900" cy="0"/>
            </a:xfrm>
            <a:custGeom>
              <a:avLst/>
              <a:gdLst/>
              <a:ahLst/>
              <a:cxnLst/>
              <a:rect l="l" t="t" r="r" b="b"/>
              <a:pathLst>
                <a:path w="342900">
                  <a:moveTo>
                    <a:pt x="0" y="0"/>
                  </a:moveTo>
                  <a:lnTo>
                    <a:pt x="342900" y="0"/>
                  </a:lnTo>
                </a:path>
              </a:pathLst>
            </a:custGeom>
            <a:ln w="22859">
              <a:solidFill>
                <a:srgbClr val="433F41"/>
              </a:solidFill>
            </a:ln>
          </p:spPr>
          <p:txBody>
            <a:bodyPr wrap="square" lIns="0" tIns="0" rIns="0" bIns="0" rtlCol="0"/>
            <a:lstStyle/>
            <a:p>
              <a:endParaRPr/>
            </a:p>
          </p:txBody>
        </p:sp>
        <p:sp>
          <p:nvSpPr>
            <p:cNvPr id="70" name="object 70"/>
            <p:cNvSpPr/>
            <p:nvPr/>
          </p:nvSpPr>
          <p:spPr>
            <a:xfrm>
              <a:off x="1601609" y="4880610"/>
              <a:ext cx="434340" cy="0"/>
            </a:xfrm>
            <a:custGeom>
              <a:avLst/>
              <a:gdLst/>
              <a:ahLst/>
              <a:cxnLst/>
              <a:rect l="l" t="t" r="r" b="b"/>
              <a:pathLst>
                <a:path w="434339">
                  <a:moveTo>
                    <a:pt x="0" y="0"/>
                  </a:moveTo>
                  <a:lnTo>
                    <a:pt x="434340" y="0"/>
                  </a:lnTo>
                </a:path>
              </a:pathLst>
            </a:custGeom>
            <a:ln w="22859">
              <a:solidFill>
                <a:srgbClr val="000800"/>
              </a:solidFill>
            </a:ln>
          </p:spPr>
          <p:txBody>
            <a:bodyPr wrap="square" lIns="0" tIns="0" rIns="0" bIns="0" rtlCol="0"/>
            <a:lstStyle/>
            <a:p>
              <a:endParaRPr/>
            </a:p>
          </p:txBody>
        </p:sp>
        <p:pic>
          <p:nvPicPr>
            <p:cNvPr id="71" name="object 71"/>
            <p:cNvPicPr/>
            <p:nvPr/>
          </p:nvPicPr>
          <p:blipFill>
            <a:blip r:embed="rId16" cstate="print"/>
            <a:stretch>
              <a:fillRect/>
            </a:stretch>
          </p:blipFill>
          <p:spPr>
            <a:xfrm>
              <a:off x="1350149" y="4892040"/>
              <a:ext cx="917447" cy="205740"/>
            </a:xfrm>
            <a:prstGeom prst="rect">
              <a:avLst/>
            </a:prstGeom>
          </p:spPr>
        </p:pic>
        <p:sp>
          <p:nvSpPr>
            <p:cNvPr id="72" name="object 72"/>
            <p:cNvSpPr/>
            <p:nvPr/>
          </p:nvSpPr>
          <p:spPr>
            <a:xfrm>
              <a:off x="1373009" y="5120640"/>
              <a:ext cx="868680" cy="0"/>
            </a:xfrm>
            <a:custGeom>
              <a:avLst/>
              <a:gdLst/>
              <a:ahLst/>
              <a:cxnLst/>
              <a:rect l="l" t="t" r="r" b="b"/>
              <a:pathLst>
                <a:path w="868680">
                  <a:moveTo>
                    <a:pt x="0" y="0"/>
                  </a:moveTo>
                  <a:lnTo>
                    <a:pt x="868680" y="0"/>
                  </a:lnTo>
                </a:path>
              </a:pathLst>
            </a:custGeom>
            <a:ln w="45719">
              <a:solidFill>
                <a:srgbClr val="000000"/>
              </a:solidFill>
            </a:ln>
          </p:spPr>
          <p:txBody>
            <a:bodyPr wrap="square" lIns="0" tIns="0" rIns="0" bIns="0" rtlCol="0"/>
            <a:lstStyle/>
            <a:p>
              <a:endParaRPr/>
            </a:p>
          </p:txBody>
        </p:sp>
        <p:pic>
          <p:nvPicPr>
            <p:cNvPr id="73" name="object 73"/>
            <p:cNvPicPr/>
            <p:nvPr/>
          </p:nvPicPr>
          <p:blipFill>
            <a:blip r:embed="rId17" cstate="print"/>
            <a:stretch>
              <a:fillRect/>
            </a:stretch>
          </p:blipFill>
          <p:spPr>
            <a:xfrm>
              <a:off x="5922149" y="5048250"/>
              <a:ext cx="2587751" cy="444246"/>
            </a:xfrm>
            <a:prstGeom prst="rect">
              <a:avLst/>
            </a:prstGeom>
          </p:spPr>
        </p:pic>
      </p:grpSp>
      <p:sp>
        <p:nvSpPr>
          <p:cNvPr id="74" name="object 74"/>
          <p:cNvSpPr txBox="1"/>
          <p:nvPr/>
        </p:nvSpPr>
        <p:spPr>
          <a:xfrm>
            <a:off x="6624199" y="5230621"/>
            <a:ext cx="131127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5490A8"/>
                </a:solidFill>
                <a:latin typeface="Tahoma"/>
                <a:cs typeface="Tahoma"/>
              </a:rPr>
              <a:t>Internet</a:t>
            </a:r>
            <a:endParaRPr sz="2400">
              <a:latin typeface="Tahoma"/>
              <a:cs typeface="Tahoma"/>
            </a:endParaRPr>
          </a:p>
        </p:txBody>
      </p:sp>
      <p:grpSp>
        <p:nvGrpSpPr>
          <p:cNvPr id="75" name="object 75"/>
          <p:cNvGrpSpPr/>
          <p:nvPr/>
        </p:nvGrpSpPr>
        <p:grpSpPr>
          <a:xfrm>
            <a:off x="774839" y="5491734"/>
            <a:ext cx="9144000" cy="887094"/>
            <a:chOff x="774839" y="5491734"/>
            <a:chExt cx="9144000" cy="887094"/>
          </a:xfrm>
        </p:grpSpPr>
        <p:sp>
          <p:nvSpPr>
            <p:cNvPr id="76" name="object 76"/>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pic>
          <p:nvPicPr>
            <p:cNvPr id="77" name="object 77"/>
            <p:cNvPicPr/>
            <p:nvPr/>
          </p:nvPicPr>
          <p:blipFill>
            <a:blip r:embed="rId18" cstate="print"/>
            <a:stretch>
              <a:fillRect/>
            </a:stretch>
          </p:blipFill>
          <p:spPr>
            <a:xfrm>
              <a:off x="4769036" y="5492496"/>
              <a:ext cx="3757956" cy="857250"/>
            </a:xfrm>
            <a:prstGeom prst="rect">
              <a:avLst/>
            </a:prstGeom>
          </p:spPr>
        </p:pic>
        <p:sp>
          <p:nvSpPr>
            <p:cNvPr id="78" name="object 78"/>
            <p:cNvSpPr/>
            <p:nvPr/>
          </p:nvSpPr>
          <p:spPr>
            <a:xfrm>
              <a:off x="4743188" y="5492496"/>
              <a:ext cx="3790315" cy="857250"/>
            </a:xfrm>
            <a:custGeom>
              <a:avLst/>
              <a:gdLst/>
              <a:ahLst/>
              <a:cxnLst/>
              <a:rect l="l" t="t" r="r" b="b"/>
              <a:pathLst>
                <a:path w="3790315" h="857250">
                  <a:moveTo>
                    <a:pt x="3586537" y="857249"/>
                  </a:moveTo>
                  <a:lnTo>
                    <a:pt x="52502" y="0"/>
                  </a:lnTo>
                  <a:lnTo>
                    <a:pt x="0" y="0"/>
                  </a:lnTo>
                  <a:lnTo>
                    <a:pt x="3533810" y="857249"/>
                  </a:lnTo>
                  <a:lnTo>
                    <a:pt x="3586537" y="857249"/>
                  </a:lnTo>
                  <a:close/>
                </a:path>
                <a:path w="3790315" h="857250">
                  <a:moveTo>
                    <a:pt x="3789915" y="0"/>
                  </a:moveTo>
                  <a:lnTo>
                    <a:pt x="3777598" y="0"/>
                  </a:lnTo>
                  <a:lnTo>
                    <a:pt x="3644929" y="857249"/>
                  </a:lnTo>
                  <a:lnTo>
                    <a:pt x="3657642" y="857249"/>
                  </a:lnTo>
                  <a:lnTo>
                    <a:pt x="3789915" y="0"/>
                  </a:lnTo>
                  <a:close/>
                </a:path>
              </a:pathLst>
            </a:custGeom>
            <a:solidFill>
              <a:srgbClr val="000000"/>
            </a:solidFill>
          </p:spPr>
          <p:txBody>
            <a:bodyPr wrap="square" lIns="0" tIns="0" rIns="0" bIns="0" rtlCol="0"/>
            <a:lstStyle/>
            <a:p>
              <a:endParaRPr/>
            </a:p>
          </p:txBody>
        </p:sp>
        <p:pic>
          <p:nvPicPr>
            <p:cNvPr id="79" name="object 79"/>
            <p:cNvPicPr/>
            <p:nvPr/>
          </p:nvPicPr>
          <p:blipFill>
            <a:blip r:embed="rId19" cstate="print"/>
            <a:stretch>
              <a:fillRect/>
            </a:stretch>
          </p:blipFill>
          <p:spPr>
            <a:xfrm>
              <a:off x="5906147" y="5492496"/>
              <a:ext cx="2850642" cy="629411"/>
            </a:xfrm>
            <a:prstGeom prst="rect">
              <a:avLst/>
            </a:prstGeom>
          </p:spPr>
        </p:pic>
        <p:pic>
          <p:nvPicPr>
            <p:cNvPr id="80" name="object 80"/>
            <p:cNvPicPr/>
            <p:nvPr/>
          </p:nvPicPr>
          <p:blipFill>
            <a:blip r:embed="rId20" cstate="print"/>
            <a:stretch>
              <a:fillRect/>
            </a:stretch>
          </p:blipFill>
          <p:spPr>
            <a:xfrm>
              <a:off x="8303071" y="6349746"/>
              <a:ext cx="91259" cy="21336"/>
            </a:xfrm>
            <a:prstGeom prst="rect">
              <a:avLst/>
            </a:prstGeom>
          </p:spPr>
        </p:pic>
        <p:sp>
          <p:nvSpPr>
            <p:cNvPr id="81" name="object 81"/>
            <p:cNvSpPr/>
            <p:nvPr/>
          </p:nvSpPr>
          <p:spPr>
            <a:xfrm>
              <a:off x="8276999" y="6349746"/>
              <a:ext cx="124460" cy="29209"/>
            </a:xfrm>
            <a:custGeom>
              <a:avLst/>
              <a:gdLst/>
              <a:ahLst/>
              <a:cxnLst/>
              <a:rect l="l" t="t" r="r" b="b"/>
              <a:pathLst>
                <a:path w="124459" h="29210">
                  <a:moveTo>
                    <a:pt x="109005" y="13651"/>
                  </a:moveTo>
                  <a:lnTo>
                    <a:pt x="52726" y="0"/>
                  </a:lnTo>
                  <a:lnTo>
                    <a:pt x="0" y="0"/>
                  </a:lnTo>
                  <a:lnTo>
                    <a:pt x="107934" y="26183"/>
                  </a:lnTo>
                  <a:lnTo>
                    <a:pt x="107934" y="20574"/>
                  </a:lnTo>
                  <a:lnTo>
                    <a:pt x="109005" y="13651"/>
                  </a:lnTo>
                  <a:close/>
                </a:path>
                <a:path w="124459" h="29210">
                  <a:moveTo>
                    <a:pt x="115554" y="15240"/>
                  </a:moveTo>
                  <a:lnTo>
                    <a:pt x="109005" y="13651"/>
                  </a:lnTo>
                  <a:lnTo>
                    <a:pt x="107934" y="20574"/>
                  </a:lnTo>
                  <a:lnTo>
                    <a:pt x="115554" y="15240"/>
                  </a:lnTo>
                  <a:close/>
                </a:path>
                <a:path w="124459" h="29210">
                  <a:moveTo>
                    <a:pt x="115554" y="28031"/>
                  </a:moveTo>
                  <a:lnTo>
                    <a:pt x="115554" y="15240"/>
                  </a:lnTo>
                  <a:lnTo>
                    <a:pt x="107934" y="20574"/>
                  </a:lnTo>
                  <a:lnTo>
                    <a:pt x="107934" y="26183"/>
                  </a:lnTo>
                  <a:lnTo>
                    <a:pt x="115554" y="28031"/>
                  </a:lnTo>
                  <a:close/>
                </a:path>
                <a:path w="124459" h="29210">
                  <a:moveTo>
                    <a:pt x="123832" y="0"/>
                  </a:moveTo>
                  <a:lnTo>
                    <a:pt x="111118" y="0"/>
                  </a:lnTo>
                  <a:lnTo>
                    <a:pt x="109005" y="13651"/>
                  </a:lnTo>
                  <a:lnTo>
                    <a:pt x="115554" y="15240"/>
                  </a:lnTo>
                  <a:lnTo>
                    <a:pt x="115554" y="28031"/>
                  </a:lnTo>
                  <a:lnTo>
                    <a:pt x="119364" y="28956"/>
                  </a:lnTo>
                  <a:lnTo>
                    <a:pt x="123832" y="0"/>
                  </a:lnTo>
                  <a:close/>
                </a:path>
              </a:pathLst>
            </a:custGeom>
            <a:solidFill>
              <a:srgbClr val="000000"/>
            </a:solidFill>
          </p:spPr>
          <p:txBody>
            <a:bodyPr wrap="square" lIns="0" tIns="0" rIns="0" bIns="0" rtlCol="0"/>
            <a:lstStyle/>
            <a:p>
              <a:endParaRPr/>
            </a:p>
          </p:txBody>
        </p:sp>
      </p:grpSp>
      <p:sp>
        <p:nvSpPr>
          <p:cNvPr id="84" name="object 84"/>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14</a:t>
            </a:fld>
            <a:endParaRPr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059554" cy="695960"/>
          </a:xfrm>
          <a:prstGeom prst="rect">
            <a:avLst/>
          </a:prstGeom>
        </p:spPr>
        <p:txBody>
          <a:bodyPr vert="horz" wrap="square" lIns="0" tIns="12065" rIns="0" bIns="0" rtlCol="0">
            <a:spAutoFit/>
          </a:bodyPr>
          <a:lstStyle/>
          <a:p>
            <a:pPr marL="12700">
              <a:lnSpc>
                <a:spcPct val="100000"/>
              </a:lnSpc>
              <a:spcBef>
                <a:spcPts val="95"/>
              </a:spcBef>
            </a:pPr>
            <a:r>
              <a:rPr spc="-5" dirty="0"/>
              <a:t>Detailed</a:t>
            </a:r>
            <a:r>
              <a:rPr spc="-30" dirty="0"/>
              <a:t> </a:t>
            </a:r>
            <a:r>
              <a:rPr spc="-5" dirty="0"/>
              <a:t>Steps</a:t>
            </a:r>
            <a:r>
              <a:rPr spc="-20" dirty="0"/>
              <a:t> </a:t>
            </a:r>
            <a:r>
              <a:rPr spc="-5" dirty="0"/>
              <a:t>(2)</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5644267" y="2535427"/>
            <a:ext cx="3219450" cy="330200"/>
          </a:xfrm>
          <a:prstGeom prst="rect">
            <a:avLst/>
          </a:prstGeom>
        </p:spPr>
        <p:txBody>
          <a:bodyPr vert="horz" wrap="square" lIns="0" tIns="12065" rIns="0" bIns="0" rtlCol="0">
            <a:spAutoFit/>
          </a:bodyPr>
          <a:lstStyle/>
          <a:p>
            <a:pPr marL="12700">
              <a:lnSpc>
                <a:spcPct val="100000"/>
              </a:lnSpc>
              <a:spcBef>
                <a:spcPts val="95"/>
              </a:spcBef>
            </a:pPr>
            <a:r>
              <a:rPr sz="2000" b="1" spc="-290" dirty="0">
                <a:latin typeface="Tahoma"/>
                <a:cs typeface="Tahoma"/>
              </a:rPr>
              <a:t>Unsecure</a:t>
            </a:r>
            <a:r>
              <a:rPr sz="3000" b="1" spc="-434" baseline="-2777" dirty="0">
                <a:latin typeface="Tahoma"/>
                <a:cs typeface="Tahoma"/>
              </a:rPr>
              <a:t>Z</a:t>
            </a:r>
            <a:r>
              <a:rPr sz="2000" b="1" spc="-290" dirty="0">
                <a:latin typeface="Tahoma"/>
                <a:cs typeface="Tahoma"/>
              </a:rPr>
              <a:t>d</a:t>
            </a:r>
            <a:r>
              <a:rPr sz="3000" b="1" spc="-434" baseline="-2777" dirty="0">
                <a:latin typeface="Tahoma"/>
                <a:cs typeface="Tahoma"/>
              </a:rPr>
              <a:t>om</a:t>
            </a:r>
            <a:r>
              <a:rPr sz="2000" b="1" spc="-290" dirty="0">
                <a:latin typeface="Tahoma"/>
                <a:cs typeface="Tahoma"/>
              </a:rPr>
              <a:t>Co</a:t>
            </a:r>
            <a:r>
              <a:rPr sz="3000" b="1" spc="-434" baseline="-2777" dirty="0">
                <a:latin typeface="Tahoma"/>
                <a:cs typeface="Tahoma"/>
              </a:rPr>
              <a:t>b</a:t>
            </a:r>
            <a:r>
              <a:rPr sz="2000" b="1" spc="-290" dirty="0">
                <a:latin typeface="Tahoma"/>
                <a:cs typeface="Tahoma"/>
              </a:rPr>
              <a:t>m</a:t>
            </a:r>
            <a:r>
              <a:rPr sz="3000" b="1" spc="-434" baseline="-2777" dirty="0">
                <a:latin typeface="Tahoma"/>
                <a:cs typeface="Tahoma"/>
              </a:rPr>
              <a:t>ie</a:t>
            </a:r>
            <a:r>
              <a:rPr sz="2000" b="1" spc="-290" dirty="0">
                <a:latin typeface="Tahoma"/>
                <a:cs typeface="Tahoma"/>
              </a:rPr>
              <a:t>p</a:t>
            </a:r>
            <a:r>
              <a:rPr sz="3000" b="1" spc="-434" baseline="-2777" dirty="0">
                <a:latin typeface="Tahoma"/>
                <a:cs typeface="Tahoma"/>
              </a:rPr>
              <a:t>s</a:t>
            </a:r>
            <a:r>
              <a:rPr sz="2000" b="1" spc="-290" dirty="0">
                <a:latin typeface="Tahoma"/>
                <a:cs typeface="Tahoma"/>
              </a:rPr>
              <a:t>utersbie</a:t>
            </a:r>
            <a:endParaRPr sz="2000">
              <a:latin typeface="Tahoma"/>
              <a:cs typeface="Tahoma"/>
            </a:endParaRPr>
          </a:p>
        </p:txBody>
      </p:sp>
      <p:sp>
        <p:nvSpPr>
          <p:cNvPr id="5" name="object 5"/>
          <p:cNvSpPr txBox="1"/>
          <p:nvPr/>
        </p:nvSpPr>
        <p:spPr>
          <a:xfrm>
            <a:off x="2994803" y="2152905"/>
            <a:ext cx="1882775"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Tahoma"/>
                <a:cs typeface="Tahoma"/>
              </a:rPr>
              <a:t>Attacker</a:t>
            </a:r>
            <a:r>
              <a:rPr sz="2000" spc="-35" dirty="0">
                <a:latin typeface="Tahoma"/>
                <a:cs typeface="Tahoma"/>
              </a:rPr>
              <a:t> </a:t>
            </a:r>
            <a:r>
              <a:rPr sz="2000" spc="-10" dirty="0">
                <a:latin typeface="Tahoma"/>
                <a:cs typeface="Tahoma"/>
              </a:rPr>
              <a:t>secretly</a:t>
            </a:r>
            <a:endParaRPr sz="2000">
              <a:latin typeface="Tahoma"/>
              <a:cs typeface="Tahoma"/>
            </a:endParaRPr>
          </a:p>
        </p:txBody>
      </p:sp>
      <p:sp>
        <p:nvSpPr>
          <p:cNvPr id="6" name="object 6"/>
          <p:cNvSpPr txBox="1"/>
          <p:nvPr/>
        </p:nvSpPr>
        <p:spPr>
          <a:xfrm>
            <a:off x="3028323" y="2457705"/>
            <a:ext cx="237617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ahoma"/>
                <a:cs typeface="Tahoma"/>
              </a:rPr>
              <a:t>installs</a:t>
            </a:r>
            <a:r>
              <a:rPr sz="2000" spc="-10" dirty="0">
                <a:latin typeface="Tahoma"/>
                <a:cs typeface="Tahoma"/>
              </a:rPr>
              <a:t> </a:t>
            </a:r>
            <a:r>
              <a:rPr sz="2000" spc="-5" dirty="0">
                <a:latin typeface="Tahoma"/>
                <a:cs typeface="Tahoma"/>
              </a:rPr>
              <a:t>zombie</a:t>
            </a:r>
            <a:r>
              <a:rPr sz="2000" spc="-15" dirty="0">
                <a:latin typeface="Tahoma"/>
                <a:cs typeface="Tahoma"/>
              </a:rPr>
              <a:t> </a:t>
            </a:r>
            <a:r>
              <a:rPr sz="2000" spc="-5" dirty="0">
                <a:latin typeface="Tahoma"/>
                <a:cs typeface="Tahoma"/>
              </a:rPr>
              <a:t>agent</a:t>
            </a:r>
            <a:endParaRPr sz="2000">
              <a:latin typeface="Tahoma"/>
              <a:cs typeface="Tahoma"/>
            </a:endParaRPr>
          </a:p>
        </p:txBody>
      </p:sp>
      <p:grpSp>
        <p:nvGrpSpPr>
          <p:cNvPr id="7" name="object 7"/>
          <p:cNvGrpSpPr/>
          <p:nvPr/>
        </p:nvGrpSpPr>
        <p:grpSpPr>
          <a:xfrm>
            <a:off x="2451239" y="2178686"/>
            <a:ext cx="495300" cy="494030"/>
            <a:chOff x="2451239" y="2178686"/>
            <a:chExt cx="495300" cy="494030"/>
          </a:xfrm>
        </p:grpSpPr>
        <p:sp>
          <p:nvSpPr>
            <p:cNvPr id="8" name="object 8"/>
            <p:cNvSpPr/>
            <p:nvPr/>
          </p:nvSpPr>
          <p:spPr>
            <a:xfrm>
              <a:off x="2470289" y="2196846"/>
              <a:ext cx="457200" cy="457200"/>
            </a:xfrm>
            <a:custGeom>
              <a:avLst/>
              <a:gdLst/>
              <a:ahLst/>
              <a:cxnLst/>
              <a:rect l="l" t="t" r="r" b="b"/>
              <a:pathLst>
                <a:path w="457200" h="457200">
                  <a:moveTo>
                    <a:pt x="457200" y="228599"/>
                  </a:moveTo>
                  <a:lnTo>
                    <a:pt x="452565" y="182679"/>
                  </a:lnTo>
                  <a:lnTo>
                    <a:pt x="439269" y="139838"/>
                  </a:lnTo>
                  <a:lnTo>
                    <a:pt x="418221" y="101017"/>
                  </a:lnTo>
                  <a:lnTo>
                    <a:pt x="390334" y="67151"/>
                  </a:lnTo>
                  <a:lnTo>
                    <a:pt x="356517" y="39179"/>
                  </a:lnTo>
                  <a:lnTo>
                    <a:pt x="317682" y="18037"/>
                  </a:lnTo>
                  <a:lnTo>
                    <a:pt x="274739" y="4665"/>
                  </a:lnTo>
                  <a:lnTo>
                    <a:pt x="228600" y="0"/>
                  </a:ln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599"/>
                  </a:lnTo>
                  <a:close/>
                </a:path>
              </a:pathLst>
            </a:custGeom>
            <a:solidFill>
              <a:srgbClr val="FFFF00"/>
            </a:solidFill>
          </p:spPr>
          <p:txBody>
            <a:bodyPr wrap="square" lIns="0" tIns="0" rIns="0" bIns="0" rtlCol="0"/>
            <a:lstStyle/>
            <a:p>
              <a:endParaRPr/>
            </a:p>
          </p:txBody>
        </p:sp>
        <p:sp>
          <p:nvSpPr>
            <p:cNvPr id="9" name="object 9"/>
            <p:cNvSpPr/>
            <p:nvPr/>
          </p:nvSpPr>
          <p:spPr>
            <a:xfrm>
              <a:off x="2451239" y="2178686"/>
              <a:ext cx="495300" cy="494030"/>
            </a:xfrm>
            <a:custGeom>
              <a:avLst/>
              <a:gdLst/>
              <a:ahLst/>
              <a:cxnLst/>
              <a:rect l="l" t="t" r="r" b="b"/>
              <a:pathLst>
                <a:path w="495300" h="494030">
                  <a:moveTo>
                    <a:pt x="495300" y="246759"/>
                  </a:moveTo>
                  <a:lnTo>
                    <a:pt x="495300" y="233805"/>
                  </a:lnTo>
                  <a:lnTo>
                    <a:pt x="494538" y="221613"/>
                  </a:lnTo>
                  <a:lnTo>
                    <a:pt x="485635" y="179505"/>
                  </a:lnTo>
                  <a:lnTo>
                    <a:pt x="471747" y="141827"/>
                  </a:lnTo>
                  <a:lnTo>
                    <a:pt x="431235" y="79764"/>
                  </a:lnTo>
                  <a:lnTo>
                    <a:pt x="377439" y="35432"/>
                  </a:lnTo>
                  <a:lnTo>
                    <a:pt x="314793" y="8841"/>
                  </a:lnTo>
                  <a:lnTo>
                    <a:pt x="247735" y="0"/>
                  </a:lnTo>
                  <a:lnTo>
                    <a:pt x="213938" y="2238"/>
                  </a:lnTo>
                  <a:lnTo>
                    <a:pt x="148579" y="20040"/>
                  </a:lnTo>
                  <a:lnTo>
                    <a:pt x="89898" y="55615"/>
                  </a:lnTo>
                  <a:lnTo>
                    <a:pt x="42331" y="108974"/>
                  </a:lnTo>
                  <a:lnTo>
                    <a:pt x="10314" y="180124"/>
                  </a:lnTo>
                  <a:lnTo>
                    <a:pt x="1523" y="222375"/>
                  </a:lnTo>
                  <a:lnTo>
                    <a:pt x="0" y="247521"/>
                  </a:lnTo>
                  <a:lnTo>
                    <a:pt x="1524" y="272667"/>
                  </a:lnTo>
                  <a:lnTo>
                    <a:pt x="3048" y="285621"/>
                  </a:lnTo>
                  <a:lnTo>
                    <a:pt x="14563" y="328133"/>
                  </a:lnTo>
                  <a:lnTo>
                    <a:pt x="30953" y="365694"/>
                  </a:lnTo>
                  <a:lnTo>
                    <a:pt x="38100" y="376979"/>
                  </a:lnTo>
                  <a:lnTo>
                    <a:pt x="38100" y="246759"/>
                  </a:lnTo>
                  <a:lnTo>
                    <a:pt x="39624" y="225423"/>
                  </a:lnTo>
                  <a:lnTo>
                    <a:pt x="49197" y="182964"/>
                  </a:lnTo>
                  <a:lnTo>
                    <a:pt x="64684" y="146000"/>
                  </a:lnTo>
                  <a:lnTo>
                    <a:pt x="110166" y="88475"/>
                  </a:lnTo>
                  <a:lnTo>
                    <a:pt x="169608" y="52682"/>
                  </a:lnTo>
                  <a:lnTo>
                    <a:pt x="236545" y="38454"/>
                  </a:lnTo>
                  <a:lnTo>
                    <a:pt x="270804" y="39375"/>
                  </a:lnTo>
                  <a:lnTo>
                    <a:pt x="336864" y="57185"/>
                  </a:lnTo>
                  <a:lnTo>
                    <a:pt x="394259" y="96145"/>
                  </a:lnTo>
                  <a:lnTo>
                    <a:pt x="436526" y="156090"/>
                  </a:lnTo>
                  <a:lnTo>
                    <a:pt x="449966" y="193879"/>
                  </a:lnTo>
                  <a:lnTo>
                    <a:pt x="457200" y="236853"/>
                  </a:lnTo>
                  <a:lnTo>
                    <a:pt x="457200" y="379083"/>
                  </a:lnTo>
                  <a:lnTo>
                    <a:pt x="465532" y="365782"/>
                  </a:lnTo>
                  <a:lnTo>
                    <a:pt x="480678" y="330276"/>
                  </a:lnTo>
                  <a:lnTo>
                    <a:pt x="490794" y="290587"/>
                  </a:lnTo>
                  <a:lnTo>
                    <a:pt x="495300" y="246759"/>
                  </a:lnTo>
                  <a:close/>
                </a:path>
                <a:path w="495300" h="494030">
                  <a:moveTo>
                    <a:pt x="457200" y="379083"/>
                  </a:moveTo>
                  <a:lnTo>
                    <a:pt x="457200" y="258189"/>
                  </a:lnTo>
                  <a:lnTo>
                    <a:pt x="450077" y="300137"/>
                  </a:lnTo>
                  <a:lnTo>
                    <a:pt x="436954" y="337185"/>
                  </a:lnTo>
                  <a:lnTo>
                    <a:pt x="395744" y="396454"/>
                  </a:lnTo>
                  <a:lnTo>
                    <a:pt x="339779" y="435619"/>
                  </a:lnTo>
                  <a:lnTo>
                    <a:pt x="275112" y="454437"/>
                  </a:lnTo>
                  <a:lnTo>
                    <a:pt x="241441" y="456112"/>
                  </a:lnTo>
                  <a:lnTo>
                    <a:pt x="207900" y="452578"/>
                  </a:lnTo>
                  <a:lnTo>
                    <a:pt x="144276" y="429731"/>
                  </a:lnTo>
                  <a:lnTo>
                    <a:pt x="90371" y="385587"/>
                  </a:lnTo>
                  <a:lnTo>
                    <a:pt x="52315" y="319837"/>
                  </a:lnTo>
                  <a:lnTo>
                    <a:pt x="41148" y="278763"/>
                  </a:lnTo>
                  <a:lnTo>
                    <a:pt x="38100" y="246759"/>
                  </a:lnTo>
                  <a:lnTo>
                    <a:pt x="38100" y="376979"/>
                  </a:lnTo>
                  <a:lnTo>
                    <a:pt x="76024" y="426148"/>
                  </a:lnTo>
                  <a:lnTo>
                    <a:pt x="133599" y="467343"/>
                  </a:lnTo>
                  <a:lnTo>
                    <a:pt x="199019" y="489640"/>
                  </a:lnTo>
                  <a:lnTo>
                    <a:pt x="233215" y="493814"/>
                  </a:lnTo>
                  <a:lnTo>
                    <a:pt x="267623" y="493399"/>
                  </a:lnTo>
                  <a:lnTo>
                    <a:pt x="334752" y="478982"/>
                  </a:lnTo>
                  <a:lnTo>
                    <a:pt x="395770" y="446726"/>
                  </a:lnTo>
                  <a:lnTo>
                    <a:pt x="445939" y="397059"/>
                  </a:lnTo>
                  <a:lnTo>
                    <a:pt x="457200" y="379083"/>
                  </a:lnTo>
                  <a:close/>
                </a:path>
              </a:pathLst>
            </a:custGeom>
            <a:solidFill>
              <a:srgbClr val="000000"/>
            </a:solidFill>
          </p:spPr>
          <p:txBody>
            <a:bodyPr wrap="square" lIns="0" tIns="0" rIns="0" bIns="0" rtlCol="0"/>
            <a:lstStyle/>
            <a:p>
              <a:endParaRPr/>
            </a:p>
          </p:txBody>
        </p:sp>
      </p:grpSp>
      <p:sp>
        <p:nvSpPr>
          <p:cNvPr id="10" name="object 10"/>
          <p:cNvSpPr txBox="1"/>
          <p:nvPr/>
        </p:nvSpPr>
        <p:spPr>
          <a:xfrm>
            <a:off x="2601601" y="2221484"/>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2</a:t>
            </a:r>
            <a:endParaRPr sz="2400">
              <a:latin typeface="Arial"/>
              <a:cs typeface="Arial"/>
            </a:endParaRPr>
          </a:p>
        </p:txBody>
      </p:sp>
      <p:grpSp>
        <p:nvGrpSpPr>
          <p:cNvPr id="11" name="object 11"/>
          <p:cNvGrpSpPr/>
          <p:nvPr/>
        </p:nvGrpSpPr>
        <p:grpSpPr>
          <a:xfrm>
            <a:off x="5304929" y="2961132"/>
            <a:ext cx="861060" cy="862330"/>
            <a:chOff x="5304929" y="2961132"/>
            <a:chExt cx="861060" cy="862330"/>
          </a:xfrm>
        </p:grpSpPr>
        <p:pic>
          <p:nvPicPr>
            <p:cNvPr id="12" name="object 12"/>
            <p:cNvPicPr/>
            <p:nvPr/>
          </p:nvPicPr>
          <p:blipFill>
            <a:blip r:embed="rId2" cstate="print"/>
            <a:stretch>
              <a:fillRect/>
            </a:stretch>
          </p:blipFill>
          <p:spPr>
            <a:xfrm>
              <a:off x="5393321" y="2961132"/>
              <a:ext cx="685037" cy="596645"/>
            </a:xfrm>
            <a:prstGeom prst="rect">
              <a:avLst/>
            </a:prstGeom>
          </p:spPr>
        </p:pic>
        <p:sp>
          <p:nvSpPr>
            <p:cNvPr id="13" name="object 13"/>
            <p:cNvSpPr/>
            <p:nvPr/>
          </p:nvSpPr>
          <p:spPr>
            <a:xfrm>
              <a:off x="5570105"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4" name="object 14"/>
            <p:cNvSpPr/>
            <p:nvPr/>
          </p:nvSpPr>
          <p:spPr>
            <a:xfrm>
              <a:off x="552590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5304929" y="3601974"/>
              <a:ext cx="861059" cy="198882"/>
            </a:xfrm>
            <a:prstGeom prst="rect">
              <a:avLst/>
            </a:prstGeom>
          </p:spPr>
        </p:pic>
        <p:pic>
          <p:nvPicPr>
            <p:cNvPr id="16" name="object 16"/>
            <p:cNvPicPr/>
            <p:nvPr/>
          </p:nvPicPr>
          <p:blipFill>
            <a:blip r:embed="rId4" cstate="print"/>
            <a:stretch>
              <a:fillRect/>
            </a:stretch>
          </p:blipFill>
          <p:spPr>
            <a:xfrm>
              <a:off x="5601347" y="2971800"/>
              <a:ext cx="364998" cy="364998"/>
            </a:xfrm>
            <a:prstGeom prst="rect">
              <a:avLst/>
            </a:prstGeom>
          </p:spPr>
        </p:pic>
        <p:sp>
          <p:nvSpPr>
            <p:cNvPr id="17" name="object 17"/>
            <p:cNvSpPr/>
            <p:nvPr/>
          </p:nvSpPr>
          <p:spPr>
            <a:xfrm>
              <a:off x="5327027"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grpSp>
      <p:grpSp>
        <p:nvGrpSpPr>
          <p:cNvPr id="18" name="object 18"/>
          <p:cNvGrpSpPr/>
          <p:nvPr/>
        </p:nvGrpSpPr>
        <p:grpSpPr>
          <a:xfrm>
            <a:off x="8288159" y="2961132"/>
            <a:ext cx="849630" cy="862330"/>
            <a:chOff x="8288159" y="2961132"/>
            <a:chExt cx="849630" cy="862330"/>
          </a:xfrm>
        </p:grpSpPr>
        <p:pic>
          <p:nvPicPr>
            <p:cNvPr id="19" name="object 19"/>
            <p:cNvPicPr/>
            <p:nvPr/>
          </p:nvPicPr>
          <p:blipFill>
            <a:blip r:embed="rId5" cstate="print"/>
            <a:stretch>
              <a:fillRect/>
            </a:stretch>
          </p:blipFill>
          <p:spPr>
            <a:xfrm>
              <a:off x="8354453" y="2961132"/>
              <a:ext cx="707136" cy="596645"/>
            </a:xfrm>
            <a:prstGeom prst="rect">
              <a:avLst/>
            </a:prstGeom>
          </p:spPr>
        </p:pic>
        <p:sp>
          <p:nvSpPr>
            <p:cNvPr id="20" name="object 20"/>
            <p:cNvSpPr/>
            <p:nvPr/>
          </p:nvSpPr>
          <p:spPr>
            <a:xfrm>
              <a:off x="8553323"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1" name="object 21"/>
            <p:cNvSpPr/>
            <p:nvPr/>
          </p:nvSpPr>
          <p:spPr>
            <a:xfrm>
              <a:off x="8509127"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2" name="object 22"/>
            <p:cNvPicPr/>
            <p:nvPr/>
          </p:nvPicPr>
          <p:blipFill>
            <a:blip r:embed="rId6" cstate="print"/>
            <a:stretch>
              <a:fillRect/>
            </a:stretch>
          </p:blipFill>
          <p:spPr>
            <a:xfrm>
              <a:off x="8288159" y="3601974"/>
              <a:ext cx="849630" cy="198882"/>
            </a:xfrm>
            <a:prstGeom prst="rect">
              <a:avLst/>
            </a:prstGeom>
          </p:spPr>
        </p:pic>
        <p:pic>
          <p:nvPicPr>
            <p:cNvPr id="23" name="object 23"/>
            <p:cNvPicPr/>
            <p:nvPr/>
          </p:nvPicPr>
          <p:blipFill>
            <a:blip r:embed="rId4" cstate="print"/>
            <a:stretch>
              <a:fillRect/>
            </a:stretch>
          </p:blipFill>
          <p:spPr>
            <a:xfrm>
              <a:off x="8573147" y="2971800"/>
              <a:ext cx="364998" cy="364998"/>
            </a:xfrm>
            <a:prstGeom prst="rect">
              <a:avLst/>
            </a:prstGeom>
          </p:spPr>
        </p:pic>
        <p:sp>
          <p:nvSpPr>
            <p:cNvPr id="24" name="object 24"/>
            <p:cNvSpPr/>
            <p:nvPr/>
          </p:nvSpPr>
          <p:spPr>
            <a:xfrm>
              <a:off x="8288159"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grpSp>
      <p:grpSp>
        <p:nvGrpSpPr>
          <p:cNvPr id="25" name="object 25"/>
          <p:cNvGrpSpPr/>
          <p:nvPr/>
        </p:nvGrpSpPr>
        <p:grpSpPr>
          <a:xfrm>
            <a:off x="7293736" y="2961132"/>
            <a:ext cx="854075" cy="862330"/>
            <a:chOff x="7293736" y="2961132"/>
            <a:chExt cx="854075" cy="862330"/>
          </a:xfrm>
        </p:grpSpPr>
        <p:pic>
          <p:nvPicPr>
            <p:cNvPr id="26" name="object 26"/>
            <p:cNvPicPr/>
            <p:nvPr/>
          </p:nvPicPr>
          <p:blipFill>
            <a:blip r:embed="rId5" cstate="print"/>
            <a:stretch>
              <a:fillRect/>
            </a:stretch>
          </p:blipFill>
          <p:spPr>
            <a:xfrm>
              <a:off x="7360043" y="2961132"/>
              <a:ext cx="707136" cy="596645"/>
            </a:xfrm>
            <a:prstGeom prst="rect">
              <a:avLst/>
            </a:prstGeom>
          </p:spPr>
        </p:pic>
        <p:sp>
          <p:nvSpPr>
            <p:cNvPr id="27" name="object 27"/>
            <p:cNvSpPr/>
            <p:nvPr/>
          </p:nvSpPr>
          <p:spPr>
            <a:xfrm>
              <a:off x="7558912"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8" name="object 28"/>
            <p:cNvSpPr/>
            <p:nvPr/>
          </p:nvSpPr>
          <p:spPr>
            <a:xfrm>
              <a:off x="751472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9" name="object 29"/>
            <p:cNvPicPr/>
            <p:nvPr/>
          </p:nvPicPr>
          <p:blipFill>
            <a:blip r:embed="rId7" cstate="print"/>
            <a:stretch>
              <a:fillRect/>
            </a:stretch>
          </p:blipFill>
          <p:spPr>
            <a:xfrm>
              <a:off x="7293736" y="3601974"/>
              <a:ext cx="853452" cy="198882"/>
            </a:xfrm>
            <a:prstGeom prst="rect">
              <a:avLst/>
            </a:prstGeom>
          </p:spPr>
        </p:pic>
        <p:pic>
          <p:nvPicPr>
            <p:cNvPr id="30" name="object 30"/>
            <p:cNvPicPr/>
            <p:nvPr/>
          </p:nvPicPr>
          <p:blipFill>
            <a:blip r:embed="rId8" cstate="print"/>
            <a:stretch>
              <a:fillRect/>
            </a:stretch>
          </p:blipFill>
          <p:spPr>
            <a:xfrm>
              <a:off x="7582547" y="2971800"/>
              <a:ext cx="364998" cy="364997"/>
            </a:xfrm>
            <a:prstGeom prst="rect">
              <a:avLst/>
            </a:prstGeom>
          </p:spPr>
        </p:pic>
        <p:sp>
          <p:nvSpPr>
            <p:cNvPr id="31" name="object 31"/>
            <p:cNvSpPr/>
            <p:nvPr/>
          </p:nvSpPr>
          <p:spPr>
            <a:xfrm>
              <a:off x="7293736"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grpSp>
      <p:grpSp>
        <p:nvGrpSpPr>
          <p:cNvPr id="32" name="object 32"/>
          <p:cNvGrpSpPr/>
          <p:nvPr/>
        </p:nvGrpSpPr>
        <p:grpSpPr>
          <a:xfrm>
            <a:off x="6299327" y="2961132"/>
            <a:ext cx="857885" cy="862330"/>
            <a:chOff x="6299327" y="2961132"/>
            <a:chExt cx="857885" cy="862330"/>
          </a:xfrm>
        </p:grpSpPr>
        <p:pic>
          <p:nvPicPr>
            <p:cNvPr id="33" name="object 33"/>
            <p:cNvPicPr/>
            <p:nvPr/>
          </p:nvPicPr>
          <p:blipFill>
            <a:blip r:embed="rId5" cstate="print"/>
            <a:stretch>
              <a:fillRect/>
            </a:stretch>
          </p:blipFill>
          <p:spPr>
            <a:xfrm>
              <a:off x="6365621" y="2961132"/>
              <a:ext cx="707136" cy="596645"/>
            </a:xfrm>
            <a:prstGeom prst="rect">
              <a:avLst/>
            </a:prstGeom>
          </p:spPr>
        </p:pic>
        <p:sp>
          <p:nvSpPr>
            <p:cNvPr id="34" name="object 34"/>
            <p:cNvSpPr/>
            <p:nvPr/>
          </p:nvSpPr>
          <p:spPr>
            <a:xfrm>
              <a:off x="6564515"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35" name="object 35"/>
            <p:cNvSpPr/>
            <p:nvPr/>
          </p:nvSpPr>
          <p:spPr>
            <a:xfrm>
              <a:off x="652031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36" name="object 36"/>
            <p:cNvPicPr/>
            <p:nvPr/>
          </p:nvPicPr>
          <p:blipFill>
            <a:blip r:embed="rId7" cstate="print"/>
            <a:stretch>
              <a:fillRect/>
            </a:stretch>
          </p:blipFill>
          <p:spPr>
            <a:xfrm>
              <a:off x="6299327" y="3601974"/>
              <a:ext cx="857262" cy="198882"/>
            </a:xfrm>
            <a:prstGeom prst="rect">
              <a:avLst/>
            </a:prstGeom>
          </p:spPr>
        </p:pic>
        <p:pic>
          <p:nvPicPr>
            <p:cNvPr id="37" name="object 37"/>
            <p:cNvPicPr/>
            <p:nvPr/>
          </p:nvPicPr>
          <p:blipFill>
            <a:blip r:embed="rId9" cstate="print"/>
            <a:stretch>
              <a:fillRect/>
            </a:stretch>
          </p:blipFill>
          <p:spPr>
            <a:xfrm>
              <a:off x="6591935" y="2971800"/>
              <a:ext cx="364998" cy="364997"/>
            </a:xfrm>
            <a:prstGeom prst="rect">
              <a:avLst/>
            </a:prstGeom>
          </p:spPr>
        </p:pic>
        <p:sp>
          <p:nvSpPr>
            <p:cNvPr id="38" name="object 38"/>
            <p:cNvSpPr/>
            <p:nvPr/>
          </p:nvSpPr>
          <p:spPr>
            <a:xfrm>
              <a:off x="6299327"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grpSp>
      <p:grpSp>
        <p:nvGrpSpPr>
          <p:cNvPr id="39" name="object 39"/>
          <p:cNvGrpSpPr/>
          <p:nvPr/>
        </p:nvGrpSpPr>
        <p:grpSpPr>
          <a:xfrm>
            <a:off x="1354721" y="3298507"/>
            <a:ext cx="916940" cy="339090"/>
            <a:chOff x="1354721" y="3298507"/>
            <a:chExt cx="916940" cy="339090"/>
          </a:xfrm>
        </p:grpSpPr>
        <p:sp>
          <p:nvSpPr>
            <p:cNvPr id="40" name="object 40"/>
            <p:cNvSpPr/>
            <p:nvPr/>
          </p:nvSpPr>
          <p:spPr>
            <a:xfrm>
              <a:off x="2087765" y="3312795"/>
              <a:ext cx="169545" cy="28575"/>
            </a:xfrm>
            <a:custGeom>
              <a:avLst/>
              <a:gdLst/>
              <a:ahLst/>
              <a:cxnLst/>
              <a:rect l="l" t="t" r="r" b="b"/>
              <a:pathLst>
                <a:path w="169544" h="28575">
                  <a:moveTo>
                    <a:pt x="0" y="0"/>
                  </a:moveTo>
                  <a:lnTo>
                    <a:pt x="28194" y="0"/>
                  </a:lnTo>
                </a:path>
                <a:path w="169544" h="28575">
                  <a:moveTo>
                    <a:pt x="0" y="28194"/>
                  </a:moveTo>
                  <a:lnTo>
                    <a:pt x="56388" y="28194"/>
                  </a:lnTo>
                </a:path>
                <a:path w="169544" h="28575">
                  <a:moveTo>
                    <a:pt x="112775" y="0"/>
                  </a:moveTo>
                  <a:lnTo>
                    <a:pt x="169164" y="0"/>
                  </a:lnTo>
                </a:path>
              </a:pathLst>
            </a:custGeom>
            <a:ln w="28194">
              <a:solidFill>
                <a:srgbClr val="000000"/>
              </a:solidFill>
            </a:ln>
          </p:spPr>
          <p:txBody>
            <a:bodyPr wrap="square" lIns="0" tIns="0" rIns="0" bIns="0" rtlCol="0"/>
            <a:lstStyle/>
            <a:p>
              <a:endParaRPr/>
            </a:p>
          </p:txBody>
        </p:sp>
        <p:pic>
          <p:nvPicPr>
            <p:cNvPr id="41" name="object 41"/>
            <p:cNvPicPr/>
            <p:nvPr/>
          </p:nvPicPr>
          <p:blipFill>
            <a:blip r:embed="rId10" cstate="print"/>
            <a:stretch>
              <a:fillRect/>
            </a:stretch>
          </p:blipFill>
          <p:spPr>
            <a:xfrm>
              <a:off x="1354721" y="3298698"/>
              <a:ext cx="901446" cy="253746"/>
            </a:xfrm>
            <a:prstGeom prst="rect">
              <a:avLst/>
            </a:prstGeom>
          </p:spPr>
        </p:pic>
        <p:pic>
          <p:nvPicPr>
            <p:cNvPr id="42" name="object 42"/>
            <p:cNvPicPr/>
            <p:nvPr/>
          </p:nvPicPr>
          <p:blipFill>
            <a:blip r:embed="rId11" cstate="print"/>
            <a:stretch>
              <a:fillRect/>
            </a:stretch>
          </p:blipFill>
          <p:spPr>
            <a:xfrm>
              <a:off x="1495691" y="3552444"/>
              <a:ext cx="592073" cy="84581"/>
            </a:xfrm>
            <a:prstGeom prst="rect">
              <a:avLst/>
            </a:prstGeom>
          </p:spPr>
        </p:pic>
      </p:grpSp>
      <p:sp>
        <p:nvSpPr>
          <p:cNvPr id="43" name="object 43"/>
          <p:cNvSpPr txBox="1"/>
          <p:nvPr/>
        </p:nvSpPr>
        <p:spPr>
          <a:xfrm>
            <a:off x="1213237" y="2762504"/>
            <a:ext cx="3702050" cy="939800"/>
          </a:xfrm>
          <a:prstGeom prst="rect">
            <a:avLst/>
          </a:prstGeom>
        </p:spPr>
        <p:txBody>
          <a:bodyPr vert="horz" wrap="square" lIns="0" tIns="12065" rIns="0" bIns="0" rtlCol="0">
            <a:spAutoFit/>
          </a:bodyPr>
          <a:lstStyle/>
          <a:p>
            <a:pPr marL="50800">
              <a:lnSpc>
                <a:spcPct val="100000"/>
              </a:lnSpc>
              <a:spcBef>
                <a:spcPts val="95"/>
              </a:spcBef>
              <a:tabLst>
                <a:tab pos="1272540" algn="l"/>
              </a:tabLst>
            </a:pPr>
            <a:r>
              <a:rPr sz="3000" b="1" spc="-7" baseline="-26388" dirty="0">
                <a:latin typeface="Tahoma"/>
                <a:cs typeface="Tahoma"/>
              </a:rPr>
              <a:t>Attacker	</a:t>
            </a:r>
            <a:r>
              <a:rPr sz="2000" spc="-10" dirty="0">
                <a:latin typeface="Tahoma"/>
                <a:cs typeface="Tahoma"/>
              </a:rPr>
              <a:t>programs,</a:t>
            </a:r>
            <a:r>
              <a:rPr sz="2000" spc="-40" dirty="0">
                <a:latin typeface="Tahoma"/>
                <a:cs typeface="Tahoma"/>
              </a:rPr>
              <a:t> </a:t>
            </a:r>
            <a:r>
              <a:rPr sz="2000" spc="-5" dirty="0">
                <a:latin typeface="Tahoma"/>
                <a:cs typeface="Tahoma"/>
              </a:rPr>
              <a:t>turning</a:t>
            </a:r>
            <a:endParaRPr sz="2000">
              <a:latin typeface="Tahoma"/>
              <a:cs typeface="Tahoma"/>
            </a:endParaRPr>
          </a:p>
          <a:p>
            <a:pPr marL="1272540" marR="17780">
              <a:lnSpc>
                <a:spcPct val="100000"/>
              </a:lnSpc>
            </a:pPr>
            <a:r>
              <a:rPr sz="2000" spc="-5" dirty="0">
                <a:latin typeface="Tahoma"/>
                <a:cs typeface="Tahoma"/>
              </a:rPr>
              <a:t>unsecured</a:t>
            </a:r>
            <a:r>
              <a:rPr sz="2000" spc="-70" dirty="0">
                <a:latin typeface="Tahoma"/>
                <a:cs typeface="Tahoma"/>
              </a:rPr>
              <a:t> </a:t>
            </a:r>
            <a:r>
              <a:rPr sz="2000" spc="-5" dirty="0">
                <a:latin typeface="Tahoma"/>
                <a:cs typeface="Tahoma"/>
              </a:rPr>
              <a:t>computers </a:t>
            </a:r>
            <a:r>
              <a:rPr sz="2000" spc="-610" dirty="0">
                <a:latin typeface="Tahoma"/>
                <a:cs typeface="Tahoma"/>
              </a:rPr>
              <a:t> </a:t>
            </a:r>
            <a:r>
              <a:rPr sz="2000" spc="-5" dirty="0">
                <a:latin typeface="Tahoma"/>
                <a:cs typeface="Tahoma"/>
              </a:rPr>
              <a:t>into zombies</a:t>
            </a:r>
            <a:endParaRPr sz="2000">
              <a:latin typeface="Tahoma"/>
              <a:cs typeface="Tahoma"/>
            </a:endParaRPr>
          </a:p>
        </p:txBody>
      </p:sp>
      <p:grpSp>
        <p:nvGrpSpPr>
          <p:cNvPr id="44" name="object 44"/>
          <p:cNvGrpSpPr/>
          <p:nvPr/>
        </p:nvGrpSpPr>
        <p:grpSpPr>
          <a:xfrm>
            <a:off x="2424569" y="3955541"/>
            <a:ext cx="3208020" cy="883919"/>
            <a:chOff x="2424569" y="3955541"/>
            <a:chExt cx="3208020" cy="883919"/>
          </a:xfrm>
        </p:grpSpPr>
        <p:pic>
          <p:nvPicPr>
            <p:cNvPr id="45" name="object 45"/>
            <p:cNvPicPr/>
            <p:nvPr/>
          </p:nvPicPr>
          <p:blipFill>
            <a:blip r:embed="rId12" cstate="print"/>
            <a:stretch>
              <a:fillRect/>
            </a:stretch>
          </p:blipFill>
          <p:spPr>
            <a:xfrm>
              <a:off x="4840871" y="3955541"/>
              <a:ext cx="707136" cy="596645"/>
            </a:xfrm>
            <a:prstGeom prst="rect">
              <a:avLst/>
            </a:prstGeom>
          </p:spPr>
        </p:pic>
        <p:sp>
          <p:nvSpPr>
            <p:cNvPr id="46" name="object 46"/>
            <p:cNvSpPr/>
            <p:nvPr/>
          </p:nvSpPr>
          <p:spPr>
            <a:xfrm>
              <a:off x="5039753" y="456323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47" name="object 47"/>
            <p:cNvSpPr/>
            <p:nvPr/>
          </p:nvSpPr>
          <p:spPr>
            <a:xfrm>
              <a:off x="4995557" y="4585334"/>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48" name="object 48"/>
            <p:cNvPicPr/>
            <p:nvPr/>
          </p:nvPicPr>
          <p:blipFill>
            <a:blip r:embed="rId13" cstate="print"/>
            <a:stretch>
              <a:fillRect/>
            </a:stretch>
          </p:blipFill>
          <p:spPr>
            <a:xfrm>
              <a:off x="4774577" y="4596383"/>
              <a:ext cx="858011" cy="198882"/>
            </a:xfrm>
            <a:prstGeom prst="rect">
              <a:avLst/>
            </a:prstGeom>
          </p:spPr>
        </p:pic>
        <p:sp>
          <p:nvSpPr>
            <p:cNvPr id="49" name="object 49"/>
            <p:cNvSpPr/>
            <p:nvPr/>
          </p:nvSpPr>
          <p:spPr>
            <a:xfrm>
              <a:off x="2430665" y="4221479"/>
              <a:ext cx="2286000" cy="414020"/>
            </a:xfrm>
            <a:custGeom>
              <a:avLst/>
              <a:gdLst/>
              <a:ahLst/>
              <a:cxnLst/>
              <a:rect l="l" t="t" r="r" b="b"/>
              <a:pathLst>
                <a:path w="2286000" h="414020">
                  <a:moveTo>
                    <a:pt x="1776222" y="412242"/>
                  </a:moveTo>
                  <a:lnTo>
                    <a:pt x="1776222" y="120396"/>
                  </a:lnTo>
                  <a:lnTo>
                    <a:pt x="0" y="120396"/>
                  </a:lnTo>
                  <a:lnTo>
                    <a:pt x="0" y="412242"/>
                  </a:lnTo>
                  <a:lnTo>
                    <a:pt x="1776222" y="412242"/>
                  </a:lnTo>
                  <a:close/>
                </a:path>
                <a:path w="2286000" h="414020">
                  <a:moveTo>
                    <a:pt x="2286000" y="266700"/>
                  </a:moveTo>
                  <a:lnTo>
                    <a:pt x="1776222" y="0"/>
                  </a:lnTo>
                  <a:lnTo>
                    <a:pt x="1776222" y="413765"/>
                  </a:lnTo>
                  <a:lnTo>
                    <a:pt x="2004893" y="413765"/>
                  </a:lnTo>
                  <a:lnTo>
                    <a:pt x="2286000" y="266700"/>
                  </a:lnTo>
                  <a:close/>
                </a:path>
              </a:pathLst>
            </a:custGeom>
            <a:solidFill>
              <a:srgbClr val="FFFF00"/>
            </a:solidFill>
          </p:spPr>
          <p:txBody>
            <a:bodyPr wrap="square" lIns="0" tIns="0" rIns="0" bIns="0" rtlCol="0"/>
            <a:lstStyle/>
            <a:p>
              <a:endParaRPr/>
            </a:p>
          </p:txBody>
        </p:sp>
        <p:sp>
          <p:nvSpPr>
            <p:cNvPr id="50" name="object 50"/>
            <p:cNvSpPr/>
            <p:nvPr/>
          </p:nvSpPr>
          <p:spPr>
            <a:xfrm>
              <a:off x="2424569" y="4210811"/>
              <a:ext cx="2306320" cy="424815"/>
            </a:xfrm>
            <a:custGeom>
              <a:avLst/>
              <a:gdLst/>
              <a:ahLst/>
              <a:cxnLst/>
              <a:rect l="l" t="t" r="r" b="b"/>
              <a:pathLst>
                <a:path w="2306320" h="424814">
                  <a:moveTo>
                    <a:pt x="1782318" y="124968"/>
                  </a:moveTo>
                  <a:lnTo>
                    <a:pt x="0" y="124968"/>
                  </a:lnTo>
                  <a:lnTo>
                    <a:pt x="0" y="424434"/>
                  </a:lnTo>
                  <a:lnTo>
                    <a:pt x="6095" y="424434"/>
                  </a:lnTo>
                  <a:lnTo>
                    <a:pt x="6096" y="137160"/>
                  </a:lnTo>
                  <a:lnTo>
                    <a:pt x="12954" y="131064"/>
                  </a:lnTo>
                  <a:lnTo>
                    <a:pt x="12954" y="137160"/>
                  </a:lnTo>
                  <a:lnTo>
                    <a:pt x="1775460" y="137160"/>
                  </a:lnTo>
                  <a:lnTo>
                    <a:pt x="1775460" y="131064"/>
                  </a:lnTo>
                  <a:lnTo>
                    <a:pt x="1782318" y="124968"/>
                  </a:lnTo>
                  <a:close/>
                </a:path>
                <a:path w="2306320" h="424814">
                  <a:moveTo>
                    <a:pt x="12954" y="137160"/>
                  </a:moveTo>
                  <a:lnTo>
                    <a:pt x="12954" y="131064"/>
                  </a:lnTo>
                  <a:lnTo>
                    <a:pt x="6096" y="137160"/>
                  </a:lnTo>
                  <a:lnTo>
                    <a:pt x="12954" y="137160"/>
                  </a:lnTo>
                  <a:close/>
                </a:path>
                <a:path w="2306320" h="424814">
                  <a:moveTo>
                    <a:pt x="12954" y="416814"/>
                  </a:moveTo>
                  <a:lnTo>
                    <a:pt x="12954" y="137160"/>
                  </a:lnTo>
                  <a:lnTo>
                    <a:pt x="6096" y="137160"/>
                  </a:lnTo>
                  <a:lnTo>
                    <a:pt x="6096" y="416814"/>
                  </a:lnTo>
                  <a:lnTo>
                    <a:pt x="12954" y="416814"/>
                  </a:lnTo>
                  <a:close/>
                </a:path>
                <a:path w="2306320" h="424814">
                  <a:moveTo>
                    <a:pt x="1788414" y="424434"/>
                  </a:moveTo>
                  <a:lnTo>
                    <a:pt x="1788414" y="416814"/>
                  </a:lnTo>
                  <a:lnTo>
                    <a:pt x="6096" y="416814"/>
                  </a:lnTo>
                  <a:lnTo>
                    <a:pt x="12954" y="422910"/>
                  </a:lnTo>
                  <a:lnTo>
                    <a:pt x="12953" y="424434"/>
                  </a:lnTo>
                  <a:lnTo>
                    <a:pt x="1775460" y="424434"/>
                  </a:lnTo>
                  <a:lnTo>
                    <a:pt x="1775460" y="422910"/>
                  </a:lnTo>
                  <a:lnTo>
                    <a:pt x="1776984" y="424434"/>
                  </a:lnTo>
                  <a:lnTo>
                    <a:pt x="1788414" y="424434"/>
                  </a:lnTo>
                  <a:close/>
                </a:path>
                <a:path w="2306320" h="424814">
                  <a:moveTo>
                    <a:pt x="12953" y="424434"/>
                  </a:moveTo>
                  <a:lnTo>
                    <a:pt x="12954" y="422910"/>
                  </a:lnTo>
                  <a:lnTo>
                    <a:pt x="6096" y="416814"/>
                  </a:lnTo>
                  <a:lnTo>
                    <a:pt x="6095" y="424434"/>
                  </a:lnTo>
                  <a:lnTo>
                    <a:pt x="12953" y="424434"/>
                  </a:lnTo>
                  <a:close/>
                </a:path>
                <a:path w="2306320" h="424814">
                  <a:moveTo>
                    <a:pt x="2305812" y="277368"/>
                  </a:moveTo>
                  <a:lnTo>
                    <a:pt x="1775460" y="0"/>
                  </a:lnTo>
                  <a:lnTo>
                    <a:pt x="1775460" y="124968"/>
                  </a:lnTo>
                  <a:lnTo>
                    <a:pt x="1779270" y="124968"/>
                  </a:lnTo>
                  <a:lnTo>
                    <a:pt x="1779270" y="16002"/>
                  </a:lnTo>
                  <a:lnTo>
                    <a:pt x="1788414" y="10668"/>
                  </a:lnTo>
                  <a:lnTo>
                    <a:pt x="1788414" y="20778"/>
                  </a:lnTo>
                  <a:lnTo>
                    <a:pt x="2278869" y="276987"/>
                  </a:lnTo>
                  <a:lnTo>
                    <a:pt x="2289810" y="271272"/>
                  </a:lnTo>
                  <a:lnTo>
                    <a:pt x="2289810" y="285713"/>
                  </a:lnTo>
                  <a:lnTo>
                    <a:pt x="2305812" y="277368"/>
                  </a:lnTo>
                  <a:close/>
                </a:path>
                <a:path w="2306320" h="424814">
                  <a:moveTo>
                    <a:pt x="1782318" y="137160"/>
                  </a:moveTo>
                  <a:lnTo>
                    <a:pt x="1782318" y="124968"/>
                  </a:lnTo>
                  <a:lnTo>
                    <a:pt x="1775460" y="131064"/>
                  </a:lnTo>
                  <a:lnTo>
                    <a:pt x="1775460" y="137160"/>
                  </a:lnTo>
                  <a:lnTo>
                    <a:pt x="1782318" y="137160"/>
                  </a:lnTo>
                  <a:close/>
                </a:path>
                <a:path w="2306320" h="424814">
                  <a:moveTo>
                    <a:pt x="1788414" y="20778"/>
                  </a:moveTo>
                  <a:lnTo>
                    <a:pt x="1788414" y="10668"/>
                  </a:lnTo>
                  <a:lnTo>
                    <a:pt x="1779270" y="16002"/>
                  </a:lnTo>
                  <a:lnTo>
                    <a:pt x="1788414" y="20778"/>
                  </a:lnTo>
                  <a:close/>
                </a:path>
                <a:path w="2306320" h="424814">
                  <a:moveTo>
                    <a:pt x="1788414" y="137160"/>
                  </a:moveTo>
                  <a:lnTo>
                    <a:pt x="1788414" y="20778"/>
                  </a:lnTo>
                  <a:lnTo>
                    <a:pt x="1779270" y="16002"/>
                  </a:lnTo>
                  <a:lnTo>
                    <a:pt x="1779270" y="124968"/>
                  </a:lnTo>
                  <a:lnTo>
                    <a:pt x="1782318" y="124968"/>
                  </a:lnTo>
                  <a:lnTo>
                    <a:pt x="1782318" y="137160"/>
                  </a:lnTo>
                  <a:lnTo>
                    <a:pt x="1788414" y="137160"/>
                  </a:lnTo>
                  <a:close/>
                </a:path>
                <a:path w="2306320" h="424814">
                  <a:moveTo>
                    <a:pt x="2289810" y="285713"/>
                  </a:moveTo>
                  <a:lnTo>
                    <a:pt x="2289810" y="282702"/>
                  </a:lnTo>
                  <a:lnTo>
                    <a:pt x="2278869" y="276987"/>
                  </a:lnTo>
                  <a:lnTo>
                    <a:pt x="1996614" y="424434"/>
                  </a:lnTo>
                  <a:lnTo>
                    <a:pt x="2023834" y="424434"/>
                  </a:lnTo>
                  <a:lnTo>
                    <a:pt x="2289810" y="285713"/>
                  </a:lnTo>
                  <a:close/>
                </a:path>
                <a:path w="2306320" h="424814">
                  <a:moveTo>
                    <a:pt x="2289810" y="282702"/>
                  </a:moveTo>
                  <a:lnTo>
                    <a:pt x="2289810" y="271272"/>
                  </a:lnTo>
                  <a:lnTo>
                    <a:pt x="2278869" y="276987"/>
                  </a:lnTo>
                  <a:lnTo>
                    <a:pt x="2289810" y="282702"/>
                  </a:lnTo>
                  <a:close/>
                </a:path>
              </a:pathLst>
            </a:custGeom>
            <a:solidFill>
              <a:srgbClr val="000000"/>
            </a:solidFill>
          </p:spPr>
          <p:txBody>
            <a:bodyPr wrap="square" lIns="0" tIns="0" rIns="0" bIns="0" rtlCol="0"/>
            <a:lstStyle/>
            <a:p>
              <a:endParaRPr/>
            </a:p>
          </p:txBody>
        </p:sp>
        <p:pic>
          <p:nvPicPr>
            <p:cNvPr id="51" name="object 51"/>
            <p:cNvPicPr/>
            <p:nvPr/>
          </p:nvPicPr>
          <p:blipFill>
            <a:blip r:embed="rId8" cstate="print"/>
            <a:stretch>
              <a:fillRect/>
            </a:stretch>
          </p:blipFill>
          <p:spPr>
            <a:xfrm>
              <a:off x="5067947" y="3976877"/>
              <a:ext cx="364998" cy="364998"/>
            </a:xfrm>
            <a:prstGeom prst="rect">
              <a:avLst/>
            </a:prstGeom>
          </p:spPr>
        </p:pic>
        <p:sp>
          <p:nvSpPr>
            <p:cNvPr id="52" name="object 52"/>
            <p:cNvSpPr/>
            <p:nvPr/>
          </p:nvSpPr>
          <p:spPr>
            <a:xfrm>
              <a:off x="4774577"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sp>
          <p:nvSpPr>
            <p:cNvPr id="53" name="object 53"/>
            <p:cNvSpPr/>
            <p:nvPr/>
          </p:nvSpPr>
          <p:spPr>
            <a:xfrm>
              <a:off x="4206887" y="4635245"/>
              <a:ext cx="229235" cy="120014"/>
            </a:xfrm>
            <a:custGeom>
              <a:avLst/>
              <a:gdLst/>
              <a:ahLst/>
              <a:cxnLst/>
              <a:rect l="l" t="t" r="r" b="b"/>
              <a:pathLst>
                <a:path w="229235" h="120014">
                  <a:moveTo>
                    <a:pt x="228671" y="0"/>
                  </a:moveTo>
                  <a:lnTo>
                    <a:pt x="0" y="0"/>
                  </a:lnTo>
                  <a:lnTo>
                    <a:pt x="0" y="119634"/>
                  </a:lnTo>
                  <a:lnTo>
                    <a:pt x="228671" y="0"/>
                  </a:lnTo>
                  <a:close/>
                </a:path>
              </a:pathLst>
            </a:custGeom>
            <a:solidFill>
              <a:srgbClr val="FFFF00"/>
            </a:solidFill>
          </p:spPr>
          <p:txBody>
            <a:bodyPr wrap="square" lIns="0" tIns="0" rIns="0" bIns="0" rtlCol="0"/>
            <a:lstStyle/>
            <a:p>
              <a:endParaRPr/>
            </a:p>
          </p:txBody>
        </p:sp>
        <p:sp>
          <p:nvSpPr>
            <p:cNvPr id="54" name="object 54"/>
            <p:cNvSpPr/>
            <p:nvPr/>
          </p:nvSpPr>
          <p:spPr>
            <a:xfrm>
              <a:off x="2424569" y="4635245"/>
              <a:ext cx="2024380" cy="129539"/>
            </a:xfrm>
            <a:custGeom>
              <a:avLst/>
              <a:gdLst/>
              <a:ahLst/>
              <a:cxnLst/>
              <a:rect l="l" t="t" r="r" b="b"/>
              <a:pathLst>
                <a:path w="2024379" h="129539">
                  <a:moveTo>
                    <a:pt x="1775460" y="5333"/>
                  </a:moveTo>
                  <a:lnTo>
                    <a:pt x="1775460" y="0"/>
                  </a:lnTo>
                  <a:lnTo>
                    <a:pt x="0" y="0"/>
                  </a:lnTo>
                  <a:lnTo>
                    <a:pt x="0" y="5333"/>
                  </a:lnTo>
                  <a:lnTo>
                    <a:pt x="1775460" y="5333"/>
                  </a:lnTo>
                  <a:close/>
                </a:path>
                <a:path w="2024379" h="129539">
                  <a:moveTo>
                    <a:pt x="1782318" y="111945"/>
                  </a:moveTo>
                  <a:lnTo>
                    <a:pt x="1782318" y="5333"/>
                  </a:lnTo>
                  <a:lnTo>
                    <a:pt x="1775460" y="5333"/>
                  </a:lnTo>
                  <a:lnTo>
                    <a:pt x="1775460" y="129539"/>
                  </a:lnTo>
                  <a:lnTo>
                    <a:pt x="1779270" y="127552"/>
                  </a:lnTo>
                  <a:lnTo>
                    <a:pt x="1779270" y="113537"/>
                  </a:lnTo>
                  <a:lnTo>
                    <a:pt x="1782318" y="111945"/>
                  </a:lnTo>
                  <a:close/>
                </a:path>
                <a:path w="2024379" h="129539">
                  <a:moveTo>
                    <a:pt x="1788414" y="108761"/>
                  </a:moveTo>
                  <a:lnTo>
                    <a:pt x="1788414" y="0"/>
                  </a:lnTo>
                  <a:lnTo>
                    <a:pt x="1776984" y="0"/>
                  </a:lnTo>
                  <a:lnTo>
                    <a:pt x="1782318" y="5333"/>
                  </a:lnTo>
                  <a:lnTo>
                    <a:pt x="1782318" y="111945"/>
                  </a:lnTo>
                  <a:lnTo>
                    <a:pt x="1788414" y="108761"/>
                  </a:lnTo>
                  <a:close/>
                </a:path>
                <a:path w="2024379" h="129539">
                  <a:moveTo>
                    <a:pt x="2023834" y="0"/>
                  </a:moveTo>
                  <a:lnTo>
                    <a:pt x="1996614" y="0"/>
                  </a:lnTo>
                  <a:lnTo>
                    <a:pt x="1779270" y="113537"/>
                  </a:lnTo>
                  <a:lnTo>
                    <a:pt x="1788414" y="119633"/>
                  </a:lnTo>
                  <a:lnTo>
                    <a:pt x="1788414" y="122783"/>
                  </a:lnTo>
                  <a:lnTo>
                    <a:pt x="2023834" y="0"/>
                  </a:lnTo>
                  <a:close/>
                </a:path>
                <a:path w="2024379" h="129539">
                  <a:moveTo>
                    <a:pt x="1788414" y="122783"/>
                  </a:moveTo>
                  <a:lnTo>
                    <a:pt x="1788414" y="119633"/>
                  </a:lnTo>
                  <a:lnTo>
                    <a:pt x="1779270" y="113537"/>
                  </a:lnTo>
                  <a:lnTo>
                    <a:pt x="1779270" y="127552"/>
                  </a:lnTo>
                  <a:lnTo>
                    <a:pt x="1788414" y="122783"/>
                  </a:lnTo>
                  <a:close/>
                </a:path>
              </a:pathLst>
            </a:custGeom>
            <a:solidFill>
              <a:srgbClr val="000000"/>
            </a:solidFill>
          </p:spPr>
          <p:txBody>
            <a:bodyPr wrap="square" lIns="0" tIns="0" rIns="0" bIns="0" rtlCol="0"/>
            <a:lstStyle/>
            <a:p>
              <a:endParaRPr/>
            </a:p>
          </p:txBody>
        </p:sp>
      </p:grpSp>
      <p:grpSp>
        <p:nvGrpSpPr>
          <p:cNvPr id="55" name="object 55"/>
          <p:cNvGrpSpPr/>
          <p:nvPr/>
        </p:nvGrpSpPr>
        <p:grpSpPr>
          <a:xfrm>
            <a:off x="8818498" y="3955541"/>
            <a:ext cx="852805" cy="883919"/>
            <a:chOff x="8818498" y="3955541"/>
            <a:chExt cx="852805" cy="883919"/>
          </a:xfrm>
        </p:grpSpPr>
        <p:pic>
          <p:nvPicPr>
            <p:cNvPr id="56" name="object 56"/>
            <p:cNvPicPr/>
            <p:nvPr/>
          </p:nvPicPr>
          <p:blipFill>
            <a:blip r:embed="rId12" cstate="print"/>
            <a:stretch>
              <a:fillRect/>
            </a:stretch>
          </p:blipFill>
          <p:spPr>
            <a:xfrm>
              <a:off x="8884805" y="3955541"/>
              <a:ext cx="707136" cy="596645"/>
            </a:xfrm>
            <a:prstGeom prst="rect">
              <a:avLst/>
            </a:prstGeom>
          </p:spPr>
        </p:pic>
        <p:sp>
          <p:nvSpPr>
            <p:cNvPr id="57" name="object 57"/>
            <p:cNvSpPr/>
            <p:nvPr/>
          </p:nvSpPr>
          <p:spPr>
            <a:xfrm>
              <a:off x="9083674" y="456323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58" name="object 58"/>
            <p:cNvSpPr/>
            <p:nvPr/>
          </p:nvSpPr>
          <p:spPr>
            <a:xfrm>
              <a:off x="9039491" y="4585334"/>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59" name="object 59"/>
            <p:cNvPicPr/>
            <p:nvPr/>
          </p:nvPicPr>
          <p:blipFill>
            <a:blip r:embed="rId13" cstate="print"/>
            <a:stretch>
              <a:fillRect/>
            </a:stretch>
          </p:blipFill>
          <p:spPr>
            <a:xfrm>
              <a:off x="8818498" y="4596383"/>
              <a:ext cx="852690" cy="198882"/>
            </a:xfrm>
            <a:prstGeom prst="rect">
              <a:avLst/>
            </a:prstGeom>
          </p:spPr>
        </p:pic>
        <p:pic>
          <p:nvPicPr>
            <p:cNvPr id="60" name="object 60"/>
            <p:cNvPicPr/>
            <p:nvPr/>
          </p:nvPicPr>
          <p:blipFill>
            <a:blip r:embed="rId9" cstate="print"/>
            <a:stretch>
              <a:fillRect/>
            </a:stretch>
          </p:blipFill>
          <p:spPr>
            <a:xfrm>
              <a:off x="9106547" y="3976877"/>
              <a:ext cx="364998" cy="364998"/>
            </a:xfrm>
            <a:prstGeom prst="rect">
              <a:avLst/>
            </a:prstGeom>
          </p:spPr>
        </p:pic>
        <p:sp>
          <p:nvSpPr>
            <p:cNvPr id="61" name="object 61"/>
            <p:cNvSpPr/>
            <p:nvPr/>
          </p:nvSpPr>
          <p:spPr>
            <a:xfrm>
              <a:off x="8818498"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grpSp>
      <p:grpSp>
        <p:nvGrpSpPr>
          <p:cNvPr id="62" name="object 62"/>
          <p:cNvGrpSpPr/>
          <p:nvPr/>
        </p:nvGrpSpPr>
        <p:grpSpPr>
          <a:xfrm>
            <a:off x="5791085" y="3955541"/>
            <a:ext cx="851535" cy="883919"/>
            <a:chOff x="5791085" y="3955541"/>
            <a:chExt cx="851535" cy="883919"/>
          </a:xfrm>
        </p:grpSpPr>
        <p:pic>
          <p:nvPicPr>
            <p:cNvPr id="63" name="object 63"/>
            <p:cNvPicPr/>
            <p:nvPr/>
          </p:nvPicPr>
          <p:blipFill>
            <a:blip r:embed="rId12" cstate="print"/>
            <a:stretch>
              <a:fillRect/>
            </a:stretch>
          </p:blipFill>
          <p:spPr>
            <a:xfrm>
              <a:off x="5857379" y="3955541"/>
              <a:ext cx="707136" cy="596645"/>
            </a:xfrm>
            <a:prstGeom prst="rect">
              <a:avLst/>
            </a:prstGeom>
          </p:spPr>
        </p:pic>
        <p:sp>
          <p:nvSpPr>
            <p:cNvPr id="64" name="object 64"/>
            <p:cNvSpPr/>
            <p:nvPr/>
          </p:nvSpPr>
          <p:spPr>
            <a:xfrm>
              <a:off x="6056261" y="456323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65" name="object 65"/>
            <p:cNvSpPr/>
            <p:nvPr/>
          </p:nvSpPr>
          <p:spPr>
            <a:xfrm>
              <a:off x="6012065" y="4585334"/>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66" name="object 66"/>
            <p:cNvPicPr/>
            <p:nvPr/>
          </p:nvPicPr>
          <p:blipFill>
            <a:blip r:embed="rId13" cstate="print"/>
            <a:stretch>
              <a:fillRect/>
            </a:stretch>
          </p:blipFill>
          <p:spPr>
            <a:xfrm>
              <a:off x="5791085" y="4596383"/>
              <a:ext cx="851153" cy="198882"/>
            </a:xfrm>
            <a:prstGeom prst="rect">
              <a:avLst/>
            </a:prstGeom>
          </p:spPr>
        </p:pic>
        <p:pic>
          <p:nvPicPr>
            <p:cNvPr id="67" name="object 67"/>
            <p:cNvPicPr/>
            <p:nvPr/>
          </p:nvPicPr>
          <p:blipFill>
            <a:blip r:embed="rId9" cstate="print"/>
            <a:stretch>
              <a:fillRect/>
            </a:stretch>
          </p:blipFill>
          <p:spPr>
            <a:xfrm>
              <a:off x="6077597" y="3976877"/>
              <a:ext cx="364998" cy="364998"/>
            </a:xfrm>
            <a:prstGeom prst="rect">
              <a:avLst/>
            </a:prstGeom>
          </p:spPr>
        </p:pic>
        <p:sp>
          <p:nvSpPr>
            <p:cNvPr id="68" name="object 68"/>
            <p:cNvSpPr/>
            <p:nvPr/>
          </p:nvSpPr>
          <p:spPr>
            <a:xfrm>
              <a:off x="5791085"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grpSp>
      <p:grpSp>
        <p:nvGrpSpPr>
          <p:cNvPr id="69" name="object 69"/>
          <p:cNvGrpSpPr/>
          <p:nvPr/>
        </p:nvGrpSpPr>
        <p:grpSpPr>
          <a:xfrm>
            <a:off x="6785495" y="3955541"/>
            <a:ext cx="866775" cy="883919"/>
            <a:chOff x="6785495" y="3955541"/>
            <a:chExt cx="866775" cy="883919"/>
          </a:xfrm>
        </p:grpSpPr>
        <p:pic>
          <p:nvPicPr>
            <p:cNvPr id="70" name="object 70"/>
            <p:cNvPicPr/>
            <p:nvPr/>
          </p:nvPicPr>
          <p:blipFill>
            <a:blip r:embed="rId14" cstate="print"/>
            <a:stretch>
              <a:fillRect/>
            </a:stretch>
          </p:blipFill>
          <p:spPr>
            <a:xfrm>
              <a:off x="6873875" y="3955541"/>
              <a:ext cx="685037" cy="596645"/>
            </a:xfrm>
            <a:prstGeom prst="rect">
              <a:avLst/>
            </a:prstGeom>
          </p:spPr>
        </p:pic>
        <p:sp>
          <p:nvSpPr>
            <p:cNvPr id="71" name="object 71"/>
            <p:cNvSpPr/>
            <p:nvPr/>
          </p:nvSpPr>
          <p:spPr>
            <a:xfrm>
              <a:off x="7072769" y="4563236"/>
              <a:ext cx="309880" cy="0"/>
            </a:xfrm>
            <a:custGeom>
              <a:avLst/>
              <a:gdLst/>
              <a:ahLst/>
              <a:cxnLst/>
              <a:rect l="l" t="t" r="r" b="b"/>
              <a:pathLst>
                <a:path w="309879">
                  <a:moveTo>
                    <a:pt x="0" y="0"/>
                  </a:moveTo>
                  <a:lnTo>
                    <a:pt x="309372" y="0"/>
                  </a:lnTo>
                </a:path>
              </a:pathLst>
            </a:custGeom>
            <a:ln w="22098">
              <a:solidFill>
                <a:srgbClr val="433F41"/>
              </a:solidFill>
            </a:ln>
          </p:spPr>
          <p:txBody>
            <a:bodyPr wrap="square" lIns="0" tIns="0" rIns="0" bIns="0" rtlCol="0"/>
            <a:lstStyle/>
            <a:p>
              <a:endParaRPr/>
            </a:p>
          </p:txBody>
        </p:sp>
        <p:sp>
          <p:nvSpPr>
            <p:cNvPr id="72" name="object 72"/>
            <p:cNvSpPr/>
            <p:nvPr/>
          </p:nvSpPr>
          <p:spPr>
            <a:xfrm>
              <a:off x="7028561" y="4585334"/>
              <a:ext cx="398145" cy="0"/>
            </a:xfrm>
            <a:custGeom>
              <a:avLst/>
              <a:gdLst/>
              <a:ahLst/>
              <a:cxnLst/>
              <a:rect l="l" t="t" r="r" b="b"/>
              <a:pathLst>
                <a:path w="398145">
                  <a:moveTo>
                    <a:pt x="0" y="0"/>
                  </a:moveTo>
                  <a:lnTo>
                    <a:pt x="397763" y="0"/>
                  </a:lnTo>
                </a:path>
              </a:pathLst>
            </a:custGeom>
            <a:ln w="22098">
              <a:solidFill>
                <a:srgbClr val="000800"/>
              </a:solidFill>
            </a:ln>
          </p:spPr>
          <p:txBody>
            <a:bodyPr wrap="square" lIns="0" tIns="0" rIns="0" bIns="0" rtlCol="0"/>
            <a:lstStyle/>
            <a:p>
              <a:endParaRPr/>
            </a:p>
          </p:txBody>
        </p:sp>
        <p:pic>
          <p:nvPicPr>
            <p:cNvPr id="73" name="object 73"/>
            <p:cNvPicPr/>
            <p:nvPr/>
          </p:nvPicPr>
          <p:blipFill>
            <a:blip r:embed="rId15" cstate="print"/>
            <a:stretch>
              <a:fillRect/>
            </a:stretch>
          </p:blipFill>
          <p:spPr>
            <a:xfrm>
              <a:off x="6785495" y="4596383"/>
              <a:ext cx="866381" cy="198882"/>
            </a:xfrm>
            <a:prstGeom prst="rect">
              <a:avLst/>
            </a:prstGeom>
          </p:spPr>
        </p:pic>
        <p:pic>
          <p:nvPicPr>
            <p:cNvPr id="74" name="object 74"/>
            <p:cNvPicPr/>
            <p:nvPr/>
          </p:nvPicPr>
          <p:blipFill>
            <a:blip r:embed="rId4" cstate="print"/>
            <a:stretch>
              <a:fillRect/>
            </a:stretch>
          </p:blipFill>
          <p:spPr>
            <a:xfrm>
              <a:off x="7087247" y="3976877"/>
              <a:ext cx="364998" cy="364998"/>
            </a:xfrm>
            <a:prstGeom prst="rect">
              <a:avLst/>
            </a:prstGeom>
          </p:spPr>
        </p:pic>
        <p:sp>
          <p:nvSpPr>
            <p:cNvPr id="75" name="object 75"/>
            <p:cNvSpPr/>
            <p:nvPr/>
          </p:nvSpPr>
          <p:spPr>
            <a:xfrm>
              <a:off x="6807593" y="4817363"/>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grpSp>
      <p:grpSp>
        <p:nvGrpSpPr>
          <p:cNvPr id="76" name="object 76"/>
          <p:cNvGrpSpPr/>
          <p:nvPr/>
        </p:nvGrpSpPr>
        <p:grpSpPr>
          <a:xfrm>
            <a:off x="7802003" y="3955541"/>
            <a:ext cx="859790" cy="883919"/>
            <a:chOff x="7802003" y="3955541"/>
            <a:chExt cx="859790" cy="883919"/>
          </a:xfrm>
        </p:grpSpPr>
        <p:pic>
          <p:nvPicPr>
            <p:cNvPr id="77" name="object 77"/>
            <p:cNvPicPr/>
            <p:nvPr/>
          </p:nvPicPr>
          <p:blipFill>
            <a:blip r:embed="rId12" cstate="print"/>
            <a:stretch>
              <a:fillRect/>
            </a:stretch>
          </p:blipFill>
          <p:spPr>
            <a:xfrm>
              <a:off x="7868284" y="3955541"/>
              <a:ext cx="707136" cy="596645"/>
            </a:xfrm>
            <a:prstGeom prst="rect">
              <a:avLst/>
            </a:prstGeom>
          </p:spPr>
        </p:pic>
        <p:sp>
          <p:nvSpPr>
            <p:cNvPr id="78" name="object 78"/>
            <p:cNvSpPr/>
            <p:nvPr/>
          </p:nvSpPr>
          <p:spPr>
            <a:xfrm>
              <a:off x="8067179" y="456323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79" name="object 79"/>
            <p:cNvSpPr/>
            <p:nvPr/>
          </p:nvSpPr>
          <p:spPr>
            <a:xfrm>
              <a:off x="8022983" y="4585334"/>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80" name="object 80"/>
            <p:cNvPicPr/>
            <p:nvPr/>
          </p:nvPicPr>
          <p:blipFill>
            <a:blip r:embed="rId8" cstate="print"/>
            <a:stretch>
              <a:fillRect/>
            </a:stretch>
          </p:blipFill>
          <p:spPr>
            <a:xfrm>
              <a:off x="8096897" y="3976877"/>
              <a:ext cx="364998" cy="364998"/>
            </a:xfrm>
            <a:prstGeom prst="rect">
              <a:avLst/>
            </a:prstGeom>
          </p:spPr>
        </p:pic>
        <p:pic>
          <p:nvPicPr>
            <p:cNvPr id="81" name="object 81"/>
            <p:cNvPicPr/>
            <p:nvPr/>
          </p:nvPicPr>
          <p:blipFill>
            <a:blip r:embed="rId15" cstate="print"/>
            <a:stretch>
              <a:fillRect/>
            </a:stretch>
          </p:blipFill>
          <p:spPr>
            <a:xfrm>
              <a:off x="7802003" y="4596383"/>
              <a:ext cx="859536" cy="198882"/>
            </a:xfrm>
            <a:prstGeom prst="rect">
              <a:avLst/>
            </a:prstGeom>
          </p:spPr>
        </p:pic>
        <p:sp>
          <p:nvSpPr>
            <p:cNvPr id="82" name="object 82"/>
            <p:cNvSpPr/>
            <p:nvPr/>
          </p:nvSpPr>
          <p:spPr>
            <a:xfrm>
              <a:off x="7824088" y="4817363"/>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grpSp>
      <p:grpSp>
        <p:nvGrpSpPr>
          <p:cNvPr id="83" name="object 83"/>
          <p:cNvGrpSpPr/>
          <p:nvPr/>
        </p:nvGrpSpPr>
        <p:grpSpPr>
          <a:xfrm>
            <a:off x="1350149" y="3637026"/>
            <a:ext cx="917575" cy="1506855"/>
            <a:chOff x="1350149" y="3637026"/>
            <a:chExt cx="917575" cy="1506855"/>
          </a:xfrm>
        </p:grpSpPr>
        <p:pic>
          <p:nvPicPr>
            <p:cNvPr id="84" name="object 84"/>
            <p:cNvPicPr/>
            <p:nvPr/>
          </p:nvPicPr>
          <p:blipFill>
            <a:blip r:embed="rId16" cstate="print"/>
            <a:stretch>
              <a:fillRect/>
            </a:stretch>
          </p:blipFill>
          <p:spPr>
            <a:xfrm>
              <a:off x="1354721" y="3637026"/>
              <a:ext cx="901446" cy="998220"/>
            </a:xfrm>
            <a:prstGeom prst="rect">
              <a:avLst/>
            </a:prstGeom>
          </p:spPr>
        </p:pic>
        <p:pic>
          <p:nvPicPr>
            <p:cNvPr id="85" name="object 85"/>
            <p:cNvPicPr/>
            <p:nvPr/>
          </p:nvPicPr>
          <p:blipFill>
            <a:blip r:embed="rId17" cstate="print"/>
            <a:stretch>
              <a:fillRect/>
            </a:stretch>
          </p:blipFill>
          <p:spPr>
            <a:xfrm>
              <a:off x="1441589" y="4635246"/>
              <a:ext cx="731519" cy="211074"/>
            </a:xfrm>
            <a:prstGeom prst="rect">
              <a:avLst/>
            </a:prstGeom>
          </p:spPr>
        </p:pic>
        <p:sp>
          <p:nvSpPr>
            <p:cNvPr id="86" name="object 86"/>
            <p:cNvSpPr/>
            <p:nvPr/>
          </p:nvSpPr>
          <p:spPr>
            <a:xfrm>
              <a:off x="1647329" y="4857750"/>
              <a:ext cx="342900" cy="0"/>
            </a:xfrm>
            <a:custGeom>
              <a:avLst/>
              <a:gdLst/>
              <a:ahLst/>
              <a:cxnLst/>
              <a:rect l="l" t="t" r="r" b="b"/>
              <a:pathLst>
                <a:path w="342900">
                  <a:moveTo>
                    <a:pt x="0" y="0"/>
                  </a:moveTo>
                  <a:lnTo>
                    <a:pt x="342900" y="0"/>
                  </a:lnTo>
                </a:path>
              </a:pathLst>
            </a:custGeom>
            <a:ln w="22859">
              <a:solidFill>
                <a:srgbClr val="433F41"/>
              </a:solidFill>
            </a:ln>
          </p:spPr>
          <p:txBody>
            <a:bodyPr wrap="square" lIns="0" tIns="0" rIns="0" bIns="0" rtlCol="0"/>
            <a:lstStyle/>
            <a:p>
              <a:endParaRPr/>
            </a:p>
          </p:txBody>
        </p:sp>
        <p:sp>
          <p:nvSpPr>
            <p:cNvPr id="87" name="object 87"/>
            <p:cNvSpPr/>
            <p:nvPr/>
          </p:nvSpPr>
          <p:spPr>
            <a:xfrm>
              <a:off x="1601609" y="4880610"/>
              <a:ext cx="434340" cy="0"/>
            </a:xfrm>
            <a:custGeom>
              <a:avLst/>
              <a:gdLst/>
              <a:ahLst/>
              <a:cxnLst/>
              <a:rect l="l" t="t" r="r" b="b"/>
              <a:pathLst>
                <a:path w="434339">
                  <a:moveTo>
                    <a:pt x="0" y="0"/>
                  </a:moveTo>
                  <a:lnTo>
                    <a:pt x="434340" y="0"/>
                  </a:lnTo>
                </a:path>
              </a:pathLst>
            </a:custGeom>
            <a:ln w="22859">
              <a:solidFill>
                <a:srgbClr val="000800"/>
              </a:solidFill>
            </a:ln>
          </p:spPr>
          <p:txBody>
            <a:bodyPr wrap="square" lIns="0" tIns="0" rIns="0" bIns="0" rtlCol="0"/>
            <a:lstStyle/>
            <a:p>
              <a:endParaRPr/>
            </a:p>
          </p:txBody>
        </p:sp>
        <p:pic>
          <p:nvPicPr>
            <p:cNvPr id="88" name="object 88"/>
            <p:cNvPicPr/>
            <p:nvPr/>
          </p:nvPicPr>
          <p:blipFill>
            <a:blip r:embed="rId18" cstate="print"/>
            <a:stretch>
              <a:fillRect/>
            </a:stretch>
          </p:blipFill>
          <p:spPr>
            <a:xfrm>
              <a:off x="1350149" y="4892040"/>
              <a:ext cx="917447" cy="205740"/>
            </a:xfrm>
            <a:prstGeom prst="rect">
              <a:avLst/>
            </a:prstGeom>
          </p:spPr>
        </p:pic>
        <p:sp>
          <p:nvSpPr>
            <p:cNvPr id="89" name="object 89"/>
            <p:cNvSpPr/>
            <p:nvPr/>
          </p:nvSpPr>
          <p:spPr>
            <a:xfrm>
              <a:off x="1373009" y="5120640"/>
              <a:ext cx="868680" cy="0"/>
            </a:xfrm>
            <a:custGeom>
              <a:avLst/>
              <a:gdLst/>
              <a:ahLst/>
              <a:cxnLst/>
              <a:rect l="l" t="t" r="r" b="b"/>
              <a:pathLst>
                <a:path w="868680">
                  <a:moveTo>
                    <a:pt x="0" y="0"/>
                  </a:moveTo>
                  <a:lnTo>
                    <a:pt x="868680" y="0"/>
                  </a:lnTo>
                </a:path>
              </a:pathLst>
            </a:custGeom>
            <a:ln w="45719">
              <a:solidFill>
                <a:srgbClr val="000000"/>
              </a:solidFill>
            </a:ln>
          </p:spPr>
          <p:txBody>
            <a:bodyPr wrap="square" lIns="0" tIns="0" rIns="0" bIns="0" rtlCol="0"/>
            <a:lstStyle/>
            <a:p>
              <a:endParaRPr/>
            </a:p>
          </p:txBody>
        </p:sp>
      </p:grpSp>
      <p:pic>
        <p:nvPicPr>
          <p:cNvPr id="90" name="object 90"/>
          <p:cNvPicPr/>
          <p:nvPr/>
        </p:nvPicPr>
        <p:blipFill>
          <a:blip r:embed="rId19" cstate="print"/>
          <a:stretch>
            <a:fillRect/>
          </a:stretch>
        </p:blipFill>
        <p:spPr>
          <a:xfrm>
            <a:off x="5922149" y="5048250"/>
            <a:ext cx="2587751" cy="444246"/>
          </a:xfrm>
          <a:prstGeom prst="rect">
            <a:avLst/>
          </a:prstGeom>
        </p:spPr>
      </p:pic>
      <p:sp>
        <p:nvSpPr>
          <p:cNvPr id="91" name="object 91"/>
          <p:cNvSpPr txBox="1"/>
          <p:nvPr/>
        </p:nvSpPr>
        <p:spPr>
          <a:xfrm>
            <a:off x="6624199" y="5230621"/>
            <a:ext cx="131127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5490A8"/>
                </a:solidFill>
                <a:latin typeface="Tahoma"/>
                <a:cs typeface="Tahoma"/>
              </a:rPr>
              <a:t>Internet</a:t>
            </a:r>
            <a:endParaRPr sz="2400">
              <a:latin typeface="Tahoma"/>
              <a:cs typeface="Tahoma"/>
            </a:endParaRPr>
          </a:p>
        </p:txBody>
      </p:sp>
      <p:grpSp>
        <p:nvGrpSpPr>
          <p:cNvPr id="92" name="object 92"/>
          <p:cNvGrpSpPr/>
          <p:nvPr/>
        </p:nvGrpSpPr>
        <p:grpSpPr>
          <a:xfrm>
            <a:off x="774839" y="5491734"/>
            <a:ext cx="9144000" cy="858519"/>
            <a:chOff x="774839" y="5491734"/>
            <a:chExt cx="9144000" cy="858519"/>
          </a:xfrm>
        </p:grpSpPr>
        <p:sp>
          <p:nvSpPr>
            <p:cNvPr id="93" name="object 93"/>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pic>
          <p:nvPicPr>
            <p:cNvPr id="94" name="object 94"/>
            <p:cNvPicPr/>
            <p:nvPr/>
          </p:nvPicPr>
          <p:blipFill>
            <a:blip r:embed="rId20" cstate="print"/>
            <a:stretch>
              <a:fillRect/>
            </a:stretch>
          </p:blipFill>
          <p:spPr>
            <a:xfrm>
              <a:off x="5906147" y="5492496"/>
              <a:ext cx="2850642" cy="615696"/>
            </a:xfrm>
            <a:prstGeom prst="rect">
              <a:avLst/>
            </a:prstGeom>
          </p:spPr>
        </p:pic>
      </p:grpSp>
      <p:sp>
        <p:nvSpPr>
          <p:cNvPr id="97" name="object 9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15</a:t>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059554" cy="695960"/>
          </a:xfrm>
          <a:prstGeom prst="rect">
            <a:avLst/>
          </a:prstGeom>
        </p:spPr>
        <p:txBody>
          <a:bodyPr vert="horz" wrap="square" lIns="0" tIns="12065" rIns="0" bIns="0" rtlCol="0">
            <a:spAutoFit/>
          </a:bodyPr>
          <a:lstStyle/>
          <a:p>
            <a:pPr marL="12700">
              <a:lnSpc>
                <a:spcPct val="100000"/>
              </a:lnSpc>
              <a:spcBef>
                <a:spcPts val="95"/>
              </a:spcBef>
            </a:pPr>
            <a:r>
              <a:rPr spc="-5" dirty="0"/>
              <a:t>Detailed</a:t>
            </a:r>
            <a:r>
              <a:rPr spc="-30" dirty="0"/>
              <a:t> </a:t>
            </a:r>
            <a:r>
              <a:rPr spc="-5" dirty="0"/>
              <a:t>Steps</a:t>
            </a:r>
            <a:r>
              <a:rPr spc="-20" dirty="0"/>
              <a:t> </a:t>
            </a:r>
            <a:r>
              <a:rPr spc="-5" dirty="0"/>
              <a:t>(3)</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2994793" y="2152904"/>
            <a:ext cx="1668780" cy="330200"/>
          </a:xfrm>
          <a:prstGeom prst="rect">
            <a:avLst/>
          </a:prstGeom>
        </p:spPr>
        <p:txBody>
          <a:bodyPr vert="horz" wrap="square" lIns="0" tIns="12065" rIns="0" bIns="0" rtlCol="0">
            <a:spAutoFit/>
          </a:bodyPr>
          <a:lstStyle/>
          <a:p>
            <a:pPr marL="12700">
              <a:lnSpc>
                <a:spcPct val="100000"/>
              </a:lnSpc>
              <a:spcBef>
                <a:spcPts val="95"/>
              </a:spcBef>
            </a:pPr>
            <a:r>
              <a:rPr sz="2000" spc="-15" dirty="0">
                <a:latin typeface="Tahoma"/>
                <a:cs typeface="Tahoma"/>
              </a:rPr>
              <a:t>Zombie</a:t>
            </a:r>
            <a:r>
              <a:rPr sz="2000" spc="-70" dirty="0">
                <a:latin typeface="Tahoma"/>
                <a:cs typeface="Tahoma"/>
              </a:rPr>
              <a:t> </a:t>
            </a:r>
            <a:r>
              <a:rPr sz="2000" spc="-5" dirty="0">
                <a:latin typeface="Tahoma"/>
                <a:cs typeface="Tahoma"/>
              </a:rPr>
              <a:t>agents</a:t>
            </a:r>
            <a:endParaRPr sz="2000">
              <a:latin typeface="Tahoma"/>
              <a:cs typeface="Tahoma"/>
            </a:endParaRPr>
          </a:p>
        </p:txBody>
      </p:sp>
      <p:sp>
        <p:nvSpPr>
          <p:cNvPr id="5" name="object 5"/>
          <p:cNvSpPr txBox="1"/>
          <p:nvPr/>
        </p:nvSpPr>
        <p:spPr>
          <a:xfrm>
            <a:off x="3028313" y="2457703"/>
            <a:ext cx="180848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ahoma"/>
                <a:cs typeface="Tahoma"/>
              </a:rPr>
              <a:t>``phone</a:t>
            </a:r>
            <a:r>
              <a:rPr sz="2000" spc="-65" dirty="0">
                <a:latin typeface="Tahoma"/>
                <a:cs typeface="Tahoma"/>
              </a:rPr>
              <a:t> </a:t>
            </a:r>
            <a:r>
              <a:rPr sz="2000" spc="-5" dirty="0">
                <a:latin typeface="Tahoma"/>
                <a:cs typeface="Tahoma"/>
              </a:rPr>
              <a:t>home’’</a:t>
            </a:r>
            <a:endParaRPr sz="2000">
              <a:latin typeface="Tahoma"/>
              <a:cs typeface="Tahoma"/>
            </a:endParaRPr>
          </a:p>
        </p:txBody>
      </p:sp>
      <p:grpSp>
        <p:nvGrpSpPr>
          <p:cNvPr id="6" name="object 6"/>
          <p:cNvGrpSpPr/>
          <p:nvPr/>
        </p:nvGrpSpPr>
        <p:grpSpPr>
          <a:xfrm>
            <a:off x="2451239" y="2178686"/>
            <a:ext cx="495300" cy="494030"/>
            <a:chOff x="2451239" y="2178686"/>
            <a:chExt cx="495300" cy="494030"/>
          </a:xfrm>
        </p:grpSpPr>
        <p:sp>
          <p:nvSpPr>
            <p:cNvPr id="7" name="object 7"/>
            <p:cNvSpPr/>
            <p:nvPr/>
          </p:nvSpPr>
          <p:spPr>
            <a:xfrm>
              <a:off x="2470289" y="2196846"/>
              <a:ext cx="457200" cy="457200"/>
            </a:xfrm>
            <a:custGeom>
              <a:avLst/>
              <a:gdLst/>
              <a:ahLst/>
              <a:cxnLst/>
              <a:rect l="l" t="t" r="r" b="b"/>
              <a:pathLst>
                <a:path w="457200" h="457200">
                  <a:moveTo>
                    <a:pt x="457200" y="228599"/>
                  </a:moveTo>
                  <a:lnTo>
                    <a:pt x="452565" y="182679"/>
                  </a:lnTo>
                  <a:lnTo>
                    <a:pt x="439269" y="139838"/>
                  </a:lnTo>
                  <a:lnTo>
                    <a:pt x="418221" y="101017"/>
                  </a:lnTo>
                  <a:lnTo>
                    <a:pt x="390334" y="67151"/>
                  </a:lnTo>
                  <a:lnTo>
                    <a:pt x="356517" y="39179"/>
                  </a:lnTo>
                  <a:lnTo>
                    <a:pt x="317682" y="18037"/>
                  </a:lnTo>
                  <a:lnTo>
                    <a:pt x="274739" y="4665"/>
                  </a:lnTo>
                  <a:lnTo>
                    <a:pt x="228600" y="0"/>
                  </a:ln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599"/>
                  </a:lnTo>
                  <a:close/>
                </a:path>
              </a:pathLst>
            </a:custGeom>
            <a:solidFill>
              <a:srgbClr val="FFFF00"/>
            </a:solidFill>
          </p:spPr>
          <p:txBody>
            <a:bodyPr wrap="square" lIns="0" tIns="0" rIns="0" bIns="0" rtlCol="0"/>
            <a:lstStyle/>
            <a:p>
              <a:endParaRPr/>
            </a:p>
          </p:txBody>
        </p:sp>
        <p:sp>
          <p:nvSpPr>
            <p:cNvPr id="8" name="object 8"/>
            <p:cNvSpPr/>
            <p:nvPr/>
          </p:nvSpPr>
          <p:spPr>
            <a:xfrm>
              <a:off x="2451239" y="2178686"/>
              <a:ext cx="495300" cy="494030"/>
            </a:xfrm>
            <a:custGeom>
              <a:avLst/>
              <a:gdLst/>
              <a:ahLst/>
              <a:cxnLst/>
              <a:rect l="l" t="t" r="r" b="b"/>
              <a:pathLst>
                <a:path w="495300" h="494030">
                  <a:moveTo>
                    <a:pt x="495300" y="246759"/>
                  </a:moveTo>
                  <a:lnTo>
                    <a:pt x="495300" y="233805"/>
                  </a:lnTo>
                  <a:lnTo>
                    <a:pt x="494538" y="221613"/>
                  </a:lnTo>
                  <a:lnTo>
                    <a:pt x="485635" y="179505"/>
                  </a:lnTo>
                  <a:lnTo>
                    <a:pt x="471747" y="141827"/>
                  </a:lnTo>
                  <a:lnTo>
                    <a:pt x="431235" y="79764"/>
                  </a:lnTo>
                  <a:lnTo>
                    <a:pt x="377439" y="35432"/>
                  </a:lnTo>
                  <a:lnTo>
                    <a:pt x="314793" y="8841"/>
                  </a:lnTo>
                  <a:lnTo>
                    <a:pt x="247735" y="0"/>
                  </a:lnTo>
                  <a:lnTo>
                    <a:pt x="213938" y="2238"/>
                  </a:lnTo>
                  <a:lnTo>
                    <a:pt x="148579" y="20040"/>
                  </a:lnTo>
                  <a:lnTo>
                    <a:pt x="89898" y="55615"/>
                  </a:lnTo>
                  <a:lnTo>
                    <a:pt x="42331" y="108974"/>
                  </a:lnTo>
                  <a:lnTo>
                    <a:pt x="10314" y="180124"/>
                  </a:lnTo>
                  <a:lnTo>
                    <a:pt x="1523" y="222375"/>
                  </a:lnTo>
                  <a:lnTo>
                    <a:pt x="0" y="247521"/>
                  </a:lnTo>
                  <a:lnTo>
                    <a:pt x="1524" y="272667"/>
                  </a:lnTo>
                  <a:lnTo>
                    <a:pt x="3048" y="285621"/>
                  </a:lnTo>
                  <a:lnTo>
                    <a:pt x="14563" y="328133"/>
                  </a:lnTo>
                  <a:lnTo>
                    <a:pt x="30953" y="365694"/>
                  </a:lnTo>
                  <a:lnTo>
                    <a:pt x="38100" y="376979"/>
                  </a:lnTo>
                  <a:lnTo>
                    <a:pt x="38100" y="246759"/>
                  </a:lnTo>
                  <a:lnTo>
                    <a:pt x="39624" y="225423"/>
                  </a:lnTo>
                  <a:lnTo>
                    <a:pt x="49197" y="182964"/>
                  </a:lnTo>
                  <a:lnTo>
                    <a:pt x="64684" y="146000"/>
                  </a:lnTo>
                  <a:lnTo>
                    <a:pt x="110166" y="88475"/>
                  </a:lnTo>
                  <a:lnTo>
                    <a:pt x="169608" y="52682"/>
                  </a:lnTo>
                  <a:lnTo>
                    <a:pt x="236545" y="38454"/>
                  </a:lnTo>
                  <a:lnTo>
                    <a:pt x="270804" y="39375"/>
                  </a:lnTo>
                  <a:lnTo>
                    <a:pt x="336864" y="57185"/>
                  </a:lnTo>
                  <a:lnTo>
                    <a:pt x="394259" y="96145"/>
                  </a:lnTo>
                  <a:lnTo>
                    <a:pt x="436526" y="156090"/>
                  </a:lnTo>
                  <a:lnTo>
                    <a:pt x="449966" y="193879"/>
                  </a:lnTo>
                  <a:lnTo>
                    <a:pt x="457200" y="236853"/>
                  </a:lnTo>
                  <a:lnTo>
                    <a:pt x="457200" y="379083"/>
                  </a:lnTo>
                  <a:lnTo>
                    <a:pt x="465532" y="365782"/>
                  </a:lnTo>
                  <a:lnTo>
                    <a:pt x="480678" y="330276"/>
                  </a:lnTo>
                  <a:lnTo>
                    <a:pt x="490794" y="290587"/>
                  </a:lnTo>
                  <a:lnTo>
                    <a:pt x="495300" y="246759"/>
                  </a:lnTo>
                  <a:close/>
                </a:path>
                <a:path w="495300" h="494030">
                  <a:moveTo>
                    <a:pt x="457200" y="379083"/>
                  </a:moveTo>
                  <a:lnTo>
                    <a:pt x="457200" y="258189"/>
                  </a:lnTo>
                  <a:lnTo>
                    <a:pt x="450077" y="300137"/>
                  </a:lnTo>
                  <a:lnTo>
                    <a:pt x="436954" y="337185"/>
                  </a:lnTo>
                  <a:lnTo>
                    <a:pt x="395744" y="396454"/>
                  </a:lnTo>
                  <a:lnTo>
                    <a:pt x="339779" y="435619"/>
                  </a:lnTo>
                  <a:lnTo>
                    <a:pt x="275112" y="454437"/>
                  </a:lnTo>
                  <a:lnTo>
                    <a:pt x="241441" y="456112"/>
                  </a:lnTo>
                  <a:lnTo>
                    <a:pt x="207900" y="452578"/>
                  </a:lnTo>
                  <a:lnTo>
                    <a:pt x="144276" y="429731"/>
                  </a:lnTo>
                  <a:lnTo>
                    <a:pt x="90371" y="385587"/>
                  </a:lnTo>
                  <a:lnTo>
                    <a:pt x="52315" y="319837"/>
                  </a:lnTo>
                  <a:lnTo>
                    <a:pt x="41148" y="278763"/>
                  </a:lnTo>
                  <a:lnTo>
                    <a:pt x="38100" y="246759"/>
                  </a:lnTo>
                  <a:lnTo>
                    <a:pt x="38100" y="376979"/>
                  </a:lnTo>
                  <a:lnTo>
                    <a:pt x="76024" y="426148"/>
                  </a:lnTo>
                  <a:lnTo>
                    <a:pt x="133599" y="467343"/>
                  </a:lnTo>
                  <a:lnTo>
                    <a:pt x="199019" y="489640"/>
                  </a:lnTo>
                  <a:lnTo>
                    <a:pt x="233215" y="493814"/>
                  </a:lnTo>
                  <a:lnTo>
                    <a:pt x="267623" y="493399"/>
                  </a:lnTo>
                  <a:lnTo>
                    <a:pt x="334752" y="478982"/>
                  </a:lnTo>
                  <a:lnTo>
                    <a:pt x="395770" y="446726"/>
                  </a:lnTo>
                  <a:lnTo>
                    <a:pt x="445939" y="397059"/>
                  </a:lnTo>
                  <a:lnTo>
                    <a:pt x="457200" y="379083"/>
                  </a:lnTo>
                  <a:close/>
                </a:path>
              </a:pathLst>
            </a:custGeom>
            <a:solidFill>
              <a:srgbClr val="000000"/>
            </a:solidFill>
          </p:spPr>
          <p:txBody>
            <a:bodyPr wrap="square" lIns="0" tIns="0" rIns="0" bIns="0" rtlCol="0"/>
            <a:lstStyle/>
            <a:p>
              <a:endParaRPr/>
            </a:p>
          </p:txBody>
        </p:sp>
      </p:grpSp>
      <p:sp>
        <p:nvSpPr>
          <p:cNvPr id="9" name="object 9"/>
          <p:cNvSpPr txBox="1"/>
          <p:nvPr/>
        </p:nvSpPr>
        <p:spPr>
          <a:xfrm>
            <a:off x="2601601" y="2221484"/>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3</a:t>
            </a:r>
            <a:endParaRPr sz="2400">
              <a:latin typeface="Arial"/>
              <a:cs typeface="Arial"/>
            </a:endParaRPr>
          </a:p>
        </p:txBody>
      </p:sp>
      <p:sp>
        <p:nvSpPr>
          <p:cNvPr id="10" name="object 10"/>
          <p:cNvSpPr txBox="1"/>
          <p:nvPr/>
        </p:nvSpPr>
        <p:spPr>
          <a:xfrm>
            <a:off x="6731641" y="2548382"/>
            <a:ext cx="1100455"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Zombies</a:t>
            </a:r>
            <a:endParaRPr sz="2000">
              <a:latin typeface="Tahoma"/>
              <a:cs typeface="Tahoma"/>
            </a:endParaRPr>
          </a:p>
        </p:txBody>
      </p:sp>
      <p:grpSp>
        <p:nvGrpSpPr>
          <p:cNvPr id="11" name="object 11"/>
          <p:cNvGrpSpPr/>
          <p:nvPr/>
        </p:nvGrpSpPr>
        <p:grpSpPr>
          <a:xfrm>
            <a:off x="8288159" y="2961132"/>
            <a:ext cx="849630" cy="862330"/>
            <a:chOff x="8288159" y="2961132"/>
            <a:chExt cx="849630" cy="862330"/>
          </a:xfrm>
        </p:grpSpPr>
        <p:pic>
          <p:nvPicPr>
            <p:cNvPr id="12" name="object 12"/>
            <p:cNvPicPr/>
            <p:nvPr/>
          </p:nvPicPr>
          <p:blipFill>
            <a:blip r:embed="rId2" cstate="print"/>
            <a:stretch>
              <a:fillRect/>
            </a:stretch>
          </p:blipFill>
          <p:spPr>
            <a:xfrm>
              <a:off x="8354453" y="2961132"/>
              <a:ext cx="707136" cy="596645"/>
            </a:xfrm>
            <a:prstGeom prst="rect">
              <a:avLst/>
            </a:prstGeom>
          </p:spPr>
        </p:pic>
        <p:sp>
          <p:nvSpPr>
            <p:cNvPr id="13" name="object 13"/>
            <p:cNvSpPr/>
            <p:nvPr/>
          </p:nvSpPr>
          <p:spPr>
            <a:xfrm>
              <a:off x="8553323"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4" name="object 14"/>
            <p:cNvSpPr/>
            <p:nvPr/>
          </p:nvSpPr>
          <p:spPr>
            <a:xfrm>
              <a:off x="8509127"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8288159" y="3601974"/>
              <a:ext cx="849630" cy="198882"/>
            </a:xfrm>
            <a:prstGeom prst="rect">
              <a:avLst/>
            </a:prstGeom>
          </p:spPr>
        </p:pic>
        <p:pic>
          <p:nvPicPr>
            <p:cNvPr id="16" name="object 16"/>
            <p:cNvPicPr/>
            <p:nvPr/>
          </p:nvPicPr>
          <p:blipFill>
            <a:blip r:embed="rId4" cstate="print"/>
            <a:stretch>
              <a:fillRect/>
            </a:stretch>
          </p:blipFill>
          <p:spPr>
            <a:xfrm>
              <a:off x="8573147" y="2971800"/>
              <a:ext cx="364998" cy="364998"/>
            </a:xfrm>
            <a:prstGeom prst="rect">
              <a:avLst/>
            </a:prstGeom>
          </p:spPr>
        </p:pic>
        <p:sp>
          <p:nvSpPr>
            <p:cNvPr id="17" name="object 17"/>
            <p:cNvSpPr/>
            <p:nvPr/>
          </p:nvSpPr>
          <p:spPr>
            <a:xfrm>
              <a:off x="8288159"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grpSp>
      <p:grpSp>
        <p:nvGrpSpPr>
          <p:cNvPr id="18" name="object 18"/>
          <p:cNvGrpSpPr/>
          <p:nvPr/>
        </p:nvGrpSpPr>
        <p:grpSpPr>
          <a:xfrm>
            <a:off x="7293736" y="2961132"/>
            <a:ext cx="854075" cy="862330"/>
            <a:chOff x="7293736" y="2961132"/>
            <a:chExt cx="854075" cy="862330"/>
          </a:xfrm>
        </p:grpSpPr>
        <p:pic>
          <p:nvPicPr>
            <p:cNvPr id="19" name="object 19"/>
            <p:cNvPicPr/>
            <p:nvPr/>
          </p:nvPicPr>
          <p:blipFill>
            <a:blip r:embed="rId2" cstate="print"/>
            <a:stretch>
              <a:fillRect/>
            </a:stretch>
          </p:blipFill>
          <p:spPr>
            <a:xfrm>
              <a:off x="7360043" y="2961132"/>
              <a:ext cx="707136" cy="596645"/>
            </a:xfrm>
            <a:prstGeom prst="rect">
              <a:avLst/>
            </a:prstGeom>
          </p:spPr>
        </p:pic>
        <p:sp>
          <p:nvSpPr>
            <p:cNvPr id="20" name="object 20"/>
            <p:cNvSpPr/>
            <p:nvPr/>
          </p:nvSpPr>
          <p:spPr>
            <a:xfrm>
              <a:off x="7558912"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1" name="object 21"/>
            <p:cNvSpPr/>
            <p:nvPr/>
          </p:nvSpPr>
          <p:spPr>
            <a:xfrm>
              <a:off x="751472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2" name="object 22"/>
            <p:cNvPicPr/>
            <p:nvPr/>
          </p:nvPicPr>
          <p:blipFill>
            <a:blip r:embed="rId5" cstate="print"/>
            <a:stretch>
              <a:fillRect/>
            </a:stretch>
          </p:blipFill>
          <p:spPr>
            <a:xfrm>
              <a:off x="7293736" y="3601974"/>
              <a:ext cx="853452" cy="198882"/>
            </a:xfrm>
            <a:prstGeom prst="rect">
              <a:avLst/>
            </a:prstGeom>
          </p:spPr>
        </p:pic>
        <p:pic>
          <p:nvPicPr>
            <p:cNvPr id="23" name="object 23"/>
            <p:cNvPicPr/>
            <p:nvPr/>
          </p:nvPicPr>
          <p:blipFill>
            <a:blip r:embed="rId6" cstate="print"/>
            <a:stretch>
              <a:fillRect/>
            </a:stretch>
          </p:blipFill>
          <p:spPr>
            <a:xfrm>
              <a:off x="7582547" y="2971800"/>
              <a:ext cx="364998" cy="364997"/>
            </a:xfrm>
            <a:prstGeom prst="rect">
              <a:avLst/>
            </a:prstGeom>
          </p:spPr>
        </p:pic>
        <p:sp>
          <p:nvSpPr>
            <p:cNvPr id="24" name="object 24"/>
            <p:cNvSpPr/>
            <p:nvPr/>
          </p:nvSpPr>
          <p:spPr>
            <a:xfrm>
              <a:off x="7293736"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grpSp>
      <p:grpSp>
        <p:nvGrpSpPr>
          <p:cNvPr id="25" name="object 25"/>
          <p:cNvGrpSpPr/>
          <p:nvPr/>
        </p:nvGrpSpPr>
        <p:grpSpPr>
          <a:xfrm>
            <a:off x="6299327" y="2961132"/>
            <a:ext cx="857885" cy="862330"/>
            <a:chOff x="6299327" y="2961132"/>
            <a:chExt cx="857885" cy="862330"/>
          </a:xfrm>
        </p:grpSpPr>
        <p:pic>
          <p:nvPicPr>
            <p:cNvPr id="26" name="object 26"/>
            <p:cNvPicPr/>
            <p:nvPr/>
          </p:nvPicPr>
          <p:blipFill>
            <a:blip r:embed="rId2" cstate="print"/>
            <a:stretch>
              <a:fillRect/>
            </a:stretch>
          </p:blipFill>
          <p:spPr>
            <a:xfrm>
              <a:off x="6365621" y="2961132"/>
              <a:ext cx="707136" cy="596645"/>
            </a:xfrm>
            <a:prstGeom prst="rect">
              <a:avLst/>
            </a:prstGeom>
          </p:spPr>
        </p:pic>
        <p:sp>
          <p:nvSpPr>
            <p:cNvPr id="27" name="object 27"/>
            <p:cNvSpPr/>
            <p:nvPr/>
          </p:nvSpPr>
          <p:spPr>
            <a:xfrm>
              <a:off x="6564515"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8" name="object 28"/>
            <p:cNvSpPr/>
            <p:nvPr/>
          </p:nvSpPr>
          <p:spPr>
            <a:xfrm>
              <a:off x="652031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9" name="object 29"/>
            <p:cNvPicPr/>
            <p:nvPr/>
          </p:nvPicPr>
          <p:blipFill>
            <a:blip r:embed="rId5" cstate="print"/>
            <a:stretch>
              <a:fillRect/>
            </a:stretch>
          </p:blipFill>
          <p:spPr>
            <a:xfrm>
              <a:off x="6299327" y="3601974"/>
              <a:ext cx="857262" cy="198882"/>
            </a:xfrm>
            <a:prstGeom prst="rect">
              <a:avLst/>
            </a:prstGeom>
          </p:spPr>
        </p:pic>
        <p:pic>
          <p:nvPicPr>
            <p:cNvPr id="30" name="object 30"/>
            <p:cNvPicPr/>
            <p:nvPr/>
          </p:nvPicPr>
          <p:blipFill>
            <a:blip r:embed="rId7" cstate="print"/>
            <a:stretch>
              <a:fillRect/>
            </a:stretch>
          </p:blipFill>
          <p:spPr>
            <a:xfrm>
              <a:off x="6591935" y="2971800"/>
              <a:ext cx="364998" cy="364997"/>
            </a:xfrm>
            <a:prstGeom prst="rect">
              <a:avLst/>
            </a:prstGeom>
          </p:spPr>
        </p:pic>
        <p:sp>
          <p:nvSpPr>
            <p:cNvPr id="31" name="object 31"/>
            <p:cNvSpPr/>
            <p:nvPr/>
          </p:nvSpPr>
          <p:spPr>
            <a:xfrm>
              <a:off x="6299327"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grpSp>
      <p:grpSp>
        <p:nvGrpSpPr>
          <p:cNvPr id="32" name="object 32"/>
          <p:cNvGrpSpPr/>
          <p:nvPr/>
        </p:nvGrpSpPr>
        <p:grpSpPr>
          <a:xfrm>
            <a:off x="1354721" y="2961132"/>
            <a:ext cx="8316595" cy="1674495"/>
            <a:chOff x="1354721" y="2961132"/>
            <a:chExt cx="8316595" cy="1674495"/>
          </a:xfrm>
        </p:grpSpPr>
        <p:pic>
          <p:nvPicPr>
            <p:cNvPr id="33" name="object 33"/>
            <p:cNvPicPr/>
            <p:nvPr/>
          </p:nvPicPr>
          <p:blipFill>
            <a:blip r:embed="rId8" cstate="print"/>
            <a:stretch>
              <a:fillRect/>
            </a:stretch>
          </p:blipFill>
          <p:spPr>
            <a:xfrm>
              <a:off x="5393321" y="2961132"/>
              <a:ext cx="685037" cy="596645"/>
            </a:xfrm>
            <a:prstGeom prst="rect">
              <a:avLst/>
            </a:prstGeom>
          </p:spPr>
        </p:pic>
        <p:sp>
          <p:nvSpPr>
            <p:cNvPr id="34" name="object 34"/>
            <p:cNvSpPr/>
            <p:nvPr/>
          </p:nvSpPr>
          <p:spPr>
            <a:xfrm>
              <a:off x="5570105"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35" name="object 35"/>
            <p:cNvSpPr/>
            <p:nvPr/>
          </p:nvSpPr>
          <p:spPr>
            <a:xfrm>
              <a:off x="552590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36" name="object 36"/>
            <p:cNvPicPr/>
            <p:nvPr/>
          </p:nvPicPr>
          <p:blipFill>
            <a:blip r:embed="rId9" cstate="print"/>
            <a:stretch>
              <a:fillRect/>
            </a:stretch>
          </p:blipFill>
          <p:spPr>
            <a:xfrm>
              <a:off x="5304929" y="3601974"/>
              <a:ext cx="861059" cy="176022"/>
            </a:xfrm>
            <a:prstGeom prst="rect">
              <a:avLst/>
            </a:prstGeom>
          </p:spPr>
        </p:pic>
        <p:pic>
          <p:nvPicPr>
            <p:cNvPr id="37" name="object 37"/>
            <p:cNvPicPr/>
            <p:nvPr/>
          </p:nvPicPr>
          <p:blipFill>
            <a:blip r:embed="rId4" cstate="print"/>
            <a:stretch>
              <a:fillRect/>
            </a:stretch>
          </p:blipFill>
          <p:spPr>
            <a:xfrm>
              <a:off x="5601347" y="2971800"/>
              <a:ext cx="364998" cy="364998"/>
            </a:xfrm>
            <a:prstGeom prst="rect">
              <a:avLst/>
            </a:prstGeom>
          </p:spPr>
        </p:pic>
        <p:sp>
          <p:nvSpPr>
            <p:cNvPr id="38" name="object 38"/>
            <p:cNvSpPr/>
            <p:nvPr/>
          </p:nvSpPr>
          <p:spPr>
            <a:xfrm>
              <a:off x="5203183" y="3589020"/>
              <a:ext cx="397510" cy="189230"/>
            </a:xfrm>
            <a:custGeom>
              <a:avLst/>
              <a:gdLst/>
              <a:ahLst/>
              <a:cxnLst/>
              <a:rect l="l" t="t" r="r" b="b"/>
              <a:pathLst>
                <a:path w="397510" h="189229">
                  <a:moveTo>
                    <a:pt x="397402" y="188975"/>
                  </a:moveTo>
                  <a:lnTo>
                    <a:pt x="260242" y="0"/>
                  </a:lnTo>
                  <a:lnTo>
                    <a:pt x="0" y="188975"/>
                  </a:lnTo>
                  <a:lnTo>
                    <a:pt x="397402" y="188975"/>
                  </a:lnTo>
                  <a:close/>
                </a:path>
              </a:pathLst>
            </a:custGeom>
            <a:solidFill>
              <a:srgbClr val="FFFF00"/>
            </a:solidFill>
          </p:spPr>
          <p:txBody>
            <a:bodyPr wrap="square" lIns="0" tIns="0" rIns="0" bIns="0" rtlCol="0"/>
            <a:lstStyle/>
            <a:p>
              <a:endParaRPr/>
            </a:p>
          </p:txBody>
        </p:sp>
        <p:sp>
          <p:nvSpPr>
            <p:cNvPr id="39" name="object 39"/>
            <p:cNvSpPr/>
            <p:nvPr/>
          </p:nvSpPr>
          <p:spPr>
            <a:xfrm>
              <a:off x="5193140" y="3580638"/>
              <a:ext cx="415925" cy="197485"/>
            </a:xfrm>
            <a:custGeom>
              <a:avLst/>
              <a:gdLst/>
              <a:ahLst/>
              <a:cxnLst/>
              <a:rect l="l" t="t" r="r" b="b"/>
              <a:pathLst>
                <a:path w="415925" h="197485">
                  <a:moveTo>
                    <a:pt x="415397" y="197358"/>
                  </a:moveTo>
                  <a:lnTo>
                    <a:pt x="271809" y="0"/>
                  </a:lnTo>
                  <a:lnTo>
                    <a:pt x="0" y="197358"/>
                  </a:lnTo>
                  <a:lnTo>
                    <a:pt x="21176" y="197358"/>
                  </a:lnTo>
                  <a:lnTo>
                    <a:pt x="264951" y="20355"/>
                  </a:lnTo>
                  <a:lnTo>
                    <a:pt x="264951" y="12191"/>
                  </a:lnTo>
                  <a:lnTo>
                    <a:pt x="274095" y="13715"/>
                  </a:lnTo>
                  <a:lnTo>
                    <a:pt x="274095" y="24790"/>
                  </a:lnTo>
                  <a:lnTo>
                    <a:pt x="399346" y="197358"/>
                  </a:lnTo>
                  <a:lnTo>
                    <a:pt x="415397" y="197358"/>
                  </a:lnTo>
                  <a:close/>
                </a:path>
                <a:path w="415925" h="197485">
                  <a:moveTo>
                    <a:pt x="274095" y="13715"/>
                  </a:moveTo>
                  <a:lnTo>
                    <a:pt x="264951" y="12191"/>
                  </a:lnTo>
                  <a:lnTo>
                    <a:pt x="268831" y="17538"/>
                  </a:lnTo>
                  <a:lnTo>
                    <a:pt x="274095" y="13715"/>
                  </a:lnTo>
                  <a:close/>
                </a:path>
                <a:path w="415925" h="197485">
                  <a:moveTo>
                    <a:pt x="268831" y="17538"/>
                  </a:moveTo>
                  <a:lnTo>
                    <a:pt x="264951" y="12191"/>
                  </a:lnTo>
                  <a:lnTo>
                    <a:pt x="264951" y="20355"/>
                  </a:lnTo>
                  <a:lnTo>
                    <a:pt x="268831" y="17538"/>
                  </a:lnTo>
                  <a:close/>
                </a:path>
                <a:path w="415925" h="197485">
                  <a:moveTo>
                    <a:pt x="274095" y="24790"/>
                  </a:moveTo>
                  <a:lnTo>
                    <a:pt x="274095" y="13715"/>
                  </a:lnTo>
                  <a:lnTo>
                    <a:pt x="268831" y="17538"/>
                  </a:lnTo>
                  <a:lnTo>
                    <a:pt x="274095" y="24790"/>
                  </a:lnTo>
                  <a:close/>
                </a:path>
              </a:pathLst>
            </a:custGeom>
            <a:solidFill>
              <a:srgbClr val="000000"/>
            </a:solidFill>
          </p:spPr>
          <p:txBody>
            <a:bodyPr wrap="square" lIns="0" tIns="0" rIns="0" bIns="0" rtlCol="0"/>
            <a:lstStyle/>
            <a:p>
              <a:endParaRPr/>
            </a:p>
          </p:txBody>
        </p:sp>
        <p:pic>
          <p:nvPicPr>
            <p:cNvPr id="40" name="object 40"/>
            <p:cNvPicPr/>
            <p:nvPr/>
          </p:nvPicPr>
          <p:blipFill>
            <a:blip r:embed="rId10" cstate="print"/>
            <a:stretch>
              <a:fillRect/>
            </a:stretch>
          </p:blipFill>
          <p:spPr>
            <a:xfrm>
              <a:off x="5304929" y="3777996"/>
              <a:ext cx="861059" cy="22860"/>
            </a:xfrm>
            <a:prstGeom prst="rect">
              <a:avLst/>
            </a:prstGeom>
          </p:spPr>
        </p:pic>
        <p:sp>
          <p:nvSpPr>
            <p:cNvPr id="41" name="object 41"/>
            <p:cNvSpPr/>
            <p:nvPr/>
          </p:nvSpPr>
          <p:spPr>
            <a:xfrm>
              <a:off x="5327027"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pic>
          <p:nvPicPr>
            <p:cNvPr id="42" name="object 42"/>
            <p:cNvPicPr/>
            <p:nvPr/>
          </p:nvPicPr>
          <p:blipFill>
            <a:blip r:embed="rId11" cstate="print"/>
            <a:stretch>
              <a:fillRect/>
            </a:stretch>
          </p:blipFill>
          <p:spPr>
            <a:xfrm>
              <a:off x="4840871" y="3955542"/>
              <a:ext cx="707136" cy="596645"/>
            </a:xfrm>
            <a:prstGeom prst="rect">
              <a:avLst/>
            </a:prstGeom>
          </p:spPr>
        </p:pic>
        <p:pic>
          <p:nvPicPr>
            <p:cNvPr id="43" name="object 43"/>
            <p:cNvPicPr/>
            <p:nvPr/>
          </p:nvPicPr>
          <p:blipFill>
            <a:blip r:embed="rId12" cstate="print"/>
            <a:stretch>
              <a:fillRect/>
            </a:stretch>
          </p:blipFill>
          <p:spPr>
            <a:xfrm>
              <a:off x="4774577" y="4552188"/>
              <a:ext cx="858011" cy="83058"/>
            </a:xfrm>
            <a:prstGeom prst="rect">
              <a:avLst/>
            </a:prstGeom>
          </p:spPr>
        </p:pic>
        <p:pic>
          <p:nvPicPr>
            <p:cNvPr id="44" name="object 44"/>
            <p:cNvPicPr/>
            <p:nvPr/>
          </p:nvPicPr>
          <p:blipFill>
            <a:blip r:embed="rId6" cstate="print"/>
            <a:stretch>
              <a:fillRect/>
            </a:stretch>
          </p:blipFill>
          <p:spPr>
            <a:xfrm>
              <a:off x="5067947" y="3976877"/>
              <a:ext cx="364998" cy="364998"/>
            </a:xfrm>
            <a:prstGeom prst="rect">
              <a:avLst/>
            </a:prstGeom>
          </p:spPr>
        </p:pic>
        <p:sp>
          <p:nvSpPr>
            <p:cNvPr id="45" name="object 45"/>
            <p:cNvSpPr/>
            <p:nvPr/>
          </p:nvSpPr>
          <p:spPr>
            <a:xfrm>
              <a:off x="2087765" y="3312795"/>
              <a:ext cx="169545" cy="28575"/>
            </a:xfrm>
            <a:custGeom>
              <a:avLst/>
              <a:gdLst/>
              <a:ahLst/>
              <a:cxnLst/>
              <a:rect l="l" t="t" r="r" b="b"/>
              <a:pathLst>
                <a:path w="169544" h="28575">
                  <a:moveTo>
                    <a:pt x="0" y="0"/>
                  </a:moveTo>
                  <a:lnTo>
                    <a:pt x="28194" y="0"/>
                  </a:lnTo>
                </a:path>
                <a:path w="169544" h="28575">
                  <a:moveTo>
                    <a:pt x="0" y="28194"/>
                  </a:moveTo>
                  <a:lnTo>
                    <a:pt x="56388" y="28194"/>
                  </a:lnTo>
                </a:path>
                <a:path w="169544" h="28575">
                  <a:moveTo>
                    <a:pt x="112775" y="0"/>
                  </a:moveTo>
                  <a:lnTo>
                    <a:pt x="169164" y="0"/>
                  </a:lnTo>
                </a:path>
              </a:pathLst>
            </a:custGeom>
            <a:ln w="28194">
              <a:solidFill>
                <a:srgbClr val="000000"/>
              </a:solidFill>
            </a:ln>
          </p:spPr>
          <p:txBody>
            <a:bodyPr wrap="square" lIns="0" tIns="0" rIns="0" bIns="0" rtlCol="0"/>
            <a:lstStyle/>
            <a:p>
              <a:endParaRPr/>
            </a:p>
          </p:txBody>
        </p:sp>
        <p:pic>
          <p:nvPicPr>
            <p:cNvPr id="46" name="object 46"/>
            <p:cNvPicPr/>
            <p:nvPr/>
          </p:nvPicPr>
          <p:blipFill>
            <a:blip r:embed="rId13" cstate="print"/>
            <a:stretch>
              <a:fillRect/>
            </a:stretch>
          </p:blipFill>
          <p:spPr>
            <a:xfrm>
              <a:off x="1354721" y="3298698"/>
              <a:ext cx="901446" cy="253746"/>
            </a:xfrm>
            <a:prstGeom prst="rect">
              <a:avLst/>
            </a:prstGeom>
          </p:spPr>
        </p:pic>
        <p:pic>
          <p:nvPicPr>
            <p:cNvPr id="47" name="object 47"/>
            <p:cNvPicPr/>
            <p:nvPr/>
          </p:nvPicPr>
          <p:blipFill>
            <a:blip r:embed="rId14" cstate="print"/>
            <a:stretch>
              <a:fillRect/>
            </a:stretch>
          </p:blipFill>
          <p:spPr>
            <a:xfrm>
              <a:off x="1495691" y="3552444"/>
              <a:ext cx="592073" cy="84581"/>
            </a:xfrm>
            <a:prstGeom prst="rect">
              <a:avLst/>
            </a:prstGeom>
          </p:spPr>
        </p:pic>
        <p:pic>
          <p:nvPicPr>
            <p:cNvPr id="48" name="object 48"/>
            <p:cNvPicPr/>
            <p:nvPr/>
          </p:nvPicPr>
          <p:blipFill>
            <a:blip r:embed="rId15" cstate="print"/>
            <a:stretch>
              <a:fillRect/>
            </a:stretch>
          </p:blipFill>
          <p:spPr>
            <a:xfrm>
              <a:off x="1354721" y="3637026"/>
              <a:ext cx="901446" cy="998220"/>
            </a:xfrm>
            <a:prstGeom prst="rect">
              <a:avLst/>
            </a:prstGeom>
          </p:spPr>
        </p:pic>
        <p:pic>
          <p:nvPicPr>
            <p:cNvPr id="49" name="object 49"/>
            <p:cNvPicPr/>
            <p:nvPr/>
          </p:nvPicPr>
          <p:blipFill>
            <a:blip r:embed="rId11" cstate="print"/>
            <a:stretch>
              <a:fillRect/>
            </a:stretch>
          </p:blipFill>
          <p:spPr>
            <a:xfrm>
              <a:off x="8884805" y="3955542"/>
              <a:ext cx="707136" cy="596645"/>
            </a:xfrm>
            <a:prstGeom prst="rect">
              <a:avLst/>
            </a:prstGeom>
          </p:spPr>
        </p:pic>
        <p:pic>
          <p:nvPicPr>
            <p:cNvPr id="50" name="object 50"/>
            <p:cNvPicPr/>
            <p:nvPr/>
          </p:nvPicPr>
          <p:blipFill>
            <a:blip r:embed="rId16" cstate="print"/>
            <a:stretch>
              <a:fillRect/>
            </a:stretch>
          </p:blipFill>
          <p:spPr>
            <a:xfrm>
              <a:off x="8818498" y="4552188"/>
              <a:ext cx="852690" cy="83058"/>
            </a:xfrm>
            <a:prstGeom prst="rect">
              <a:avLst/>
            </a:prstGeom>
          </p:spPr>
        </p:pic>
        <p:pic>
          <p:nvPicPr>
            <p:cNvPr id="51" name="object 51"/>
            <p:cNvPicPr/>
            <p:nvPr/>
          </p:nvPicPr>
          <p:blipFill>
            <a:blip r:embed="rId7" cstate="print"/>
            <a:stretch>
              <a:fillRect/>
            </a:stretch>
          </p:blipFill>
          <p:spPr>
            <a:xfrm>
              <a:off x="9106547" y="3976877"/>
              <a:ext cx="364998" cy="364998"/>
            </a:xfrm>
            <a:prstGeom prst="rect">
              <a:avLst/>
            </a:prstGeom>
          </p:spPr>
        </p:pic>
        <p:pic>
          <p:nvPicPr>
            <p:cNvPr id="52" name="object 52"/>
            <p:cNvPicPr/>
            <p:nvPr/>
          </p:nvPicPr>
          <p:blipFill>
            <a:blip r:embed="rId11" cstate="print"/>
            <a:stretch>
              <a:fillRect/>
            </a:stretch>
          </p:blipFill>
          <p:spPr>
            <a:xfrm>
              <a:off x="5857379" y="3955542"/>
              <a:ext cx="707136" cy="596645"/>
            </a:xfrm>
            <a:prstGeom prst="rect">
              <a:avLst/>
            </a:prstGeom>
          </p:spPr>
        </p:pic>
        <p:pic>
          <p:nvPicPr>
            <p:cNvPr id="53" name="object 53"/>
            <p:cNvPicPr/>
            <p:nvPr/>
          </p:nvPicPr>
          <p:blipFill>
            <a:blip r:embed="rId17" cstate="print"/>
            <a:stretch>
              <a:fillRect/>
            </a:stretch>
          </p:blipFill>
          <p:spPr>
            <a:xfrm>
              <a:off x="5791085" y="4552188"/>
              <a:ext cx="851153" cy="83058"/>
            </a:xfrm>
            <a:prstGeom prst="rect">
              <a:avLst/>
            </a:prstGeom>
          </p:spPr>
        </p:pic>
        <p:pic>
          <p:nvPicPr>
            <p:cNvPr id="54" name="object 54"/>
            <p:cNvPicPr/>
            <p:nvPr/>
          </p:nvPicPr>
          <p:blipFill>
            <a:blip r:embed="rId7" cstate="print"/>
            <a:stretch>
              <a:fillRect/>
            </a:stretch>
          </p:blipFill>
          <p:spPr>
            <a:xfrm>
              <a:off x="6077597" y="3976877"/>
              <a:ext cx="364998" cy="364998"/>
            </a:xfrm>
            <a:prstGeom prst="rect">
              <a:avLst/>
            </a:prstGeom>
          </p:spPr>
        </p:pic>
        <p:pic>
          <p:nvPicPr>
            <p:cNvPr id="55" name="object 55"/>
            <p:cNvPicPr/>
            <p:nvPr/>
          </p:nvPicPr>
          <p:blipFill>
            <a:blip r:embed="rId18" cstate="print"/>
            <a:stretch>
              <a:fillRect/>
            </a:stretch>
          </p:blipFill>
          <p:spPr>
            <a:xfrm>
              <a:off x="6873875" y="3955542"/>
              <a:ext cx="685037" cy="596645"/>
            </a:xfrm>
            <a:prstGeom prst="rect">
              <a:avLst/>
            </a:prstGeom>
          </p:spPr>
        </p:pic>
        <p:pic>
          <p:nvPicPr>
            <p:cNvPr id="56" name="object 56"/>
            <p:cNvPicPr/>
            <p:nvPr/>
          </p:nvPicPr>
          <p:blipFill>
            <a:blip r:embed="rId19" cstate="print"/>
            <a:stretch>
              <a:fillRect/>
            </a:stretch>
          </p:blipFill>
          <p:spPr>
            <a:xfrm>
              <a:off x="6785495" y="4552188"/>
              <a:ext cx="866381" cy="83058"/>
            </a:xfrm>
            <a:prstGeom prst="rect">
              <a:avLst/>
            </a:prstGeom>
          </p:spPr>
        </p:pic>
        <p:pic>
          <p:nvPicPr>
            <p:cNvPr id="57" name="object 57"/>
            <p:cNvPicPr/>
            <p:nvPr/>
          </p:nvPicPr>
          <p:blipFill>
            <a:blip r:embed="rId4" cstate="print"/>
            <a:stretch>
              <a:fillRect/>
            </a:stretch>
          </p:blipFill>
          <p:spPr>
            <a:xfrm>
              <a:off x="7087247" y="3976877"/>
              <a:ext cx="364998" cy="364998"/>
            </a:xfrm>
            <a:prstGeom prst="rect">
              <a:avLst/>
            </a:prstGeom>
          </p:spPr>
        </p:pic>
        <p:pic>
          <p:nvPicPr>
            <p:cNvPr id="58" name="object 58"/>
            <p:cNvPicPr/>
            <p:nvPr/>
          </p:nvPicPr>
          <p:blipFill>
            <a:blip r:embed="rId11" cstate="print"/>
            <a:stretch>
              <a:fillRect/>
            </a:stretch>
          </p:blipFill>
          <p:spPr>
            <a:xfrm>
              <a:off x="7868285" y="3955542"/>
              <a:ext cx="707136" cy="596645"/>
            </a:xfrm>
            <a:prstGeom prst="rect">
              <a:avLst/>
            </a:prstGeom>
          </p:spPr>
        </p:pic>
        <p:pic>
          <p:nvPicPr>
            <p:cNvPr id="59" name="object 59"/>
            <p:cNvPicPr/>
            <p:nvPr/>
          </p:nvPicPr>
          <p:blipFill>
            <a:blip r:embed="rId20" cstate="print"/>
            <a:stretch>
              <a:fillRect/>
            </a:stretch>
          </p:blipFill>
          <p:spPr>
            <a:xfrm>
              <a:off x="7802003" y="4552188"/>
              <a:ext cx="859536" cy="83058"/>
            </a:xfrm>
            <a:prstGeom prst="rect">
              <a:avLst/>
            </a:prstGeom>
          </p:spPr>
        </p:pic>
        <p:pic>
          <p:nvPicPr>
            <p:cNvPr id="60" name="object 60"/>
            <p:cNvPicPr/>
            <p:nvPr/>
          </p:nvPicPr>
          <p:blipFill>
            <a:blip r:embed="rId6" cstate="print"/>
            <a:stretch>
              <a:fillRect/>
            </a:stretch>
          </p:blipFill>
          <p:spPr>
            <a:xfrm>
              <a:off x="8096897" y="3976877"/>
              <a:ext cx="364998" cy="364998"/>
            </a:xfrm>
            <a:prstGeom prst="rect">
              <a:avLst/>
            </a:prstGeom>
          </p:spPr>
        </p:pic>
      </p:grpSp>
      <p:sp>
        <p:nvSpPr>
          <p:cNvPr id="61" name="object 61"/>
          <p:cNvSpPr txBox="1"/>
          <p:nvPr/>
        </p:nvSpPr>
        <p:spPr>
          <a:xfrm>
            <a:off x="1200537" y="2762504"/>
            <a:ext cx="3232785" cy="1963420"/>
          </a:xfrm>
          <a:prstGeom prst="rect">
            <a:avLst/>
          </a:prstGeom>
        </p:spPr>
        <p:txBody>
          <a:bodyPr vert="horz" wrap="square" lIns="0" tIns="12065" rIns="0" bIns="0" rtlCol="0">
            <a:spAutoFit/>
          </a:bodyPr>
          <a:lstStyle/>
          <a:p>
            <a:pPr marL="63500">
              <a:lnSpc>
                <a:spcPct val="100000"/>
              </a:lnSpc>
              <a:spcBef>
                <a:spcPts val="95"/>
              </a:spcBef>
              <a:tabLst>
                <a:tab pos="1285240" algn="l"/>
              </a:tabLst>
            </a:pPr>
            <a:r>
              <a:rPr sz="3000" b="1" spc="-7" baseline="-26388" dirty="0">
                <a:latin typeface="Tahoma"/>
                <a:cs typeface="Tahoma"/>
              </a:rPr>
              <a:t>Attacker	</a:t>
            </a:r>
            <a:r>
              <a:rPr sz="2000" spc="-5" dirty="0">
                <a:latin typeface="Tahoma"/>
                <a:cs typeface="Tahoma"/>
              </a:rPr>
              <a:t>and</a:t>
            </a:r>
            <a:r>
              <a:rPr sz="2000" spc="-30" dirty="0">
                <a:latin typeface="Tahoma"/>
                <a:cs typeface="Tahoma"/>
              </a:rPr>
              <a:t> </a:t>
            </a:r>
            <a:r>
              <a:rPr sz="2000" spc="-5" dirty="0">
                <a:latin typeface="Tahoma"/>
                <a:cs typeface="Tahoma"/>
              </a:rPr>
              <a:t>connect</a:t>
            </a:r>
            <a:r>
              <a:rPr sz="2000" spc="-10" dirty="0">
                <a:latin typeface="Tahoma"/>
                <a:cs typeface="Tahoma"/>
              </a:rPr>
              <a:t> </a:t>
            </a:r>
            <a:r>
              <a:rPr sz="2000" spc="-5" dirty="0">
                <a:latin typeface="Tahoma"/>
                <a:cs typeface="Tahoma"/>
              </a:rPr>
              <a:t>to a</a:t>
            </a:r>
            <a:endParaRPr sz="2000">
              <a:latin typeface="Tahoma"/>
              <a:cs typeface="Tahoma"/>
            </a:endParaRPr>
          </a:p>
          <a:p>
            <a:pPr marL="1285240">
              <a:lnSpc>
                <a:spcPct val="100000"/>
              </a:lnSpc>
            </a:pPr>
            <a:r>
              <a:rPr sz="2000" spc="-5" dirty="0">
                <a:latin typeface="Tahoma"/>
                <a:cs typeface="Tahoma"/>
              </a:rPr>
              <a:t>master</a:t>
            </a:r>
            <a:r>
              <a:rPr sz="2000" spc="-40" dirty="0">
                <a:latin typeface="Tahoma"/>
                <a:cs typeface="Tahoma"/>
              </a:rPr>
              <a:t> </a:t>
            </a:r>
            <a:r>
              <a:rPr sz="2000" spc="-5" dirty="0">
                <a:latin typeface="Tahoma"/>
                <a:cs typeface="Tahoma"/>
              </a:rPr>
              <a:t>server</a:t>
            </a:r>
            <a:endParaRPr sz="2000">
              <a:latin typeface="Tahoma"/>
              <a:cs typeface="Tahoma"/>
            </a:endParaRPr>
          </a:p>
          <a:p>
            <a:pPr>
              <a:lnSpc>
                <a:spcPct val="100000"/>
              </a:lnSpc>
            </a:pPr>
            <a:endParaRPr sz="2400">
              <a:latin typeface="Tahoma"/>
              <a:cs typeface="Tahoma"/>
            </a:endParaRPr>
          </a:p>
          <a:p>
            <a:pPr>
              <a:lnSpc>
                <a:spcPct val="100000"/>
              </a:lnSpc>
              <a:spcBef>
                <a:spcPts val="15"/>
              </a:spcBef>
            </a:pPr>
            <a:endParaRPr sz="2700">
              <a:latin typeface="Tahoma"/>
              <a:cs typeface="Tahoma"/>
            </a:endParaRPr>
          </a:p>
          <a:p>
            <a:pPr marL="1882775" marR="490220" indent="-22860">
              <a:lnSpc>
                <a:spcPts val="2160"/>
              </a:lnSpc>
            </a:pPr>
            <a:r>
              <a:rPr sz="2000" b="1" spc="-10" dirty="0">
                <a:latin typeface="Tahoma"/>
                <a:cs typeface="Tahoma"/>
              </a:rPr>
              <a:t>Master  </a:t>
            </a:r>
            <a:r>
              <a:rPr sz="2000" b="1" spc="-5" dirty="0">
                <a:latin typeface="Tahoma"/>
                <a:cs typeface="Tahoma"/>
              </a:rPr>
              <a:t>Server</a:t>
            </a:r>
            <a:endParaRPr sz="2000">
              <a:latin typeface="Tahoma"/>
              <a:cs typeface="Tahoma"/>
            </a:endParaRPr>
          </a:p>
        </p:txBody>
      </p:sp>
      <p:grpSp>
        <p:nvGrpSpPr>
          <p:cNvPr id="62" name="object 62"/>
          <p:cNvGrpSpPr/>
          <p:nvPr/>
        </p:nvGrpSpPr>
        <p:grpSpPr>
          <a:xfrm>
            <a:off x="774839" y="3777995"/>
            <a:ext cx="9144000" cy="1714500"/>
            <a:chOff x="774839" y="3777995"/>
            <a:chExt cx="9144000" cy="1714500"/>
          </a:xfrm>
        </p:grpSpPr>
        <p:sp>
          <p:nvSpPr>
            <p:cNvPr id="63" name="object 63"/>
            <p:cNvSpPr/>
            <p:nvPr/>
          </p:nvSpPr>
          <p:spPr>
            <a:xfrm>
              <a:off x="4273943" y="3777995"/>
              <a:ext cx="1361440" cy="857250"/>
            </a:xfrm>
            <a:custGeom>
              <a:avLst/>
              <a:gdLst/>
              <a:ahLst/>
              <a:cxnLst/>
              <a:rect l="l" t="t" r="r" b="b"/>
              <a:pathLst>
                <a:path w="1361439" h="857250">
                  <a:moveTo>
                    <a:pt x="1360932" y="47244"/>
                  </a:moveTo>
                  <a:lnTo>
                    <a:pt x="1326641" y="0"/>
                  </a:lnTo>
                  <a:lnTo>
                    <a:pt x="929239" y="0"/>
                  </a:lnTo>
                  <a:lnTo>
                    <a:pt x="198882" y="530352"/>
                  </a:lnTo>
                  <a:lnTo>
                    <a:pt x="128016" y="432816"/>
                  </a:lnTo>
                  <a:lnTo>
                    <a:pt x="0" y="855726"/>
                  </a:lnTo>
                  <a:lnTo>
                    <a:pt x="73529" y="857250"/>
                  </a:lnTo>
                  <a:lnTo>
                    <a:pt x="370332" y="857250"/>
                  </a:lnTo>
                  <a:lnTo>
                    <a:pt x="370332" y="766572"/>
                  </a:lnTo>
                  <a:lnTo>
                    <a:pt x="1360932" y="47244"/>
                  </a:lnTo>
                  <a:close/>
                </a:path>
                <a:path w="1361439" h="857250">
                  <a:moveTo>
                    <a:pt x="435704" y="857250"/>
                  </a:moveTo>
                  <a:lnTo>
                    <a:pt x="370332" y="766572"/>
                  </a:lnTo>
                  <a:lnTo>
                    <a:pt x="370332" y="857250"/>
                  </a:lnTo>
                  <a:lnTo>
                    <a:pt x="435704" y="857250"/>
                  </a:lnTo>
                  <a:close/>
                </a:path>
              </a:pathLst>
            </a:custGeom>
            <a:solidFill>
              <a:srgbClr val="FFFF00"/>
            </a:solidFill>
          </p:spPr>
          <p:txBody>
            <a:bodyPr wrap="square" lIns="0" tIns="0" rIns="0" bIns="0" rtlCol="0"/>
            <a:lstStyle/>
            <a:p>
              <a:endParaRPr/>
            </a:p>
          </p:txBody>
        </p:sp>
        <p:sp>
          <p:nvSpPr>
            <p:cNvPr id="64" name="object 64"/>
            <p:cNvSpPr/>
            <p:nvPr/>
          </p:nvSpPr>
          <p:spPr>
            <a:xfrm>
              <a:off x="4266192" y="3777995"/>
              <a:ext cx="1377950" cy="857250"/>
            </a:xfrm>
            <a:custGeom>
              <a:avLst/>
              <a:gdLst/>
              <a:ahLst/>
              <a:cxnLst/>
              <a:rect l="l" t="t" r="r" b="b"/>
              <a:pathLst>
                <a:path w="1377950" h="857250">
                  <a:moveTo>
                    <a:pt x="208434" y="521705"/>
                  </a:moveTo>
                  <a:lnTo>
                    <a:pt x="133481" y="419099"/>
                  </a:lnTo>
                  <a:lnTo>
                    <a:pt x="0" y="857250"/>
                  </a:lnTo>
                  <a:lnTo>
                    <a:pt x="7751" y="857250"/>
                  </a:lnTo>
                  <a:lnTo>
                    <a:pt x="7751" y="849629"/>
                  </a:lnTo>
                  <a:lnTo>
                    <a:pt x="16109" y="849788"/>
                  </a:lnTo>
                  <a:lnTo>
                    <a:pt x="130433" y="472793"/>
                  </a:lnTo>
                  <a:lnTo>
                    <a:pt x="130433" y="436625"/>
                  </a:lnTo>
                  <a:lnTo>
                    <a:pt x="141863" y="435101"/>
                  </a:lnTo>
                  <a:lnTo>
                    <a:pt x="141863" y="452371"/>
                  </a:lnTo>
                  <a:lnTo>
                    <a:pt x="202823" y="536346"/>
                  </a:lnTo>
                  <a:lnTo>
                    <a:pt x="202823" y="525779"/>
                  </a:lnTo>
                  <a:lnTo>
                    <a:pt x="208434" y="521705"/>
                  </a:lnTo>
                  <a:close/>
                </a:path>
                <a:path w="1377950" h="857250">
                  <a:moveTo>
                    <a:pt x="16109" y="849788"/>
                  </a:moveTo>
                  <a:lnTo>
                    <a:pt x="7751" y="849629"/>
                  </a:lnTo>
                  <a:lnTo>
                    <a:pt x="13847" y="857249"/>
                  </a:lnTo>
                  <a:lnTo>
                    <a:pt x="16109" y="849788"/>
                  </a:lnTo>
                  <a:close/>
                </a:path>
                <a:path w="1377950" h="857250">
                  <a:moveTo>
                    <a:pt x="408844" y="857250"/>
                  </a:moveTo>
                  <a:lnTo>
                    <a:pt x="16109" y="849788"/>
                  </a:lnTo>
                  <a:lnTo>
                    <a:pt x="13847" y="857249"/>
                  </a:lnTo>
                  <a:lnTo>
                    <a:pt x="7751" y="849629"/>
                  </a:lnTo>
                  <a:lnTo>
                    <a:pt x="7751" y="857250"/>
                  </a:lnTo>
                  <a:lnTo>
                    <a:pt x="408844" y="857250"/>
                  </a:lnTo>
                  <a:close/>
                </a:path>
                <a:path w="1377950" h="857250">
                  <a:moveTo>
                    <a:pt x="141863" y="435101"/>
                  </a:moveTo>
                  <a:lnTo>
                    <a:pt x="130433" y="436625"/>
                  </a:lnTo>
                  <a:lnTo>
                    <a:pt x="138169" y="447282"/>
                  </a:lnTo>
                  <a:lnTo>
                    <a:pt x="141863" y="435101"/>
                  </a:lnTo>
                  <a:close/>
                </a:path>
                <a:path w="1377950" h="857250">
                  <a:moveTo>
                    <a:pt x="138169" y="447282"/>
                  </a:moveTo>
                  <a:lnTo>
                    <a:pt x="130433" y="436625"/>
                  </a:lnTo>
                  <a:lnTo>
                    <a:pt x="130433" y="472793"/>
                  </a:lnTo>
                  <a:lnTo>
                    <a:pt x="138169" y="447282"/>
                  </a:lnTo>
                  <a:close/>
                </a:path>
                <a:path w="1377950" h="857250">
                  <a:moveTo>
                    <a:pt x="141863" y="452371"/>
                  </a:moveTo>
                  <a:lnTo>
                    <a:pt x="141863" y="435101"/>
                  </a:lnTo>
                  <a:lnTo>
                    <a:pt x="138169" y="447282"/>
                  </a:lnTo>
                  <a:lnTo>
                    <a:pt x="141863" y="452371"/>
                  </a:lnTo>
                  <a:close/>
                </a:path>
                <a:path w="1377950" h="857250">
                  <a:moveTo>
                    <a:pt x="211967" y="526541"/>
                  </a:moveTo>
                  <a:lnTo>
                    <a:pt x="208434" y="521705"/>
                  </a:lnTo>
                  <a:lnTo>
                    <a:pt x="202823" y="525779"/>
                  </a:lnTo>
                  <a:lnTo>
                    <a:pt x="211967" y="526541"/>
                  </a:lnTo>
                  <a:close/>
                </a:path>
                <a:path w="1377950" h="857250">
                  <a:moveTo>
                    <a:pt x="211967" y="534516"/>
                  </a:moveTo>
                  <a:lnTo>
                    <a:pt x="211967" y="526541"/>
                  </a:lnTo>
                  <a:lnTo>
                    <a:pt x="202823" y="525779"/>
                  </a:lnTo>
                  <a:lnTo>
                    <a:pt x="202823" y="536346"/>
                  </a:lnTo>
                  <a:lnTo>
                    <a:pt x="205109" y="539495"/>
                  </a:lnTo>
                  <a:lnTo>
                    <a:pt x="211967" y="534516"/>
                  </a:lnTo>
                  <a:close/>
                </a:path>
                <a:path w="1377950" h="857250">
                  <a:moveTo>
                    <a:pt x="948124" y="0"/>
                  </a:moveTo>
                  <a:lnTo>
                    <a:pt x="926947" y="0"/>
                  </a:lnTo>
                  <a:lnTo>
                    <a:pt x="208434" y="521705"/>
                  </a:lnTo>
                  <a:lnTo>
                    <a:pt x="211967" y="526541"/>
                  </a:lnTo>
                  <a:lnTo>
                    <a:pt x="211967" y="534516"/>
                  </a:lnTo>
                  <a:lnTo>
                    <a:pt x="948124" y="0"/>
                  </a:lnTo>
                  <a:close/>
                </a:path>
                <a:path w="1377950" h="857250">
                  <a:moveTo>
                    <a:pt x="1364873" y="58173"/>
                  </a:moveTo>
                  <a:lnTo>
                    <a:pt x="1364873" y="42671"/>
                  </a:lnTo>
                  <a:lnTo>
                    <a:pt x="1363349" y="51053"/>
                  </a:lnTo>
                  <a:lnTo>
                    <a:pt x="1359891" y="46289"/>
                  </a:lnTo>
                  <a:lnTo>
                    <a:pt x="368939" y="765809"/>
                  </a:lnTo>
                  <a:lnTo>
                    <a:pt x="381893" y="783654"/>
                  </a:lnTo>
                  <a:lnTo>
                    <a:pt x="381893" y="771905"/>
                  </a:lnTo>
                  <a:lnTo>
                    <a:pt x="383417" y="763523"/>
                  </a:lnTo>
                  <a:lnTo>
                    <a:pt x="386889" y="768277"/>
                  </a:lnTo>
                  <a:lnTo>
                    <a:pt x="1364873" y="58173"/>
                  </a:lnTo>
                  <a:close/>
                </a:path>
                <a:path w="1377950" h="857250">
                  <a:moveTo>
                    <a:pt x="386889" y="768277"/>
                  </a:moveTo>
                  <a:lnTo>
                    <a:pt x="383417" y="763523"/>
                  </a:lnTo>
                  <a:lnTo>
                    <a:pt x="381893" y="771905"/>
                  </a:lnTo>
                  <a:lnTo>
                    <a:pt x="386889" y="768277"/>
                  </a:lnTo>
                  <a:close/>
                </a:path>
                <a:path w="1377950" h="857250">
                  <a:moveTo>
                    <a:pt x="451883" y="857250"/>
                  </a:moveTo>
                  <a:lnTo>
                    <a:pt x="386889" y="768277"/>
                  </a:lnTo>
                  <a:lnTo>
                    <a:pt x="381893" y="771905"/>
                  </a:lnTo>
                  <a:lnTo>
                    <a:pt x="381893" y="783654"/>
                  </a:lnTo>
                  <a:lnTo>
                    <a:pt x="435317" y="857250"/>
                  </a:lnTo>
                  <a:lnTo>
                    <a:pt x="451883" y="857250"/>
                  </a:lnTo>
                  <a:close/>
                </a:path>
                <a:path w="1377950" h="857250">
                  <a:moveTo>
                    <a:pt x="1377827" y="48767"/>
                  </a:moveTo>
                  <a:lnTo>
                    <a:pt x="1342345" y="0"/>
                  </a:lnTo>
                  <a:lnTo>
                    <a:pt x="1326293" y="0"/>
                  </a:lnTo>
                  <a:lnTo>
                    <a:pt x="1359891" y="46289"/>
                  </a:lnTo>
                  <a:lnTo>
                    <a:pt x="1364873" y="42671"/>
                  </a:lnTo>
                  <a:lnTo>
                    <a:pt x="1364873" y="58173"/>
                  </a:lnTo>
                  <a:lnTo>
                    <a:pt x="1377827" y="48767"/>
                  </a:lnTo>
                  <a:close/>
                </a:path>
                <a:path w="1377950" h="857250">
                  <a:moveTo>
                    <a:pt x="1364873" y="42671"/>
                  </a:moveTo>
                  <a:lnTo>
                    <a:pt x="1359891" y="46289"/>
                  </a:lnTo>
                  <a:lnTo>
                    <a:pt x="1363349" y="51053"/>
                  </a:lnTo>
                  <a:lnTo>
                    <a:pt x="1364873" y="42671"/>
                  </a:lnTo>
                  <a:close/>
                </a:path>
              </a:pathLst>
            </a:custGeom>
            <a:solidFill>
              <a:srgbClr val="000000"/>
            </a:solidFill>
          </p:spPr>
          <p:txBody>
            <a:bodyPr wrap="square" lIns="0" tIns="0" rIns="0" bIns="0" rtlCol="0"/>
            <a:lstStyle/>
            <a:p>
              <a:endParaRPr/>
            </a:p>
          </p:txBody>
        </p:sp>
        <p:sp>
          <p:nvSpPr>
            <p:cNvPr id="65" name="object 65"/>
            <p:cNvSpPr/>
            <p:nvPr/>
          </p:nvSpPr>
          <p:spPr>
            <a:xfrm>
              <a:off x="774839" y="46344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pic>
          <p:nvPicPr>
            <p:cNvPr id="66" name="object 66"/>
            <p:cNvPicPr/>
            <p:nvPr/>
          </p:nvPicPr>
          <p:blipFill>
            <a:blip r:embed="rId21" cstate="print"/>
            <a:stretch>
              <a:fillRect/>
            </a:stretch>
          </p:blipFill>
          <p:spPr>
            <a:xfrm>
              <a:off x="4774577" y="4635245"/>
              <a:ext cx="858011" cy="160019"/>
            </a:xfrm>
            <a:prstGeom prst="rect">
              <a:avLst/>
            </a:prstGeom>
          </p:spPr>
        </p:pic>
        <p:sp>
          <p:nvSpPr>
            <p:cNvPr id="67" name="object 67"/>
            <p:cNvSpPr/>
            <p:nvPr/>
          </p:nvSpPr>
          <p:spPr>
            <a:xfrm>
              <a:off x="4774577"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68" name="object 68"/>
            <p:cNvPicPr/>
            <p:nvPr/>
          </p:nvPicPr>
          <p:blipFill>
            <a:blip r:embed="rId21" cstate="print"/>
            <a:stretch>
              <a:fillRect/>
            </a:stretch>
          </p:blipFill>
          <p:spPr>
            <a:xfrm>
              <a:off x="8818499" y="4635245"/>
              <a:ext cx="852690" cy="160019"/>
            </a:xfrm>
            <a:prstGeom prst="rect">
              <a:avLst/>
            </a:prstGeom>
          </p:spPr>
        </p:pic>
        <p:sp>
          <p:nvSpPr>
            <p:cNvPr id="69" name="object 69"/>
            <p:cNvSpPr/>
            <p:nvPr/>
          </p:nvSpPr>
          <p:spPr>
            <a:xfrm>
              <a:off x="8818499"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70" name="object 70"/>
            <p:cNvPicPr/>
            <p:nvPr/>
          </p:nvPicPr>
          <p:blipFill>
            <a:blip r:embed="rId21" cstate="print"/>
            <a:stretch>
              <a:fillRect/>
            </a:stretch>
          </p:blipFill>
          <p:spPr>
            <a:xfrm>
              <a:off x="5791085" y="4635245"/>
              <a:ext cx="851153" cy="160019"/>
            </a:xfrm>
            <a:prstGeom prst="rect">
              <a:avLst/>
            </a:prstGeom>
          </p:spPr>
        </p:pic>
        <p:sp>
          <p:nvSpPr>
            <p:cNvPr id="71" name="object 71"/>
            <p:cNvSpPr/>
            <p:nvPr/>
          </p:nvSpPr>
          <p:spPr>
            <a:xfrm>
              <a:off x="5791085"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72" name="object 72"/>
            <p:cNvPicPr/>
            <p:nvPr/>
          </p:nvPicPr>
          <p:blipFill>
            <a:blip r:embed="rId22" cstate="print"/>
            <a:stretch>
              <a:fillRect/>
            </a:stretch>
          </p:blipFill>
          <p:spPr>
            <a:xfrm>
              <a:off x="6785495" y="4635245"/>
              <a:ext cx="866381" cy="160019"/>
            </a:xfrm>
            <a:prstGeom prst="rect">
              <a:avLst/>
            </a:prstGeom>
          </p:spPr>
        </p:pic>
        <p:sp>
          <p:nvSpPr>
            <p:cNvPr id="73" name="object 73"/>
            <p:cNvSpPr/>
            <p:nvPr/>
          </p:nvSpPr>
          <p:spPr>
            <a:xfrm>
              <a:off x="6807593" y="4817363"/>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74" name="object 74"/>
            <p:cNvPicPr/>
            <p:nvPr/>
          </p:nvPicPr>
          <p:blipFill>
            <a:blip r:embed="rId22" cstate="print"/>
            <a:stretch>
              <a:fillRect/>
            </a:stretch>
          </p:blipFill>
          <p:spPr>
            <a:xfrm>
              <a:off x="7802003" y="4635245"/>
              <a:ext cx="859536" cy="160019"/>
            </a:xfrm>
            <a:prstGeom prst="rect">
              <a:avLst/>
            </a:prstGeom>
          </p:spPr>
        </p:pic>
        <p:sp>
          <p:nvSpPr>
            <p:cNvPr id="75" name="object 75"/>
            <p:cNvSpPr/>
            <p:nvPr/>
          </p:nvSpPr>
          <p:spPr>
            <a:xfrm>
              <a:off x="7824089" y="4817363"/>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76" name="object 76"/>
            <p:cNvPicPr/>
            <p:nvPr/>
          </p:nvPicPr>
          <p:blipFill>
            <a:blip r:embed="rId23" cstate="print"/>
            <a:stretch>
              <a:fillRect/>
            </a:stretch>
          </p:blipFill>
          <p:spPr>
            <a:xfrm>
              <a:off x="1441589" y="4635245"/>
              <a:ext cx="731519" cy="211074"/>
            </a:xfrm>
            <a:prstGeom prst="rect">
              <a:avLst/>
            </a:prstGeom>
          </p:spPr>
        </p:pic>
        <p:sp>
          <p:nvSpPr>
            <p:cNvPr id="77" name="object 77"/>
            <p:cNvSpPr/>
            <p:nvPr/>
          </p:nvSpPr>
          <p:spPr>
            <a:xfrm>
              <a:off x="1647329" y="4857749"/>
              <a:ext cx="342900" cy="0"/>
            </a:xfrm>
            <a:custGeom>
              <a:avLst/>
              <a:gdLst/>
              <a:ahLst/>
              <a:cxnLst/>
              <a:rect l="l" t="t" r="r" b="b"/>
              <a:pathLst>
                <a:path w="342900">
                  <a:moveTo>
                    <a:pt x="0" y="0"/>
                  </a:moveTo>
                  <a:lnTo>
                    <a:pt x="342900" y="0"/>
                  </a:lnTo>
                </a:path>
              </a:pathLst>
            </a:custGeom>
            <a:ln w="22859">
              <a:solidFill>
                <a:srgbClr val="433F41"/>
              </a:solidFill>
            </a:ln>
          </p:spPr>
          <p:txBody>
            <a:bodyPr wrap="square" lIns="0" tIns="0" rIns="0" bIns="0" rtlCol="0"/>
            <a:lstStyle/>
            <a:p>
              <a:endParaRPr/>
            </a:p>
          </p:txBody>
        </p:sp>
        <p:sp>
          <p:nvSpPr>
            <p:cNvPr id="78" name="object 78"/>
            <p:cNvSpPr/>
            <p:nvPr/>
          </p:nvSpPr>
          <p:spPr>
            <a:xfrm>
              <a:off x="1601609" y="4880609"/>
              <a:ext cx="434340" cy="0"/>
            </a:xfrm>
            <a:custGeom>
              <a:avLst/>
              <a:gdLst/>
              <a:ahLst/>
              <a:cxnLst/>
              <a:rect l="l" t="t" r="r" b="b"/>
              <a:pathLst>
                <a:path w="434339">
                  <a:moveTo>
                    <a:pt x="0" y="0"/>
                  </a:moveTo>
                  <a:lnTo>
                    <a:pt x="434340" y="0"/>
                  </a:lnTo>
                </a:path>
              </a:pathLst>
            </a:custGeom>
            <a:ln w="22859">
              <a:solidFill>
                <a:srgbClr val="000800"/>
              </a:solidFill>
            </a:ln>
          </p:spPr>
          <p:txBody>
            <a:bodyPr wrap="square" lIns="0" tIns="0" rIns="0" bIns="0" rtlCol="0"/>
            <a:lstStyle/>
            <a:p>
              <a:endParaRPr/>
            </a:p>
          </p:txBody>
        </p:sp>
        <p:pic>
          <p:nvPicPr>
            <p:cNvPr id="79" name="object 79"/>
            <p:cNvPicPr/>
            <p:nvPr/>
          </p:nvPicPr>
          <p:blipFill>
            <a:blip r:embed="rId24" cstate="print"/>
            <a:stretch>
              <a:fillRect/>
            </a:stretch>
          </p:blipFill>
          <p:spPr>
            <a:xfrm>
              <a:off x="1350149" y="4892039"/>
              <a:ext cx="917447" cy="205740"/>
            </a:xfrm>
            <a:prstGeom prst="rect">
              <a:avLst/>
            </a:prstGeom>
          </p:spPr>
        </p:pic>
        <p:sp>
          <p:nvSpPr>
            <p:cNvPr id="80" name="object 80"/>
            <p:cNvSpPr/>
            <p:nvPr/>
          </p:nvSpPr>
          <p:spPr>
            <a:xfrm>
              <a:off x="1373009" y="5120639"/>
              <a:ext cx="868680" cy="0"/>
            </a:xfrm>
            <a:custGeom>
              <a:avLst/>
              <a:gdLst/>
              <a:ahLst/>
              <a:cxnLst/>
              <a:rect l="l" t="t" r="r" b="b"/>
              <a:pathLst>
                <a:path w="868680">
                  <a:moveTo>
                    <a:pt x="0" y="0"/>
                  </a:moveTo>
                  <a:lnTo>
                    <a:pt x="868680" y="0"/>
                  </a:lnTo>
                </a:path>
              </a:pathLst>
            </a:custGeom>
            <a:ln w="45719">
              <a:solidFill>
                <a:srgbClr val="000000"/>
              </a:solidFill>
            </a:ln>
          </p:spPr>
          <p:txBody>
            <a:bodyPr wrap="square" lIns="0" tIns="0" rIns="0" bIns="0" rtlCol="0"/>
            <a:lstStyle/>
            <a:p>
              <a:endParaRPr/>
            </a:p>
          </p:txBody>
        </p:sp>
        <p:pic>
          <p:nvPicPr>
            <p:cNvPr id="81" name="object 81"/>
            <p:cNvPicPr/>
            <p:nvPr/>
          </p:nvPicPr>
          <p:blipFill>
            <a:blip r:embed="rId25" cstate="print"/>
            <a:stretch>
              <a:fillRect/>
            </a:stretch>
          </p:blipFill>
          <p:spPr>
            <a:xfrm>
              <a:off x="5922149" y="5048249"/>
              <a:ext cx="2587751" cy="444246"/>
            </a:xfrm>
            <a:prstGeom prst="rect">
              <a:avLst/>
            </a:prstGeom>
          </p:spPr>
        </p:pic>
      </p:grpSp>
      <p:sp>
        <p:nvSpPr>
          <p:cNvPr id="82" name="object 82"/>
          <p:cNvSpPr txBox="1"/>
          <p:nvPr/>
        </p:nvSpPr>
        <p:spPr>
          <a:xfrm>
            <a:off x="6624199" y="5230621"/>
            <a:ext cx="131127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5490A8"/>
                </a:solidFill>
                <a:latin typeface="Tahoma"/>
                <a:cs typeface="Tahoma"/>
              </a:rPr>
              <a:t>Internet</a:t>
            </a:r>
            <a:endParaRPr sz="2400">
              <a:latin typeface="Tahoma"/>
              <a:cs typeface="Tahoma"/>
            </a:endParaRPr>
          </a:p>
        </p:txBody>
      </p:sp>
      <p:grpSp>
        <p:nvGrpSpPr>
          <p:cNvPr id="83" name="object 83"/>
          <p:cNvGrpSpPr/>
          <p:nvPr/>
        </p:nvGrpSpPr>
        <p:grpSpPr>
          <a:xfrm>
            <a:off x="774839" y="4635245"/>
            <a:ext cx="9144000" cy="1714500"/>
            <a:chOff x="774839" y="4635245"/>
            <a:chExt cx="9144000" cy="1714500"/>
          </a:xfrm>
        </p:grpSpPr>
        <p:pic>
          <p:nvPicPr>
            <p:cNvPr id="84" name="object 84"/>
            <p:cNvPicPr/>
            <p:nvPr/>
          </p:nvPicPr>
          <p:blipFill>
            <a:blip r:embed="rId2" cstate="print"/>
            <a:stretch>
              <a:fillRect/>
            </a:stretch>
          </p:blipFill>
          <p:spPr>
            <a:xfrm>
              <a:off x="3117227" y="4773167"/>
              <a:ext cx="707136" cy="596645"/>
            </a:xfrm>
            <a:prstGeom prst="rect">
              <a:avLst/>
            </a:prstGeom>
          </p:spPr>
        </p:pic>
        <p:sp>
          <p:nvSpPr>
            <p:cNvPr id="85" name="object 85"/>
            <p:cNvSpPr/>
            <p:nvPr/>
          </p:nvSpPr>
          <p:spPr>
            <a:xfrm>
              <a:off x="3316109" y="5380862"/>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pic>
          <p:nvPicPr>
            <p:cNvPr id="86" name="object 86"/>
            <p:cNvPicPr/>
            <p:nvPr/>
          </p:nvPicPr>
          <p:blipFill>
            <a:blip r:embed="rId26" cstate="print"/>
            <a:stretch>
              <a:fillRect/>
            </a:stretch>
          </p:blipFill>
          <p:spPr>
            <a:xfrm>
              <a:off x="3050933" y="5391911"/>
              <a:ext cx="856487" cy="100584"/>
            </a:xfrm>
            <a:prstGeom prst="rect">
              <a:avLst/>
            </a:prstGeom>
          </p:spPr>
        </p:pic>
        <p:pic>
          <p:nvPicPr>
            <p:cNvPr id="87" name="object 87"/>
            <p:cNvPicPr/>
            <p:nvPr/>
          </p:nvPicPr>
          <p:blipFill>
            <a:blip r:embed="rId27" cstate="print"/>
            <a:stretch>
              <a:fillRect/>
            </a:stretch>
          </p:blipFill>
          <p:spPr>
            <a:xfrm>
              <a:off x="3294773" y="4876799"/>
              <a:ext cx="364998" cy="364998"/>
            </a:xfrm>
            <a:prstGeom prst="rect">
              <a:avLst/>
            </a:prstGeom>
          </p:spPr>
        </p:pic>
        <p:sp>
          <p:nvSpPr>
            <p:cNvPr id="88" name="object 88"/>
            <p:cNvSpPr/>
            <p:nvPr/>
          </p:nvSpPr>
          <p:spPr>
            <a:xfrm>
              <a:off x="4347472" y="4635245"/>
              <a:ext cx="367665" cy="7620"/>
            </a:xfrm>
            <a:custGeom>
              <a:avLst/>
              <a:gdLst/>
              <a:ahLst/>
              <a:cxnLst/>
              <a:rect l="l" t="t" r="r" b="b"/>
              <a:pathLst>
                <a:path w="367664" h="7620">
                  <a:moveTo>
                    <a:pt x="367668" y="7620"/>
                  </a:moveTo>
                  <a:lnTo>
                    <a:pt x="362175" y="0"/>
                  </a:lnTo>
                  <a:lnTo>
                    <a:pt x="0" y="0"/>
                  </a:lnTo>
                  <a:lnTo>
                    <a:pt x="367668" y="7620"/>
                  </a:lnTo>
                  <a:close/>
                </a:path>
              </a:pathLst>
            </a:custGeom>
            <a:solidFill>
              <a:srgbClr val="FFFF00"/>
            </a:solidFill>
          </p:spPr>
          <p:txBody>
            <a:bodyPr wrap="square" lIns="0" tIns="0" rIns="0" bIns="0" rtlCol="0"/>
            <a:lstStyle/>
            <a:p>
              <a:endParaRPr/>
            </a:p>
          </p:txBody>
        </p:sp>
        <p:sp>
          <p:nvSpPr>
            <p:cNvPr id="89" name="object 89"/>
            <p:cNvSpPr/>
            <p:nvPr/>
          </p:nvSpPr>
          <p:spPr>
            <a:xfrm>
              <a:off x="4264799" y="4635245"/>
              <a:ext cx="463550" cy="13970"/>
            </a:xfrm>
            <a:custGeom>
              <a:avLst/>
              <a:gdLst/>
              <a:ahLst/>
              <a:cxnLst/>
              <a:rect l="l" t="t" r="r" b="b"/>
              <a:pathLst>
                <a:path w="463550" h="13970">
                  <a:moveTo>
                    <a:pt x="450341" y="13460"/>
                  </a:moveTo>
                  <a:lnTo>
                    <a:pt x="450341" y="761"/>
                  </a:lnTo>
                  <a:lnTo>
                    <a:pt x="445007" y="11429"/>
                  </a:lnTo>
                  <a:lnTo>
                    <a:pt x="437080" y="509"/>
                  </a:lnTo>
                  <a:lnTo>
                    <a:pt x="410237" y="0"/>
                  </a:lnTo>
                  <a:lnTo>
                    <a:pt x="1392" y="0"/>
                  </a:lnTo>
                  <a:lnTo>
                    <a:pt x="0" y="4571"/>
                  </a:lnTo>
                  <a:lnTo>
                    <a:pt x="450341" y="13460"/>
                  </a:lnTo>
                  <a:close/>
                </a:path>
                <a:path w="463550" h="13970">
                  <a:moveTo>
                    <a:pt x="463295" y="13715"/>
                  </a:moveTo>
                  <a:lnTo>
                    <a:pt x="453276" y="0"/>
                  </a:lnTo>
                  <a:lnTo>
                    <a:pt x="436710" y="0"/>
                  </a:lnTo>
                  <a:lnTo>
                    <a:pt x="437080" y="509"/>
                  </a:lnTo>
                  <a:lnTo>
                    <a:pt x="450341" y="761"/>
                  </a:lnTo>
                  <a:lnTo>
                    <a:pt x="450341" y="13460"/>
                  </a:lnTo>
                  <a:lnTo>
                    <a:pt x="463295" y="13715"/>
                  </a:lnTo>
                  <a:close/>
                </a:path>
                <a:path w="463550" h="13970">
                  <a:moveTo>
                    <a:pt x="450341" y="761"/>
                  </a:moveTo>
                  <a:lnTo>
                    <a:pt x="437080" y="509"/>
                  </a:lnTo>
                  <a:lnTo>
                    <a:pt x="445007" y="11429"/>
                  </a:lnTo>
                  <a:lnTo>
                    <a:pt x="450341" y="761"/>
                  </a:lnTo>
                  <a:close/>
                </a:path>
              </a:pathLst>
            </a:custGeom>
            <a:solidFill>
              <a:srgbClr val="000000"/>
            </a:solidFill>
          </p:spPr>
          <p:txBody>
            <a:bodyPr wrap="square" lIns="0" tIns="0" rIns="0" bIns="0" rtlCol="0"/>
            <a:lstStyle/>
            <a:p>
              <a:endParaRPr/>
            </a:p>
          </p:txBody>
        </p:sp>
        <p:sp>
          <p:nvSpPr>
            <p:cNvPr id="90" name="object 90"/>
            <p:cNvSpPr/>
            <p:nvPr/>
          </p:nvSpPr>
          <p:spPr>
            <a:xfrm>
              <a:off x="774839" y="5491733"/>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pic>
          <p:nvPicPr>
            <p:cNvPr id="91" name="object 91"/>
            <p:cNvPicPr/>
            <p:nvPr/>
          </p:nvPicPr>
          <p:blipFill>
            <a:blip r:embed="rId28" cstate="print"/>
            <a:stretch>
              <a:fillRect/>
            </a:stretch>
          </p:blipFill>
          <p:spPr>
            <a:xfrm>
              <a:off x="5906147" y="5492495"/>
              <a:ext cx="2850642" cy="629411"/>
            </a:xfrm>
            <a:prstGeom prst="rect">
              <a:avLst/>
            </a:prstGeom>
          </p:spPr>
        </p:pic>
        <p:pic>
          <p:nvPicPr>
            <p:cNvPr id="92" name="object 92"/>
            <p:cNvPicPr/>
            <p:nvPr/>
          </p:nvPicPr>
          <p:blipFill>
            <a:blip r:embed="rId29" cstate="print"/>
            <a:stretch>
              <a:fillRect/>
            </a:stretch>
          </p:blipFill>
          <p:spPr>
            <a:xfrm>
              <a:off x="3050933" y="5492495"/>
              <a:ext cx="856487" cy="120395"/>
            </a:xfrm>
            <a:prstGeom prst="rect">
              <a:avLst/>
            </a:prstGeom>
          </p:spPr>
        </p:pic>
        <p:sp>
          <p:nvSpPr>
            <p:cNvPr id="93" name="object 93"/>
            <p:cNvSpPr/>
            <p:nvPr/>
          </p:nvSpPr>
          <p:spPr>
            <a:xfrm>
              <a:off x="3050933" y="5623940"/>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grpSp>
      <p:sp>
        <p:nvSpPr>
          <p:cNvPr id="96" name="object 96"/>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16</a:t>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059554" cy="695960"/>
          </a:xfrm>
          <a:prstGeom prst="rect">
            <a:avLst/>
          </a:prstGeom>
        </p:spPr>
        <p:txBody>
          <a:bodyPr vert="horz" wrap="square" lIns="0" tIns="12065" rIns="0" bIns="0" rtlCol="0">
            <a:spAutoFit/>
          </a:bodyPr>
          <a:lstStyle/>
          <a:p>
            <a:pPr marL="12700">
              <a:lnSpc>
                <a:spcPct val="100000"/>
              </a:lnSpc>
              <a:spcBef>
                <a:spcPts val="95"/>
              </a:spcBef>
            </a:pPr>
            <a:r>
              <a:rPr spc="-5" dirty="0"/>
              <a:t>Detailed</a:t>
            </a:r>
            <a:r>
              <a:rPr spc="-30" dirty="0"/>
              <a:t> </a:t>
            </a:r>
            <a:r>
              <a:rPr spc="-5" dirty="0"/>
              <a:t>Steps</a:t>
            </a:r>
            <a:r>
              <a:rPr spc="-20" dirty="0"/>
              <a:t> </a:t>
            </a:r>
            <a:r>
              <a:rPr spc="-5" dirty="0"/>
              <a:t>(4)</a:t>
            </a:r>
          </a:p>
        </p:txBody>
      </p:sp>
      <p:grpSp>
        <p:nvGrpSpPr>
          <p:cNvPr id="3" name="object 3"/>
          <p:cNvGrpSpPr/>
          <p:nvPr/>
        </p:nvGrpSpPr>
        <p:grpSpPr>
          <a:xfrm>
            <a:off x="774839" y="1206246"/>
            <a:ext cx="9144000" cy="1322070"/>
            <a:chOff x="774839" y="1206246"/>
            <a:chExt cx="9144000" cy="1322070"/>
          </a:xfrm>
        </p:grpSpPr>
        <p:sp>
          <p:nvSpPr>
            <p:cNvPr id="4" name="object 4"/>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5" name="object 5"/>
            <p:cNvSpPr/>
            <p:nvPr/>
          </p:nvSpPr>
          <p:spPr>
            <a:xfrm>
              <a:off x="2557329" y="2052828"/>
              <a:ext cx="131445" cy="10795"/>
            </a:xfrm>
            <a:custGeom>
              <a:avLst/>
              <a:gdLst/>
              <a:ahLst/>
              <a:cxnLst/>
              <a:rect l="l" t="t" r="r" b="b"/>
              <a:pathLst>
                <a:path w="131444" h="10794">
                  <a:moveTo>
                    <a:pt x="130985" y="10667"/>
                  </a:moveTo>
                  <a:lnTo>
                    <a:pt x="111499" y="4634"/>
                  </a:lnTo>
                  <a:lnTo>
                    <a:pt x="65359" y="0"/>
                  </a:lnTo>
                  <a:lnTo>
                    <a:pt x="19439" y="4634"/>
                  </a:lnTo>
                  <a:lnTo>
                    <a:pt x="0" y="10667"/>
                  </a:lnTo>
                  <a:lnTo>
                    <a:pt x="130985" y="10667"/>
                  </a:lnTo>
                  <a:close/>
                </a:path>
              </a:pathLst>
            </a:custGeom>
            <a:solidFill>
              <a:srgbClr val="FFFF00"/>
            </a:solidFill>
          </p:spPr>
          <p:txBody>
            <a:bodyPr wrap="square" lIns="0" tIns="0" rIns="0" bIns="0" rtlCol="0"/>
            <a:lstStyle/>
            <a:p>
              <a:endParaRPr/>
            </a:p>
          </p:txBody>
        </p:sp>
        <p:sp>
          <p:nvSpPr>
            <p:cNvPr id="6" name="object 6"/>
            <p:cNvSpPr/>
            <p:nvPr/>
          </p:nvSpPr>
          <p:spPr>
            <a:xfrm>
              <a:off x="2505943" y="2034230"/>
              <a:ext cx="234950" cy="29845"/>
            </a:xfrm>
            <a:custGeom>
              <a:avLst/>
              <a:gdLst/>
              <a:ahLst/>
              <a:cxnLst/>
              <a:rect l="l" t="t" r="r" b="b"/>
              <a:pathLst>
                <a:path w="234950" h="29844">
                  <a:moveTo>
                    <a:pt x="234523" y="29265"/>
                  </a:moveTo>
                  <a:lnTo>
                    <a:pt x="215903" y="19803"/>
                  </a:lnTo>
                  <a:lnTo>
                    <a:pt x="183810" y="8767"/>
                  </a:lnTo>
                  <a:lnTo>
                    <a:pt x="150622" y="2166"/>
                  </a:lnTo>
                  <a:lnTo>
                    <a:pt x="116888" y="0"/>
                  </a:lnTo>
                  <a:lnTo>
                    <a:pt x="83159" y="2266"/>
                  </a:lnTo>
                  <a:lnTo>
                    <a:pt x="49985" y="8965"/>
                  </a:lnTo>
                  <a:lnTo>
                    <a:pt x="17916" y="20097"/>
                  </a:lnTo>
                  <a:lnTo>
                    <a:pt x="0" y="29265"/>
                  </a:lnTo>
                  <a:lnTo>
                    <a:pt x="234523" y="29265"/>
                  </a:lnTo>
                  <a:close/>
                </a:path>
              </a:pathLst>
            </a:custGeom>
            <a:solidFill>
              <a:srgbClr val="FFFFFF"/>
            </a:solidFill>
          </p:spPr>
          <p:txBody>
            <a:bodyPr wrap="square" lIns="0" tIns="0" rIns="0" bIns="0" rtlCol="0"/>
            <a:lstStyle/>
            <a:p>
              <a:endParaRPr/>
            </a:p>
          </p:txBody>
        </p:sp>
        <p:sp>
          <p:nvSpPr>
            <p:cNvPr id="7" name="object 7"/>
            <p:cNvSpPr/>
            <p:nvPr/>
          </p:nvSpPr>
          <p:spPr>
            <a:xfrm>
              <a:off x="2394089" y="2063495"/>
              <a:ext cx="457200" cy="447040"/>
            </a:xfrm>
            <a:custGeom>
              <a:avLst/>
              <a:gdLst/>
              <a:ahLst/>
              <a:cxnLst/>
              <a:rect l="l" t="t" r="r" b="b"/>
              <a:pathLst>
                <a:path w="457200" h="447039">
                  <a:moveTo>
                    <a:pt x="457200" y="217932"/>
                  </a:moveTo>
                  <a:lnTo>
                    <a:pt x="452565" y="171792"/>
                  </a:lnTo>
                  <a:lnTo>
                    <a:pt x="439269" y="128849"/>
                  </a:lnTo>
                  <a:lnTo>
                    <a:pt x="418221" y="90014"/>
                  </a:lnTo>
                  <a:lnTo>
                    <a:pt x="390334" y="56197"/>
                  </a:lnTo>
                  <a:lnTo>
                    <a:pt x="356517" y="28310"/>
                  </a:lnTo>
                  <a:lnTo>
                    <a:pt x="317682" y="7262"/>
                  </a:lnTo>
                  <a:lnTo>
                    <a:pt x="294225" y="0"/>
                  </a:lnTo>
                  <a:lnTo>
                    <a:pt x="163240" y="0"/>
                  </a:lnTo>
                  <a:lnTo>
                    <a:pt x="101017" y="28310"/>
                  </a:lnTo>
                  <a:lnTo>
                    <a:pt x="67151" y="56197"/>
                  </a:lnTo>
                  <a:lnTo>
                    <a:pt x="39179" y="90014"/>
                  </a:lnTo>
                  <a:lnTo>
                    <a:pt x="18037" y="128849"/>
                  </a:lnTo>
                  <a:lnTo>
                    <a:pt x="4665" y="171792"/>
                  </a:lnTo>
                  <a:lnTo>
                    <a:pt x="0" y="217932"/>
                  </a:lnTo>
                  <a:lnTo>
                    <a:pt x="4665" y="264071"/>
                  </a:lnTo>
                  <a:lnTo>
                    <a:pt x="18037" y="307014"/>
                  </a:lnTo>
                  <a:lnTo>
                    <a:pt x="39179" y="345849"/>
                  </a:lnTo>
                  <a:lnTo>
                    <a:pt x="67151" y="379666"/>
                  </a:lnTo>
                  <a:lnTo>
                    <a:pt x="101017" y="407554"/>
                  </a:lnTo>
                  <a:lnTo>
                    <a:pt x="139838" y="428601"/>
                  </a:lnTo>
                  <a:lnTo>
                    <a:pt x="182679" y="441897"/>
                  </a:lnTo>
                  <a:lnTo>
                    <a:pt x="228600" y="446532"/>
                  </a:lnTo>
                  <a:lnTo>
                    <a:pt x="274739" y="441897"/>
                  </a:lnTo>
                  <a:lnTo>
                    <a:pt x="317682" y="428601"/>
                  </a:lnTo>
                  <a:lnTo>
                    <a:pt x="356517" y="407554"/>
                  </a:lnTo>
                  <a:lnTo>
                    <a:pt x="390334" y="379666"/>
                  </a:lnTo>
                  <a:lnTo>
                    <a:pt x="418221" y="345849"/>
                  </a:lnTo>
                  <a:lnTo>
                    <a:pt x="439269" y="307014"/>
                  </a:lnTo>
                  <a:lnTo>
                    <a:pt x="452565" y="264071"/>
                  </a:lnTo>
                  <a:lnTo>
                    <a:pt x="457200" y="217932"/>
                  </a:lnTo>
                  <a:close/>
                </a:path>
              </a:pathLst>
            </a:custGeom>
            <a:solidFill>
              <a:srgbClr val="FFFF00"/>
            </a:solidFill>
          </p:spPr>
          <p:txBody>
            <a:bodyPr wrap="square" lIns="0" tIns="0" rIns="0" bIns="0" rtlCol="0"/>
            <a:lstStyle/>
            <a:p>
              <a:endParaRPr/>
            </a:p>
          </p:txBody>
        </p:sp>
        <p:sp>
          <p:nvSpPr>
            <p:cNvPr id="8" name="object 8"/>
            <p:cNvSpPr/>
            <p:nvPr/>
          </p:nvSpPr>
          <p:spPr>
            <a:xfrm>
              <a:off x="2375039" y="2063495"/>
              <a:ext cx="495300" cy="464820"/>
            </a:xfrm>
            <a:custGeom>
              <a:avLst/>
              <a:gdLst/>
              <a:ahLst/>
              <a:cxnLst/>
              <a:rect l="l" t="t" r="r" b="b"/>
              <a:pathLst>
                <a:path w="495300" h="464819">
                  <a:moveTo>
                    <a:pt x="495300" y="217170"/>
                  </a:moveTo>
                  <a:lnTo>
                    <a:pt x="495300" y="204978"/>
                  </a:lnTo>
                  <a:lnTo>
                    <a:pt x="494538" y="192024"/>
                  </a:lnTo>
                  <a:lnTo>
                    <a:pt x="485527" y="149924"/>
                  </a:lnTo>
                  <a:lnTo>
                    <a:pt x="471567" y="112264"/>
                  </a:lnTo>
                  <a:lnTo>
                    <a:pt x="431005" y="50261"/>
                  </a:lnTo>
                  <a:lnTo>
                    <a:pt x="377253" y="6009"/>
                  </a:lnTo>
                  <a:lnTo>
                    <a:pt x="365427" y="0"/>
                  </a:lnTo>
                  <a:lnTo>
                    <a:pt x="130904" y="0"/>
                  </a:lnTo>
                  <a:lnTo>
                    <a:pt x="90161" y="26426"/>
                  </a:lnTo>
                  <a:lnTo>
                    <a:pt x="42608" y="79662"/>
                  </a:lnTo>
                  <a:lnTo>
                    <a:pt x="10444" y="150651"/>
                  </a:lnTo>
                  <a:lnTo>
                    <a:pt x="1523" y="192786"/>
                  </a:lnTo>
                  <a:lnTo>
                    <a:pt x="0" y="218694"/>
                  </a:lnTo>
                  <a:lnTo>
                    <a:pt x="1524" y="243840"/>
                  </a:lnTo>
                  <a:lnTo>
                    <a:pt x="3048" y="256032"/>
                  </a:lnTo>
                  <a:lnTo>
                    <a:pt x="14463" y="298598"/>
                  </a:lnTo>
                  <a:lnTo>
                    <a:pt x="30781" y="336204"/>
                  </a:lnTo>
                  <a:lnTo>
                    <a:pt x="38100" y="347798"/>
                  </a:lnTo>
                  <a:lnTo>
                    <a:pt x="38100" y="217170"/>
                  </a:lnTo>
                  <a:lnTo>
                    <a:pt x="39624" y="195834"/>
                  </a:lnTo>
                  <a:lnTo>
                    <a:pt x="49244" y="153416"/>
                  </a:lnTo>
                  <a:lnTo>
                    <a:pt x="64762" y="116495"/>
                  </a:lnTo>
                  <a:lnTo>
                    <a:pt x="110265" y="59053"/>
                  </a:lnTo>
                  <a:lnTo>
                    <a:pt x="169688" y="23332"/>
                  </a:lnTo>
                  <a:lnTo>
                    <a:pt x="236582" y="9156"/>
                  </a:lnTo>
                  <a:lnTo>
                    <a:pt x="270816" y="10093"/>
                  </a:lnTo>
                  <a:lnTo>
                    <a:pt x="336828" y="27904"/>
                  </a:lnTo>
                  <a:lnTo>
                    <a:pt x="394195" y="66821"/>
                  </a:lnTo>
                  <a:lnTo>
                    <a:pt x="436467" y="126666"/>
                  </a:lnTo>
                  <a:lnTo>
                    <a:pt x="449929" y="164382"/>
                  </a:lnTo>
                  <a:lnTo>
                    <a:pt x="457200" y="207264"/>
                  </a:lnTo>
                  <a:lnTo>
                    <a:pt x="457200" y="349760"/>
                  </a:lnTo>
                  <a:lnTo>
                    <a:pt x="465677" y="336216"/>
                  </a:lnTo>
                  <a:lnTo>
                    <a:pt x="480799" y="300698"/>
                  </a:lnTo>
                  <a:lnTo>
                    <a:pt x="490868" y="261000"/>
                  </a:lnTo>
                  <a:lnTo>
                    <a:pt x="495300" y="217170"/>
                  </a:lnTo>
                  <a:close/>
                </a:path>
                <a:path w="495300" h="464819">
                  <a:moveTo>
                    <a:pt x="457200" y="349760"/>
                  </a:moveTo>
                  <a:lnTo>
                    <a:pt x="457200" y="229362"/>
                  </a:lnTo>
                  <a:lnTo>
                    <a:pt x="450007" y="271281"/>
                  </a:lnTo>
                  <a:lnTo>
                    <a:pt x="436821" y="308294"/>
                  </a:lnTo>
                  <a:lnTo>
                    <a:pt x="395534" y="367453"/>
                  </a:lnTo>
                  <a:lnTo>
                    <a:pt x="339473" y="406537"/>
                  </a:lnTo>
                  <a:lnTo>
                    <a:pt x="274772" y="425243"/>
                  </a:lnTo>
                  <a:lnTo>
                    <a:pt x="241098" y="426861"/>
                  </a:lnTo>
                  <a:lnTo>
                    <a:pt x="207563" y="423271"/>
                  </a:lnTo>
                  <a:lnTo>
                    <a:pt x="143982" y="400319"/>
                  </a:lnTo>
                  <a:lnTo>
                    <a:pt x="90161" y="356086"/>
                  </a:lnTo>
                  <a:lnTo>
                    <a:pt x="52234" y="290270"/>
                  </a:lnTo>
                  <a:lnTo>
                    <a:pt x="41148" y="249174"/>
                  </a:lnTo>
                  <a:lnTo>
                    <a:pt x="38100" y="217170"/>
                  </a:lnTo>
                  <a:lnTo>
                    <a:pt x="38100" y="347798"/>
                  </a:lnTo>
                  <a:lnTo>
                    <a:pt x="75783" y="396715"/>
                  </a:lnTo>
                  <a:lnTo>
                    <a:pt x="133368" y="437933"/>
                  </a:lnTo>
                  <a:lnTo>
                    <a:pt x="198853" y="460226"/>
                  </a:lnTo>
                  <a:lnTo>
                    <a:pt x="233093" y="464391"/>
                  </a:lnTo>
                  <a:lnTo>
                    <a:pt x="267552" y="463962"/>
                  </a:lnTo>
                  <a:lnTo>
                    <a:pt x="334781" y="449510"/>
                  </a:lnTo>
                  <a:lnTo>
                    <a:pt x="395855" y="417236"/>
                  </a:lnTo>
                  <a:lnTo>
                    <a:pt x="446089" y="367509"/>
                  </a:lnTo>
                  <a:lnTo>
                    <a:pt x="457200" y="349760"/>
                  </a:lnTo>
                  <a:close/>
                </a:path>
              </a:pathLst>
            </a:custGeom>
            <a:solidFill>
              <a:srgbClr val="FFFFFF"/>
            </a:solidFill>
          </p:spPr>
          <p:txBody>
            <a:bodyPr wrap="square" lIns="0" tIns="0" rIns="0" bIns="0" rtlCol="0"/>
            <a:lstStyle/>
            <a:p>
              <a:endParaRPr/>
            </a:p>
          </p:txBody>
        </p:sp>
      </p:grpSp>
      <p:sp>
        <p:nvSpPr>
          <p:cNvPr id="9" name="object 9"/>
          <p:cNvSpPr txBox="1"/>
          <p:nvPr/>
        </p:nvSpPr>
        <p:spPr>
          <a:xfrm>
            <a:off x="6731641" y="2548382"/>
            <a:ext cx="1100455"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Zombies</a:t>
            </a:r>
            <a:endParaRPr sz="2000">
              <a:latin typeface="Tahoma"/>
              <a:cs typeface="Tahoma"/>
            </a:endParaRPr>
          </a:p>
        </p:txBody>
      </p:sp>
      <p:sp>
        <p:nvSpPr>
          <p:cNvPr id="10" name="object 10"/>
          <p:cNvSpPr txBox="1"/>
          <p:nvPr/>
        </p:nvSpPr>
        <p:spPr>
          <a:xfrm>
            <a:off x="2397380" y="2618491"/>
            <a:ext cx="229362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ahoma"/>
                <a:cs typeface="Tahoma"/>
              </a:rPr>
              <a:t>DDoS</a:t>
            </a:r>
            <a:r>
              <a:rPr sz="2000" spc="-15" dirty="0">
                <a:latin typeface="Tahoma"/>
                <a:cs typeface="Tahoma"/>
              </a:rPr>
              <a:t> </a:t>
            </a:r>
            <a:r>
              <a:rPr sz="2000" spc="-10" dirty="0">
                <a:latin typeface="Tahoma"/>
                <a:cs typeface="Tahoma"/>
              </a:rPr>
              <a:t>attack</a:t>
            </a:r>
            <a:r>
              <a:rPr sz="2000" spc="10" dirty="0">
                <a:latin typeface="Tahoma"/>
                <a:cs typeface="Tahoma"/>
              </a:rPr>
              <a:t> </a:t>
            </a:r>
            <a:r>
              <a:rPr sz="2000" spc="-5" dirty="0">
                <a:latin typeface="Tahoma"/>
                <a:cs typeface="Tahoma"/>
              </a:rPr>
              <a:t>against</a:t>
            </a:r>
            <a:endParaRPr sz="2000">
              <a:latin typeface="Tahoma"/>
              <a:cs typeface="Tahoma"/>
            </a:endParaRPr>
          </a:p>
        </p:txBody>
      </p:sp>
      <p:sp>
        <p:nvSpPr>
          <p:cNvPr id="11" name="object 11"/>
          <p:cNvSpPr txBox="1"/>
          <p:nvPr/>
        </p:nvSpPr>
        <p:spPr>
          <a:xfrm>
            <a:off x="2525401" y="2008892"/>
            <a:ext cx="3479165" cy="635000"/>
          </a:xfrm>
          <a:prstGeom prst="rect">
            <a:avLst/>
          </a:prstGeom>
        </p:spPr>
        <p:txBody>
          <a:bodyPr vert="horz" wrap="square" lIns="0" tIns="22225" rIns="0" bIns="0" rtlCol="0">
            <a:spAutoFit/>
          </a:bodyPr>
          <a:lstStyle/>
          <a:p>
            <a:pPr marL="280670" marR="5080" indent="-268605">
              <a:lnSpc>
                <a:spcPts val="2400"/>
              </a:lnSpc>
              <a:spcBef>
                <a:spcPts val="175"/>
              </a:spcBef>
              <a:tabLst>
                <a:tab pos="360045" algn="l"/>
              </a:tabLst>
            </a:pPr>
            <a:r>
              <a:rPr sz="3600" b="1" spc="-7" baseline="-21990" dirty="0">
                <a:latin typeface="Arial"/>
                <a:cs typeface="Arial"/>
              </a:rPr>
              <a:t>4		</a:t>
            </a:r>
            <a:r>
              <a:rPr sz="2000" spc="-10" dirty="0">
                <a:latin typeface="Tahoma"/>
                <a:cs typeface="Tahoma"/>
              </a:rPr>
              <a:t>Attacker</a:t>
            </a:r>
            <a:r>
              <a:rPr sz="2000" spc="15" dirty="0">
                <a:latin typeface="Tahoma"/>
                <a:cs typeface="Tahoma"/>
              </a:rPr>
              <a:t> </a:t>
            </a:r>
            <a:r>
              <a:rPr sz="2000" spc="-5" dirty="0">
                <a:latin typeface="Tahoma"/>
                <a:cs typeface="Tahoma"/>
              </a:rPr>
              <a:t>sends</a:t>
            </a:r>
            <a:r>
              <a:rPr sz="2000" spc="-30" dirty="0">
                <a:latin typeface="Tahoma"/>
                <a:cs typeface="Tahoma"/>
              </a:rPr>
              <a:t> </a:t>
            </a:r>
            <a:r>
              <a:rPr sz="2000" spc="-5" dirty="0">
                <a:latin typeface="Tahoma"/>
                <a:cs typeface="Tahoma"/>
              </a:rPr>
              <a:t>commands </a:t>
            </a:r>
            <a:r>
              <a:rPr sz="2000" dirty="0">
                <a:latin typeface="Tahoma"/>
                <a:cs typeface="Tahoma"/>
              </a:rPr>
              <a:t> </a:t>
            </a:r>
            <a:r>
              <a:rPr sz="2000" spc="-5" dirty="0">
                <a:latin typeface="Tahoma"/>
                <a:cs typeface="Tahoma"/>
              </a:rPr>
              <a:t>to</a:t>
            </a:r>
            <a:r>
              <a:rPr sz="2000" dirty="0">
                <a:latin typeface="Tahoma"/>
                <a:cs typeface="Tahoma"/>
              </a:rPr>
              <a:t> </a:t>
            </a:r>
            <a:r>
              <a:rPr sz="2000" spc="-5" dirty="0">
                <a:latin typeface="Tahoma"/>
                <a:cs typeface="Tahoma"/>
              </a:rPr>
              <a:t>Master Server</a:t>
            </a:r>
            <a:r>
              <a:rPr sz="2000" dirty="0">
                <a:latin typeface="Tahoma"/>
                <a:cs typeface="Tahoma"/>
              </a:rPr>
              <a:t> </a:t>
            </a:r>
            <a:r>
              <a:rPr sz="2000" spc="-5" dirty="0">
                <a:latin typeface="Tahoma"/>
                <a:cs typeface="Tahoma"/>
              </a:rPr>
              <a:t>to</a:t>
            </a:r>
            <a:r>
              <a:rPr sz="2000" spc="5" dirty="0">
                <a:latin typeface="Tahoma"/>
                <a:cs typeface="Tahoma"/>
              </a:rPr>
              <a:t> </a:t>
            </a:r>
            <a:r>
              <a:rPr sz="2000" spc="-5" dirty="0">
                <a:latin typeface="Tahoma"/>
                <a:cs typeface="Tahoma"/>
              </a:rPr>
              <a:t>launch</a:t>
            </a:r>
            <a:r>
              <a:rPr sz="2000" spc="-10" dirty="0">
                <a:latin typeface="Tahoma"/>
                <a:cs typeface="Tahoma"/>
              </a:rPr>
              <a:t> </a:t>
            </a:r>
            <a:r>
              <a:rPr sz="2000" spc="-5" dirty="0">
                <a:latin typeface="Tahoma"/>
                <a:cs typeface="Tahoma"/>
              </a:rPr>
              <a:t>a</a:t>
            </a:r>
            <a:endParaRPr sz="2000">
              <a:latin typeface="Tahoma"/>
              <a:cs typeface="Tahoma"/>
            </a:endParaRPr>
          </a:p>
        </p:txBody>
      </p:sp>
      <p:grpSp>
        <p:nvGrpSpPr>
          <p:cNvPr id="12" name="object 12"/>
          <p:cNvGrpSpPr/>
          <p:nvPr/>
        </p:nvGrpSpPr>
        <p:grpSpPr>
          <a:xfrm>
            <a:off x="774839" y="2919983"/>
            <a:ext cx="9144000" cy="881380"/>
            <a:chOff x="774839" y="2919983"/>
            <a:chExt cx="9144000" cy="881380"/>
          </a:xfrm>
        </p:grpSpPr>
        <p:sp>
          <p:nvSpPr>
            <p:cNvPr id="13" name="object 13"/>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pic>
          <p:nvPicPr>
            <p:cNvPr id="14" name="object 14"/>
            <p:cNvPicPr/>
            <p:nvPr/>
          </p:nvPicPr>
          <p:blipFill>
            <a:blip r:embed="rId2" cstate="print"/>
            <a:stretch>
              <a:fillRect/>
            </a:stretch>
          </p:blipFill>
          <p:spPr>
            <a:xfrm>
              <a:off x="5393321" y="2961131"/>
              <a:ext cx="685037" cy="596645"/>
            </a:xfrm>
            <a:prstGeom prst="rect">
              <a:avLst/>
            </a:prstGeom>
          </p:spPr>
        </p:pic>
        <p:sp>
          <p:nvSpPr>
            <p:cNvPr id="15" name="object 15"/>
            <p:cNvSpPr/>
            <p:nvPr/>
          </p:nvSpPr>
          <p:spPr>
            <a:xfrm>
              <a:off x="557010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6" name="object 16"/>
            <p:cNvSpPr/>
            <p:nvPr/>
          </p:nvSpPr>
          <p:spPr>
            <a:xfrm>
              <a:off x="552590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354453" y="2961131"/>
              <a:ext cx="707136" cy="596645"/>
            </a:xfrm>
            <a:prstGeom prst="rect">
              <a:avLst/>
            </a:prstGeom>
          </p:spPr>
        </p:pic>
        <p:sp>
          <p:nvSpPr>
            <p:cNvPr id="18" name="object 18"/>
            <p:cNvSpPr/>
            <p:nvPr/>
          </p:nvSpPr>
          <p:spPr>
            <a:xfrm>
              <a:off x="855332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9" name="object 19"/>
            <p:cNvSpPr/>
            <p:nvPr/>
          </p:nvSpPr>
          <p:spPr>
            <a:xfrm>
              <a:off x="8509127"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0" name="object 20"/>
            <p:cNvPicPr/>
            <p:nvPr/>
          </p:nvPicPr>
          <p:blipFill>
            <a:blip r:embed="rId3" cstate="print"/>
            <a:stretch>
              <a:fillRect/>
            </a:stretch>
          </p:blipFill>
          <p:spPr>
            <a:xfrm>
              <a:off x="7360043" y="2961131"/>
              <a:ext cx="707136" cy="596645"/>
            </a:xfrm>
            <a:prstGeom prst="rect">
              <a:avLst/>
            </a:prstGeom>
          </p:spPr>
        </p:pic>
        <p:sp>
          <p:nvSpPr>
            <p:cNvPr id="21" name="object 21"/>
            <p:cNvSpPr/>
            <p:nvPr/>
          </p:nvSpPr>
          <p:spPr>
            <a:xfrm>
              <a:off x="755891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2" name="object 22"/>
            <p:cNvSpPr/>
            <p:nvPr/>
          </p:nvSpPr>
          <p:spPr>
            <a:xfrm>
              <a:off x="751472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3" name="object 23"/>
            <p:cNvPicPr/>
            <p:nvPr/>
          </p:nvPicPr>
          <p:blipFill>
            <a:blip r:embed="rId4" cstate="print"/>
            <a:stretch>
              <a:fillRect/>
            </a:stretch>
          </p:blipFill>
          <p:spPr>
            <a:xfrm>
              <a:off x="5304929" y="3601973"/>
              <a:ext cx="861059" cy="198882"/>
            </a:xfrm>
            <a:prstGeom prst="rect">
              <a:avLst/>
            </a:prstGeom>
          </p:spPr>
        </p:pic>
        <p:pic>
          <p:nvPicPr>
            <p:cNvPr id="24" name="object 24"/>
            <p:cNvPicPr/>
            <p:nvPr/>
          </p:nvPicPr>
          <p:blipFill>
            <a:blip r:embed="rId3" cstate="print"/>
            <a:stretch>
              <a:fillRect/>
            </a:stretch>
          </p:blipFill>
          <p:spPr>
            <a:xfrm>
              <a:off x="6365620" y="2961131"/>
              <a:ext cx="707136" cy="596645"/>
            </a:xfrm>
            <a:prstGeom prst="rect">
              <a:avLst/>
            </a:prstGeom>
          </p:spPr>
        </p:pic>
        <p:sp>
          <p:nvSpPr>
            <p:cNvPr id="25" name="object 25"/>
            <p:cNvSpPr/>
            <p:nvPr/>
          </p:nvSpPr>
          <p:spPr>
            <a:xfrm>
              <a:off x="656451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pic>
          <p:nvPicPr>
            <p:cNvPr id="26" name="object 26"/>
            <p:cNvPicPr/>
            <p:nvPr/>
          </p:nvPicPr>
          <p:blipFill>
            <a:blip r:embed="rId5" cstate="print"/>
            <a:stretch>
              <a:fillRect/>
            </a:stretch>
          </p:blipFill>
          <p:spPr>
            <a:xfrm>
              <a:off x="8288159" y="3601973"/>
              <a:ext cx="849630" cy="198882"/>
            </a:xfrm>
            <a:prstGeom prst="rect">
              <a:avLst/>
            </a:prstGeom>
          </p:spPr>
        </p:pic>
        <p:sp>
          <p:nvSpPr>
            <p:cNvPr id="27" name="object 27"/>
            <p:cNvSpPr/>
            <p:nvPr/>
          </p:nvSpPr>
          <p:spPr>
            <a:xfrm>
              <a:off x="652031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8" name="object 28"/>
            <p:cNvPicPr/>
            <p:nvPr/>
          </p:nvPicPr>
          <p:blipFill>
            <a:blip r:embed="rId6" cstate="print"/>
            <a:stretch>
              <a:fillRect/>
            </a:stretch>
          </p:blipFill>
          <p:spPr>
            <a:xfrm>
              <a:off x="7293737" y="3601973"/>
              <a:ext cx="853452" cy="198882"/>
            </a:xfrm>
            <a:prstGeom prst="rect">
              <a:avLst/>
            </a:prstGeom>
          </p:spPr>
        </p:pic>
        <p:sp>
          <p:nvSpPr>
            <p:cNvPr id="29" name="object 29"/>
            <p:cNvSpPr/>
            <p:nvPr/>
          </p:nvSpPr>
          <p:spPr>
            <a:xfrm>
              <a:off x="2087765" y="3312794"/>
              <a:ext cx="169545" cy="0"/>
            </a:xfrm>
            <a:custGeom>
              <a:avLst/>
              <a:gdLst/>
              <a:ahLst/>
              <a:cxnLst/>
              <a:rect l="l" t="t" r="r" b="b"/>
              <a:pathLst>
                <a:path w="169544">
                  <a:moveTo>
                    <a:pt x="0" y="0"/>
                  </a:moveTo>
                  <a:lnTo>
                    <a:pt x="28194" y="0"/>
                  </a:lnTo>
                </a:path>
                <a:path w="169544">
                  <a:moveTo>
                    <a:pt x="112775" y="0"/>
                  </a:moveTo>
                  <a:lnTo>
                    <a:pt x="169164" y="0"/>
                  </a:lnTo>
                </a:path>
              </a:pathLst>
            </a:custGeom>
            <a:ln w="28194">
              <a:solidFill>
                <a:srgbClr val="000000"/>
              </a:solidFill>
            </a:ln>
          </p:spPr>
          <p:txBody>
            <a:bodyPr wrap="square" lIns="0" tIns="0" rIns="0" bIns="0" rtlCol="0"/>
            <a:lstStyle/>
            <a:p>
              <a:endParaRPr/>
            </a:p>
          </p:txBody>
        </p:sp>
        <p:pic>
          <p:nvPicPr>
            <p:cNvPr id="30" name="object 30"/>
            <p:cNvPicPr/>
            <p:nvPr/>
          </p:nvPicPr>
          <p:blipFill>
            <a:blip r:embed="rId6" cstate="print"/>
            <a:stretch>
              <a:fillRect/>
            </a:stretch>
          </p:blipFill>
          <p:spPr>
            <a:xfrm>
              <a:off x="6299326" y="3601973"/>
              <a:ext cx="857262" cy="198882"/>
            </a:xfrm>
            <a:prstGeom prst="rect">
              <a:avLst/>
            </a:prstGeom>
          </p:spPr>
        </p:pic>
        <p:sp>
          <p:nvSpPr>
            <p:cNvPr id="31" name="object 31"/>
            <p:cNvSpPr/>
            <p:nvPr/>
          </p:nvSpPr>
          <p:spPr>
            <a:xfrm>
              <a:off x="2087765" y="3340988"/>
              <a:ext cx="56515" cy="0"/>
            </a:xfrm>
            <a:custGeom>
              <a:avLst/>
              <a:gdLst/>
              <a:ahLst/>
              <a:cxnLst/>
              <a:rect l="l" t="t" r="r" b="b"/>
              <a:pathLst>
                <a:path w="56514">
                  <a:moveTo>
                    <a:pt x="0" y="0"/>
                  </a:moveTo>
                  <a:lnTo>
                    <a:pt x="56388" y="0"/>
                  </a:lnTo>
                </a:path>
              </a:pathLst>
            </a:custGeom>
            <a:ln w="28194">
              <a:solidFill>
                <a:srgbClr val="000000"/>
              </a:solidFill>
            </a:ln>
          </p:spPr>
          <p:txBody>
            <a:bodyPr wrap="square" lIns="0" tIns="0" rIns="0" bIns="0" rtlCol="0"/>
            <a:lstStyle/>
            <a:p>
              <a:endParaRPr/>
            </a:p>
          </p:txBody>
        </p:sp>
        <p:pic>
          <p:nvPicPr>
            <p:cNvPr id="32" name="object 32"/>
            <p:cNvPicPr/>
            <p:nvPr/>
          </p:nvPicPr>
          <p:blipFill>
            <a:blip r:embed="rId7" cstate="print"/>
            <a:stretch>
              <a:fillRect/>
            </a:stretch>
          </p:blipFill>
          <p:spPr>
            <a:xfrm>
              <a:off x="1354721" y="3298697"/>
              <a:ext cx="901446" cy="253746"/>
            </a:xfrm>
            <a:prstGeom prst="rect">
              <a:avLst/>
            </a:prstGeom>
          </p:spPr>
        </p:pic>
        <p:pic>
          <p:nvPicPr>
            <p:cNvPr id="33" name="object 33"/>
            <p:cNvPicPr/>
            <p:nvPr/>
          </p:nvPicPr>
          <p:blipFill>
            <a:blip r:embed="rId8" cstate="print"/>
            <a:stretch>
              <a:fillRect/>
            </a:stretch>
          </p:blipFill>
          <p:spPr>
            <a:xfrm>
              <a:off x="1495691" y="3552443"/>
              <a:ext cx="592073" cy="84581"/>
            </a:xfrm>
            <a:prstGeom prst="rect">
              <a:avLst/>
            </a:prstGeom>
          </p:spPr>
        </p:pic>
        <p:pic>
          <p:nvPicPr>
            <p:cNvPr id="34" name="object 34"/>
            <p:cNvPicPr/>
            <p:nvPr/>
          </p:nvPicPr>
          <p:blipFill>
            <a:blip r:embed="rId9" cstate="print"/>
            <a:stretch>
              <a:fillRect/>
            </a:stretch>
          </p:blipFill>
          <p:spPr>
            <a:xfrm>
              <a:off x="5601347" y="2971799"/>
              <a:ext cx="364998" cy="364998"/>
            </a:xfrm>
            <a:prstGeom prst="rect">
              <a:avLst/>
            </a:prstGeom>
          </p:spPr>
        </p:pic>
        <p:pic>
          <p:nvPicPr>
            <p:cNvPr id="35" name="object 35"/>
            <p:cNvPicPr/>
            <p:nvPr/>
          </p:nvPicPr>
          <p:blipFill>
            <a:blip r:embed="rId9" cstate="print"/>
            <a:stretch>
              <a:fillRect/>
            </a:stretch>
          </p:blipFill>
          <p:spPr>
            <a:xfrm>
              <a:off x="8573147" y="2971799"/>
              <a:ext cx="364998" cy="364998"/>
            </a:xfrm>
            <a:prstGeom prst="rect">
              <a:avLst/>
            </a:prstGeom>
          </p:spPr>
        </p:pic>
        <p:pic>
          <p:nvPicPr>
            <p:cNvPr id="36" name="object 36"/>
            <p:cNvPicPr/>
            <p:nvPr/>
          </p:nvPicPr>
          <p:blipFill>
            <a:blip r:embed="rId10" cstate="print"/>
            <a:stretch>
              <a:fillRect/>
            </a:stretch>
          </p:blipFill>
          <p:spPr>
            <a:xfrm>
              <a:off x="7582547" y="2971799"/>
              <a:ext cx="364998" cy="364997"/>
            </a:xfrm>
            <a:prstGeom prst="rect">
              <a:avLst/>
            </a:prstGeom>
          </p:spPr>
        </p:pic>
        <p:pic>
          <p:nvPicPr>
            <p:cNvPr id="37" name="object 37"/>
            <p:cNvPicPr/>
            <p:nvPr/>
          </p:nvPicPr>
          <p:blipFill>
            <a:blip r:embed="rId11" cstate="print"/>
            <a:stretch>
              <a:fillRect/>
            </a:stretch>
          </p:blipFill>
          <p:spPr>
            <a:xfrm>
              <a:off x="6591935" y="2971799"/>
              <a:ext cx="364998" cy="364997"/>
            </a:xfrm>
            <a:prstGeom prst="rect">
              <a:avLst/>
            </a:prstGeom>
          </p:spPr>
        </p:pic>
      </p:grpSp>
      <p:sp>
        <p:nvSpPr>
          <p:cNvPr id="38" name="object 38"/>
          <p:cNvSpPr txBox="1"/>
          <p:nvPr/>
        </p:nvSpPr>
        <p:spPr>
          <a:xfrm>
            <a:off x="1225937" y="2923286"/>
            <a:ext cx="3239770" cy="330200"/>
          </a:xfrm>
          <a:prstGeom prst="rect">
            <a:avLst/>
          </a:prstGeom>
        </p:spPr>
        <p:txBody>
          <a:bodyPr vert="horz" wrap="square" lIns="0" tIns="12065" rIns="0" bIns="0" rtlCol="0">
            <a:spAutoFit/>
          </a:bodyPr>
          <a:lstStyle/>
          <a:p>
            <a:pPr marL="38100">
              <a:lnSpc>
                <a:spcPct val="100000"/>
              </a:lnSpc>
              <a:spcBef>
                <a:spcPts val="95"/>
              </a:spcBef>
            </a:pPr>
            <a:r>
              <a:rPr sz="3000" b="1" spc="-7" baseline="8333" dirty="0">
                <a:latin typeface="Tahoma"/>
                <a:cs typeface="Tahoma"/>
              </a:rPr>
              <a:t>Attacker</a:t>
            </a:r>
            <a:r>
              <a:rPr sz="3000" b="1" spc="-165" baseline="8333" dirty="0">
                <a:latin typeface="Tahoma"/>
                <a:cs typeface="Tahoma"/>
              </a:rPr>
              <a:t> </a:t>
            </a:r>
            <a:r>
              <a:rPr sz="2000" spc="-5" dirty="0">
                <a:latin typeface="Tahoma"/>
                <a:cs typeface="Tahoma"/>
              </a:rPr>
              <a:t>a</a:t>
            </a:r>
            <a:r>
              <a:rPr sz="2000" spc="-15" dirty="0">
                <a:latin typeface="Tahoma"/>
                <a:cs typeface="Tahoma"/>
              </a:rPr>
              <a:t> </a:t>
            </a:r>
            <a:r>
              <a:rPr sz="2000" spc="-10" dirty="0">
                <a:latin typeface="Tahoma"/>
                <a:cs typeface="Tahoma"/>
              </a:rPr>
              <a:t>targeted</a:t>
            </a:r>
            <a:r>
              <a:rPr sz="2000" spc="5" dirty="0">
                <a:latin typeface="Tahoma"/>
                <a:cs typeface="Tahoma"/>
              </a:rPr>
              <a:t> </a:t>
            </a:r>
            <a:r>
              <a:rPr sz="2000" spc="-10" dirty="0">
                <a:latin typeface="Tahoma"/>
                <a:cs typeface="Tahoma"/>
              </a:rPr>
              <a:t>system</a:t>
            </a:r>
            <a:endParaRPr sz="2000">
              <a:latin typeface="Tahoma"/>
              <a:cs typeface="Tahoma"/>
            </a:endParaRPr>
          </a:p>
        </p:txBody>
      </p:sp>
      <p:grpSp>
        <p:nvGrpSpPr>
          <p:cNvPr id="39" name="object 39"/>
          <p:cNvGrpSpPr/>
          <p:nvPr/>
        </p:nvGrpSpPr>
        <p:grpSpPr>
          <a:xfrm>
            <a:off x="1354721" y="3637026"/>
            <a:ext cx="8316595" cy="998219"/>
            <a:chOff x="1354721" y="3637026"/>
            <a:chExt cx="8316595" cy="998219"/>
          </a:xfrm>
        </p:grpSpPr>
        <p:sp>
          <p:nvSpPr>
            <p:cNvPr id="40" name="object 40"/>
            <p:cNvSpPr/>
            <p:nvPr/>
          </p:nvSpPr>
          <p:spPr>
            <a:xfrm>
              <a:off x="5327027"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sp>
          <p:nvSpPr>
            <p:cNvPr id="41" name="object 41"/>
            <p:cNvSpPr/>
            <p:nvPr/>
          </p:nvSpPr>
          <p:spPr>
            <a:xfrm>
              <a:off x="8288159"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sp>
          <p:nvSpPr>
            <p:cNvPr id="42" name="object 42"/>
            <p:cNvSpPr/>
            <p:nvPr/>
          </p:nvSpPr>
          <p:spPr>
            <a:xfrm>
              <a:off x="7293737"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43" name="object 43"/>
            <p:cNvPicPr/>
            <p:nvPr/>
          </p:nvPicPr>
          <p:blipFill>
            <a:blip r:embed="rId12" cstate="print"/>
            <a:stretch>
              <a:fillRect/>
            </a:stretch>
          </p:blipFill>
          <p:spPr>
            <a:xfrm>
              <a:off x="1354721" y="3637026"/>
              <a:ext cx="901446" cy="998220"/>
            </a:xfrm>
            <a:prstGeom prst="rect">
              <a:avLst/>
            </a:prstGeom>
          </p:spPr>
        </p:pic>
        <p:sp>
          <p:nvSpPr>
            <p:cNvPr id="44" name="object 44"/>
            <p:cNvSpPr/>
            <p:nvPr/>
          </p:nvSpPr>
          <p:spPr>
            <a:xfrm>
              <a:off x="6299326"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45" name="object 45"/>
            <p:cNvPicPr/>
            <p:nvPr/>
          </p:nvPicPr>
          <p:blipFill>
            <a:blip r:embed="rId13" cstate="print"/>
            <a:stretch>
              <a:fillRect/>
            </a:stretch>
          </p:blipFill>
          <p:spPr>
            <a:xfrm>
              <a:off x="4840871" y="3955542"/>
              <a:ext cx="707136" cy="596645"/>
            </a:xfrm>
            <a:prstGeom prst="rect">
              <a:avLst/>
            </a:prstGeom>
          </p:spPr>
        </p:pic>
        <p:pic>
          <p:nvPicPr>
            <p:cNvPr id="46" name="object 46"/>
            <p:cNvPicPr/>
            <p:nvPr/>
          </p:nvPicPr>
          <p:blipFill>
            <a:blip r:embed="rId14" cstate="print"/>
            <a:stretch>
              <a:fillRect/>
            </a:stretch>
          </p:blipFill>
          <p:spPr>
            <a:xfrm>
              <a:off x="4774577" y="4552188"/>
              <a:ext cx="858011" cy="83058"/>
            </a:xfrm>
            <a:prstGeom prst="rect">
              <a:avLst/>
            </a:prstGeom>
          </p:spPr>
        </p:pic>
        <p:pic>
          <p:nvPicPr>
            <p:cNvPr id="47" name="object 47"/>
            <p:cNvPicPr/>
            <p:nvPr/>
          </p:nvPicPr>
          <p:blipFill>
            <a:blip r:embed="rId10" cstate="print"/>
            <a:stretch>
              <a:fillRect/>
            </a:stretch>
          </p:blipFill>
          <p:spPr>
            <a:xfrm>
              <a:off x="5067947" y="3976878"/>
              <a:ext cx="364998" cy="364998"/>
            </a:xfrm>
            <a:prstGeom prst="rect">
              <a:avLst/>
            </a:prstGeom>
          </p:spPr>
        </p:pic>
        <p:pic>
          <p:nvPicPr>
            <p:cNvPr id="48" name="object 48"/>
            <p:cNvPicPr/>
            <p:nvPr/>
          </p:nvPicPr>
          <p:blipFill>
            <a:blip r:embed="rId13" cstate="print"/>
            <a:stretch>
              <a:fillRect/>
            </a:stretch>
          </p:blipFill>
          <p:spPr>
            <a:xfrm>
              <a:off x="8884805" y="3955542"/>
              <a:ext cx="707136" cy="596645"/>
            </a:xfrm>
            <a:prstGeom prst="rect">
              <a:avLst/>
            </a:prstGeom>
          </p:spPr>
        </p:pic>
        <p:pic>
          <p:nvPicPr>
            <p:cNvPr id="49" name="object 49"/>
            <p:cNvPicPr/>
            <p:nvPr/>
          </p:nvPicPr>
          <p:blipFill>
            <a:blip r:embed="rId15" cstate="print"/>
            <a:stretch>
              <a:fillRect/>
            </a:stretch>
          </p:blipFill>
          <p:spPr>
            <a:xfrm>
              <a:off x="8818498" y="4552188"/>
              <a:ext cx="852690" cy="83058"/>
            </a:xfrm>
            <a:prstGeom prst="rect">
              <a:avLst/>
            </a:prstGeom>
          </p:spPr>
        </p:pic>
        <p:pic>
          <p:nvPicPr>
            <p:cNvPr id="50" name="object 50"/>
            <p:cNvPicPr/>
            <p:nvPr/>
          </p:nvPicPr>
          <p:blipFill>
            <a:blip r:embed="rId11" cstate="print"/>
            <a:stretch>
              <a:fillRect/>
            </a:stretch>
          </p:blipFill>
          <p:spPr>
            <a:xfrm>
              <a:off x="9106547" y="3976878"/>
              <a:ext cx="364998" cy="364998"/>
            </a:xfrm>
            <a:prstGeom prst="rect">
              <a:avLst/>
            </a:prstGeom>
          </p:spPr>
        </p:pic>
        <p:pic>
          <p:nvPicPr>
            <p:cNvPr id="51" name="object 51"/>
            <p:cNvPicPr/>
            <p:nvPr/>
          </p:nvPicPr>
          <p:blipFill>
            <a:blip r:embed="rId13" cstate="print"/>
            <a:stretch>
              <a:fillRect/>
            </a:stretch>
          </p:blipFill>
          <p:spPr>
            <a:xfrm>
              <a:off x="5857379" y="3955542"/>
              <a:ext cx="707136" cy="596645"/>
            </a:xfrm>
            <a:prstGeom prst="rect">
              <a:avLst/>
            </a:prstGeom>
          </p:spPr>
        </p:pic>
        <p:pic>
          <p:nvPicPr>
            <p:cNvPr id="52" name="object 52"/>
            <p:cNvPicPr/>
            <p:nvPr/>
          </p:nvPicPr>
          <p:blipFill>
            <a:blip r:embed="rId16" cstate="print"/>
            <a:stretch>
              <a:fillRect/>
            </a:stretch>
          </p:blipFill>
          <p:spPr>
            <a:xfrm>
              <a:off x="5791085" y="4552188"/>
              <a:ext cx="851153" cy="83058"/>
            </a:xfrm>
            <a:prstGeom prst="rect">
              <a:avLst/>
            </a:prstGeom>
          </p:spPr>
        </p:pic>
        <p:pic>
          <p:nvPicPr>
            <p:cNvPr id="53" name="object 53"/>
            <p:cNvPicPr/>
            <p:nvPr/>
          </p:nvPicPr>
          <p:blipFill>
            <a:blip r:embed="rId11" cstate="print"/>
            <a:stretch>
              <a:fillRect/>
            </a:stretch>
          </p:blipFill>
          <p:spPr>
            <a:xfrm>
              <a:off x="6077597" y="3976878"/>
              <a:ext cx="364998" cy="364998"/>
            </a:xfrm>
            <a:prstGeom prst="rect">
              <a:avLst/>
            </a:prstGeom>
          </p:spPr>
        </p:pic>
        <p:pic>
          <p:nvPicPr>
            <p:cNvPr id="54" name="object 54"/>
            <p:cNvPicPr/>
            <p:nvPr/>
          </p:nvPicPr>
          <p:blipFill>
            <a:blip r:embed="rId17" cstate="print"/>
            <a:stretch>
              <a:fillRect/>
            </a:stretch>
          </p:blipFill>
          <p:spPr>
            <a:xfrm>
              <a:off x="6873875" y="3955542"/>
              <a:ext cx="685037" cy="596645"/>
            </a:xfrm>
            <a:prstGeom prst="rect">
              <a:avLst/>
            </a:prstGeom>
          </p:spPr>
        </p:pic>
        <p:pic>
          <p:nvPicPr>
            <p:cNvPr id="55" name="object 55"/>
            <p:cNvPicPr/>
            <p:nvPr/>
          </p:nvPicPr>
          <p:blipFill>
            <a:blip r:embed="rId18" cstate="print"/>
            <a:stretch>
              <a:fillRect/>
            </a:stretch>
          </p:blipFill>
          <p:spPr>
            <a:xfrm>
              <a:off x="6785495" y="4552188"/>
              <a:ext cx="866381" cy="83058"/>
            </a:xfrm>
            <a:prstGeom prst="rect">
              <a:avLst/>
            </a:prstGeom>
          </p:spPr>
        </p:pic>
        <p:pic>
          <p:nvPicPr>
            <p:cNvPr id="56" name="object 56"/>
            <p:cNvPicPr/>
            <p:nvPr/>
          </p:nvPicPr>
          <p:blipFill>
            <a:blip r:embed="rId9" cstate="print"/>
            <a:stretch>
              <a:fillRect/>
            </a:stretch>
          </p:blipFill>
          <p:spPr>
            <a:xfrm>
              <a:off x="7087247" y="3976878"/>
              <a:ext cx="364998" cy="364998"/>
            </a:xfrm>
            <a:prstGeom prst="rect">
              <a:avLst/>
            </a:prstGeom>
          </p:spPr>
        </p:pic>
        <p:pic>
          <p:nvPicPr>
            <p:cNvPr id="57" name="object 57"/>
            <p:cNvPicPr/>
            <p:nvPr/>
          </p:nvPicPr>
          <p:blipFill>
            <a:blip r:embed="rId13" cstate="print"/>
            <a:stretch>
              <a:fillRect/>
            </a:stretch>
          </p:blipFill>
          <p:spPr>
            <a:xfrm>
              <a:off x="7868285" y="3955542"/>
              <a:ext cx="707136" cy="596645"/>
            </a:xfrm>
            <a:prstGeom prst="rect">
              <a:avLst/>
            </a:prstGeom>
          </p:spPr>
        </p:pic>
        <p:pic>
          <p:nvPicPr>
            <p:cNvPr id="58" name="object 58"/>
            <p:cNvPicPr/>
            <p:nvPr/>
          </p:nvPicPr>
          <p:blipFill>
            <a:blip r:embed="rId19" cstate="print"/>
            <a:stretch>
              <a:fillRect/>
            </a:stretch>
          </p:blipFill>
          <p:spPr>
            <a:xfrm>
              <a:off x="7802003" y="4552188"/>
              <a:ext cx="859536" cy="83058"/>
            </a:xfrm>
            <a:prstGeom prst="rect">
              <a:avLst/>
            </a:prstGeom>
          </p:spPr>
        </p:pic>
        <p:pic>
          <p:nvPicPr>
            <p:cNvPr id="59" name="object 59"/>
            <p:cNvPicPr/>
            <p:nvPr/>
          </p:nvPicPr>
          <p:blipFill>
            <a:blip r:embed="rId10" cstate="print"/>
            <a:stretch>
              <a:fillRect/>
            </a:stretch>
          </p:blipFill>
          <p:spPr>
            <a:xfrm>
              <a:off x="8096897" y="3976878"/>
              <a:ext cx="364998" cy="364998"/>
            </a:xfrm>
            <a:prstGeom prst="rect">
              <a:avLst/>
            </a:prstGeom>
          </p:spPr>
        </p:pic>
      </p:grpSp>
      <p:sp>
        <p:nvSpPr>
          <p:cNvPr id="60" name="object 60"/>
          <p:cNvSpPr txBox="1"/>
          <p:nvPr/>
        </p:nvSpPr>
        <p:spPr>
          <a:xfrm>
            <a:off x="3048133" y="4121150"/>
            <a:ext cx="899794" cy="604520"/>
          </a:xfrm>
          <a:prstGeom prst="rect">
            <a:avLst/>
          </a:prstGeom>
        </p:spPr>
        <p:txBody>
          <a:bodyPr vert="horz" wrap="square" lIns="0" tIns="46990" rIns="0" bIns="0" rtlCol="0">
            <a:spAutoFit/>
          </a:bodyPr>
          <a:lstStyle/>
          <a:p>
            <a:pPr marL="34925" marR="5080" indent="-22860">
              <a:lnSpc>
                <a:spcPts val="2160"/>
              </a:lnSpc>
              <a:spcBef>
                <a:spcPts val="370"/>
              </a:spcBef>
            </a:pPr>
            <a:r>
              <a:rPr sz="2000" b="1" spc="-10" dirty="0">
                <a:latin typeface="Tahoma"/>
                <a:cs typeface="Tahoma"/>
              </a:rPr>
              <a:t>Master  </a:t>
            </a:r>
            <a:r>
              <a:rPr sz="2000" b="1" spc="-5" dirty="0">
                <a:latin typeface="Tahoma"/>
                <a:cs typeface="Tahoma"/>
              </a:rPr>
              <a:t>Server</a:t>
            </a:r>
            <a:endParaRPr sz="2000">
              <a:latin typeface="Tahoma"/>
              <a:cs typeface="Tahoma"/>
            </a:endParaRPr>
          </a:p>
        </p:txBody>
      </p:sp>
      <p:grpSp>
        <p:nvGrpSpPr>
          <p:cNvPr id="61" name="object 61"/>
          <p:cNvGrpSpPr/>
          <p:nvPr/>
        </p:nvGrpSpPr>
        <p:grpSpPr>
          <a:xfrm>
            <a:off x="774839" y="4426458"/>
            <a:ext cx="9144000" cy="1066165"/>
            <a:chOff x="774839" y="4426458"/>
            <a:chExt cx="9144000" cy="1066165"/>
          </a:xfrm>
        </p:grpSpPr>
        <p:sp>
          <p:nvSpPr>
            <p:cNvPr id="62" name="object 62"/>
            <p:cNvSpPr/>
            <p:nvPr/>
          </p:nvSpPr>
          <p:spPr>
            <a:xfrm>
              <a:off x="2346845" y="4451604"/>
              <a:ext cx="604520" cy="184150"/>
            </a:xfrm>
            <a:custGeom>
              <a:avLst/>
              <a:gdLst/>
              <a:ahLst/>
              <a:cxnLst/>
              <a:rect l="l" t="t" r="r" b="b"/>
              <a:pathLst>
                <a:path w="604519" h="184150">
                  <a:moveTo>
                    <a:pt x="604135" y="183642"/>
                  </a:moveTo>
                  <a:lnTo>
                    <a:pt x="504444" y="0"/>
                  </a:lnTo>
                  <a:lnTo>
                    <a:pt x="504444" y="120396"/>
                  </a:lnTo>
                  <a:lnTo>
                    <a:pt x="0" y="120396"/>
                  </a:lnTo>
                  <a:lnTo>
                    <a:pt x="0" y="183642"/>
                  </a:lnTo>
                  <a:lnTo>
                    <a:pt x="604135" y="183642"/>
                  </a:lnTo>
                  <a:close/>
                </a:path>
              </a:pathLst>
            </a:custGeom>
            <a:solidFill>
              <a:srgbClr val="FFFF00"/>
            </a:solidFill>
          </p:spPr>
          <p:txBody>
            <a:bodyPr wrap="square" lIns="0" tIns="0" rIns="0" bIns="0" rtlCol="0"/>
            <a:lstStyle/>
            <a:p>
              <a:endParaRPr/>
            </a:p>
          </p:txBody>
        </p:sp>
        <p:sp>
          <p:nvSpPr>
            <p:cNvPr id="63" name="object 63"/>
            <p:cNvSpPr/>
            <p:nvPr/>
          </p:nvSpPr>
          <p:spPr>
            <a:xfrm>
              <a:off x="2340749" y="4426458"/>
              <a:ext cx="617855" cy="208915"/>
            </a:xfrm>
            <a:custGeom>
              <a:avLst/>
              <a:gdLst/>
              <a:ahLst/>
              <a:cxnLst/>
              <a:rect l="l" t="t" r="r" b="b"/>
              <a:pathLst>
                <a:path w="617855" h="208914">
                  <a:moveTo>
                    <a:pt x="510540" y="139446"/>
                  </a:moveTo>
                  <a:lnTo>
                    <a:pt x="0" y="139446"/>
                  </a:lnTo>
                  <a:lnTo>
                    <a:pt x="0" y="208787"/>
                  </a:lnTo>
                  <a:lnTo>
                    <a:pt x="6096" y="208787"/>
                  </a:lnTo>
                  <a:lnTo>
                    <a:pt x="6096" y="151638"/>
                  </a:lnTo>
                  <a:lnTo>
                    <a:pt x="12192" y="145542"/>
                  </a:lnTo>
                  <a:lnTo>
                    <a:pt x="12192" y="151638"/>
                  </a:lnTo>
                  <a:lnTo>
                    <a:pt x="503681" y="151638"/>
                  </a:lnTo>
                  <a:lnTo>
                    <a:pt x="503681" y="145542"/>
                  </a:lnTo>
                  <a:lnTo>
                    <a:pt x="510540" y="139446"/>
                  </a:lnTo>
                  <a:close/>
                </a:path>
                <a:path w="617855" h="208914">
                  <a:moveTo>
                    <a:pt x="12192" y="151638"/>
                  </a:moveTo>
                  <a:lnTo>
                    <a:pt x="12192" y="145542"/>
                  </a:lnTo>
                  <a:lnTo>
                    <a:pt x="6096" y="151638"/>
                  </a:lnTo>
                  <a:lnTo>
                    <a:pt x="12192" y="151638"/>
                  </a:lnTo>
                  <a:close/>
                </a:path>
                <a:path w="617855" h="208914">
                  <a:moveTo>
                    <a:pt x="12192" y="208787"/>
                  </a:moveTo>
                  <a:lnTo>
                    <a:pt x="12192" y="151638"/>
                  </a:lnTo>
                  <a:lnTo>
                    <a:pt x="6096" y="151638"/>
                  </a:lnTo>
                  <a:lnTo>
                    <a:pt x="6096" y="208787"/>
                  </a:lnTo>
                  <a:lnTo>
                    <a:pt x="12192" y="208787"/>
                  </a:lnTo>
                  <a:close/>
                </a:path>
                <a:path w="617855" h="208914">
                  <a:moveTo>
                    <a:pt x="617615" y="208787"/>
                  </a:moveTo>
                  <a:lnTo>
                    <a:pt x="503681" y="0"/>
                  </a:lnTo>
                  <a:lnTo>
                    <a:pt x="503681" y="139446"/>
                  </a:lnTo>
                  <a:lnTo>
                    <a:pt x="504444" y="139446"/>
                  </a:lnTo>
                  <a:lnTo>
                    <a:pt x="504444" y="28194"/>
                  </a:lnTo>
                  <a:lnTo>
                    <a:pt x="516636" y="25146"/>
                  </a:lnTo>
                  <a:lnTo>
                    <a:pt x="516636" y="50535"/>
                  </a:lnTo>
                  <a:lnTo>
                    <a:pt x="602996" y="208787"/>
                  </a:lnTo>
                  <a:lnTo>
                    <a:pt x="617615" y="208787"/>
                  </a:lnTo>
                  <a:close/>
                </a:path>
                <a:path w="617855" h="208914">
                  <a:moveTo>
                    <a:pt x="510540" y="151638"/>
                  </a:moveTo>
                  <a:lnTo>
                    <a:pt x="510540" y="139446"/>
                  </a:lnTo>
                  <a:lnTo>
                    <a:pt x="503681" y="145542"/>
                  </a:lnTo>
                  <a:lnTo>
                    <a:pt x="503681" y="151638"/>
                  </a:lnTo>
                  <a:lnTo>
                    <a:pt x="510540" y="151638"/>
                  </a:lnTo>
                  <a:close/>
                </a:path>
                <a:path w="617855" h="208914">
                  <a:moveTo>
                    <a:pt x="516636" y="50535"/>
                  </a:moveTo>
                  <a:lnTo>
                    <a:pt x="516636" y="25146"/>
                  </a:lnTo>
                  <a:lnTo>
                    <a:pt x="504444" y="28194"/>
                  </a:lnTo>
                  <a:lnTo>
                    <a:pt x="516636" y="50535"/>
                  </a:lnTo>
                  <a:close/>
                </a:path>
                <a:path w="617855" h="208914">
                  <a:moveTo>
                    <a:pt x="516636" y="151638"/>
                  </a:moveTo>
                  <a:lnTo>
                    <a:pt x="516636" y="50535"/>
                  </a:lnTo>
                  <a:lnTo>
                    <a:pt x="504444" y="28194"/>
                  </a:lnTo>
                  <a:lnTo>
                    <a:pt x="504444" y="139446"/>
                  </a:lnTo>
                  <a:lnTo>
                    <a:pt x="510540" y="139446"/>
                  </a:lnTo>
                  <a:lnTo>
                    <a:pt x="510540" y="151638"/>
                  </a:lnTo>
                  <a:lnTo>
                    <a:pt x="516636" y="151638"/>
                  </a:lnTo>
                  <a:close/>
                </a:path>
              </a:pathLst>
            </a:custGeom>
            <a:solidFill>
              <a:srgbClr val="000000"/>
            </a:solidFill>
          </p:spPr>
          <p:txBody>
            <a:bodyPr wrap="square" lIns="0" tIns="0" rIns="0" bIns="0" rtlCol="0"/>
            <a:lstStyle/>
            <a:p>
              <a:endParaRPr/>
            </a:p>
          </p:txBody>
        </p:sp>
        <p:sp>
          <p:nvSpPr>
            <p:cNvPr id="64" name="object 64"/>
            <p:cNvSpPr/>
            <p:nvPr/>
          </p:nvSpPr>
          <p:spPr>
            <a:xfrm>
              <a:off x="774839" y="463448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pic>
          <p:nvPicPr>
            <p:cNvPr id="65" name="object 65"/>
            <p:cNvPicPr/>
            <p:nvPr/>
          </p:nvPicPr>
          <p:blipFill>
            <a:blip r:embed="rId20" cstate="print"/>
            <a:stretch>
              <a:fillRect/>
            </a:stretch>
          </p:blipFill>
          <p:spPr>
            <a:xfrm>
              <a:off x="4774577" y="4635246"/>
              <a:ext cx="858011" cy="160019"/>
            </a:xfrm>
            <a:prstGeom prst="rect">
              <a:avLst/>
            </a:prstGeom>
          </p:spPr>
        </p:pic>
        <p:sp>
          <p:nvSpPr>
            <p:cNvPr id="66" name="object 66"/>
            <p:cNvSpPr/>
            <p:nvPr/>
          </p:nvSpPr>
          <p:spPr>
            <a:xfrm>
              <a:off x="4774577"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67" name="object 67"/>
            <p:cNvPicPr/>
            <p:nvPr/>
          </p:nvPicPr>
          <p:blipFill>
            <a:blip r:embed="rId20" cstate="print"/>
            <a:stretch>
              <a:fillRect/>
            </a:stretch>
          </p:blipFill>
          <p:spPr>
            <a:xfrm>
              <a:off x="8818499" y="4635246"/>
              <a:ext cx="852690" cy="160019"/>
            </a:xfrm>
            <a:prstGeom prst="rect">
              <a:avLst/>
            </a:prstGeom>
          </p:spPr>
        </p:pic>
        <p:sp>
          <p:nvSpPr>
            <p:cNvPr id="68" name="object 68"/>
            <p:cNvSpPr/>
            <p:nvPr/>
          </p:nvSpPr>
          <p:spPr>
            <a:xfrm>
              <a:off x="8818499"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69" name="object 69"/>
            <p:cNvPicPr/>
            <p:nvPr/>
          </p:nvPicPr>
          <p:blipFill>
            <a:blip r:embed="rId20" cstate="print"/>
            <a:stretch>
              <a:fillRect/>
            </a:stretch>
          </p:blipFill>
          <p:spPr>
            <a:xfrm>
              <a:off x="5791085" y="4635246"/>
              <a:ext cx="851153" cy="160019"/>
            </a:xfrm>
            <a:prstGeom prst="rect">
              <a:avLst/>
            </a:prstGeom>
          </p:spPr>
        </p:pic>
        <p:sp>
          <p:nvSpPr>
            <p:cNvPr id="70" name="object 70"/>
            <p:cNvSpPr/>
            <p:nvPr/>
          </p:nvSpPr>
          <p:spPr>
            <a:xfrm>
              <a:off x="5791085"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71" name="object 71"/>
            <p:cNvPicPr/>
            <p:nvPr/>
          </p:nvPicPr>
          <p:blipFill>
            <a:blip r:embed="rId21" cstate="print"/>
            <a:stretch>
              <a:fillRect/>
            </a:stretch>
          </p:blipFill>
          <p:spPr>
            <a:xfrm>
              <a:off x="6785495" y="4635246"/>
              <a:ext cx="866381" cy="160019"/>
            </a:xfrm>
            <a:prstGeom prst="rect">
              <a:avLst/>
            </a:prstGeom>
          </p:spPr>
        </p:pic>
        <p:sp>
          <p:nvSpPr>
            <p:cNvPr id="72" name="object 72"/>
            <p:cNvSpPr/>
            <p:nvPr/>
          </p:nvSpPr>
          <p:spPr>
            <a:xfrm>
              <a:off x="6807593" y="4817364"/>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73" name="object 73"/>
            <p:cNvPicPr/>
            <p:nvPr/>
          </p:nvPicPr>
          <p:blipFill>
            <a:blip r:embed="rId21" cstate="print"/>
            <a:stretch>
              <a:fillRect/>
            </a:stretch>
          </p:blipFill>
          <p:spPr>
            <a:xfrm>
              <a:off x="7802003" y="4635246"/>
              <a:ext cx="859536" cy="160019"/>
            </a:xfrm>
            <a:prstGeom prst="rect">
              <a:avLst/>
            </a:prstGeom>
          </p:spPr>
        </p:pic>
        <p:sp>
          <p:nvSpPr>
            <p:cNvPr id="74" name="object 74"/>
            <p:cNvSpPr/>
            <p:nvPr/>
          </p:nvSpPr>
          <p:spPr>
            <a:xfrm>
              <a:off x="7824089" y="4817364"/>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75" name="object 75"/>
            <p:cNvPicPr/>
            <p:nvPr/>
          </p:nvPicPr>
          <p:blipFill>
            <a:blip r:embed="rId22" cstate="print"/>
            <a:stretch>
              <a:fillRect/>
            </a:stretch>
          </p:blipFill>
          <p:spPr>
            <a:xfrm>
              <a:off x="1441589" y="4635246"/>
              <a:ext cx="731519" cy="211074"/>
            </a:xfrm>
            <a:prstGeom prst="rect">
              <a:avLst/>
            </a:prstGeom>
          </p:spPr>
        </p:pic>
        <p:sp>
          <p:nvSpPr>
            <p:cNvPr id="76" name="object 76"/>
            <p:cNvSpPr/>
            <p:nvPr/>
          </p:nvSpPr>
          <p:spPr>
            <a:xfrm>
              <a:off x="1647329" y="4857750"/>
              <a:ext cx="342900" cy="0"/>
            </a:xfrm>
            <a:custGeom>
              <a:avLst/>
              <a:gdLst/>
              <a:ahLst/>
              <a:cxnLst/>
              <a:rect l="l" t="t" r="r" b="b"/>
              <a:pathLst>
                <a:path w="342900">
                  <a:moveTo>
                    <a:pt x="0" y="0"/>
                  </a:moveTo>
                  <a:lnTo>
                    <a:pt x="342900" y="0"/>
                  </a:lnTo>
                </a:path>
              </a:pathLst>
            </a:custGeom>
            <a:ln w="22859">
              <a:solidFill>
                <a:srgbClr val="433F41"/>
              </a:solidFill>
            </a:ln>
          </p:spPr>
          <p:txBody>
            <a:bodyPr wrap="square" lIns="0" tIns="0" rIns="0" bIns="0" rtlCol="0"/>
            <a:lstStyle/>
            <a:p>
              <a:endParaRPr/>
            </a:p>
          </p:txBody>
        </p:sp>
        <p:sp>
          <p:nvSpPr>
            <p:cNvPr id="77" name="object 77"/>
            <p:cNvSpPr/>
            <p:nvPr/>
          </p:nvSpPr>
          <p:spPr>
            <a:xfrm>
              <a:off x="1601609" y="4880610"/>
              <a:ext cx="434340" cy="0"/>
            </a:xfrm>
            <a:custGeom>
              <a:avLst/>
              <a:gdLst/>
              <a:ahLst/>
              <a:cxnLst/>
              <a:rect l="l" t="t" r="r" b="b"/>
              <a:pathLst>
                <a:path w="434339">
                  <a:moveTo>
                    <a:pt x="0" y="0"/>
                  </a:moveTo>
                  <a:lnTo>
                    <a:pt x="434340" y="0"/>
                  </a:lnTo>
                </a:path>
              </a:pathLst>
            </a:custGeom>
            <a:ln w="22859">
              <a:solidFill>
                <a:srgbClr val="000800"/>
              </a:solidFill>
            </a:ln>
          </p:spPr>
          <p:txBody>
            <a:bodyPr wrap="square" lIns="0" tIns="0" rIns="0" bIns="0" rtlCol="0"/>
            <a:lstStyle/>
            <a:p>
              <a:endParaRPr/>
            </a:p>
          </p:txBody>
        </p:sp>
        <p:pic>
          <p:nvPicPr>
            <p:cNvPr id="78" name="object 78"/>
            <p:cNvPicPr/>
            <p:nvPr/>
          </p:nvPicPr>
          <p:blipFill>
            <a:blip r:embed="rId23" cstate="print"/>
            <a:stretch>
              <a:fillRect/>
            </a:stretch>
          </p:blipFill>
          <p:spPr>
            <a:xfrm>
              <a:off x="1350149" y="4892040"/>
              <a:ext cx="917447" cy="205740"/>
            </a:xfrm>
            <a:prstGeom prst="rect">
              <a:avLst/>
            </a:prstGeom>
          </p:spPr>
        </p:pic>
        <p:sp>
          <p:nvSpPr>
            <p:cNvPr id="79" name="object 79"/>
            <p:cNvSpPr/>
            <p:nvPr/>
          </p:nvSpPr>
          <p:spPr>
            <a:xfrm>
              <a:off x="1373009" y="5120640"/>
              <a:ext cx="868680" cy="0"/>
            </a:xfrm>
            <a:custGeom>
              <a:avLst/>
              <a:gdLst/>
              <a:ahLst/>
              <a:cxnLst/>
              <a:rect l="l" t="t" r="r" b="b"/>
              <a:pathLst>
                <a:path w="868680">
                  <a:moveTo>
                    <a:pt x="0" y="0"/>
                  </a:moveTo>
                  <a:lnTo>
                    <a:pt x="868680" y="0"/>
                  </a:lnTo>
                </a:path>
              </a:pathLst>
            </a:custGeom>
            <a:ln w="45719">
              <a:solidFill>
                <a:srgbClr val="000000"/>
              </a:solidFill>
            </a:ln>
          </p:spPr>
          <p:txBody>
            <a:bodyPr wrap="square" lIns="0" tIns="0" rIns="0" bIns="0" rtlCol="0"/>
            <a:lstStyle/>
            <a:p>
              <a:endParaRPr/>
            </a:p>
          </p:txBody>
        </p:sp>
        <p:pic>
          <p:nvPicPr>
            <p:cNvPr id="80" name="object 80"/>
            <p:cNvPicPr/>
            <p:nvPr/>
          </p:nvPicPr>
          <p:blipFill>
            <a:blip r:embed="rId24" cstate="print"/>
            <a:stretch>
              <a:fillRect/>
            </a:stretch>
          </p:blipFill>
          <p:spPr>
            <a:xfrm>
              <a:off x="5922149" y="5048250"/>
              <a:ext cx="2587751" cy="444246"/>
            </a:xfrm>
            <a:prstGeom prst="rect">
              <a:avLst/>
            </a:prstGeom>
          </p:spPr>
        </p:pic>
      </p:grpSp>
      <p:sp>
        <p:nvSpPr>
          <p:cNvPr id="81" name="object 81"/>
          <p:cNvSpPr txBox="1"/>
          <p:nvPr/>
        </p:nvSpPr>
        <p:spPr>
          <a:xfrm>
            <a:off x="6624199" y="5230621"/>
            <a:ext cx="131127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5490A8"/>
                </a:solidFill>
                <a:latin typeface="Tahoma"/>
                <a:cs typeface="Tahoma"/>
              </a:rPr>
              <a:t>Internet</a:t>
            </a:r>
            <a:endParaRPr sz="2400">
              <a:latin typeface="Tahoma"/>
              <a:cs typeface="Tahoma"/>
            </a:endParaRPr>
          </a:p>
        </p:txBody>
      </p:sp>
      <p:grpSp>
        <p:nvGrpSpPr>
          <p:cNvPr id="82" name="object 82"/>
          <p:cNvGrpSpPr/>
          <p:nvPr/>
        </p:nvGrpSpPr>
        <p:grpSpPr>
          <a:xfrm>
            <a:off x="774839" y="4635245"/>
            <a:ext cx="9144000" cy="1714500"/>
            <a:chOff x="774839" y="4635245"/>
            <a:chExt cx="9144000" cy="1714500"/>
          </a:xfrm>
        </p:grpSpPr>
        <p:pic>
          <p:nvPicPr>
            <p:cNvPr id="83" name="object 83"/>
            <p:cNvPicPr/>
            <p:nvPr/>
          </p:nvPicPr>
          <p:blipFill>
            <a:blip r:embed="rId3" cstate="print"/>
            <a:stretch>
              <a:fillRect/>
            </a:stretch>
          </p:blipFill>
          <p:spPr>
            <a:xfrm>
              <a:off x="3117227" y="4773167"/>
              <a:ext cx="707136" cy="596645"/>
            </a:xfrm>
            <a:prstGeom prst="rect">
              <a:avLst/>
            </a:prstGeom>
          </p:spPr>
        </p:pic>
        <p:sp>
          <p:nvSpPr>
            <p:cNvPr id="84" name="object 84"/>
            <p:cNvSpPr/>
            <p:nvPr/>
          </p:nvSpPr>
          <p:spPr>
            <a:xfrm>
              <a:off x="3316109" y="5380862"/>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pic>
          <p:nvPicPr>
            <p:cNvPr id="85" name="object 85"/>
            <p:cNvPicPr/>
            <p:nvPr/>
          </p:nvPicPr>
          <p:blipFill>
            <a:blip r:embed="rId25" cstate="print"/>
            <a:stretch>
              <a:fillRect/>
            </a:stretch>
          </p:blipFill>
          <p:spPr>
            <a:xfrm>
              <a:off x="3050933" y="5391911"/>
              <a:ext cx="856487" cy="100584"/>
            </a:xfrm>
            <a:prstGeom prst="rect">
              <a:avLst/>
            </a:prstGeom>
          </p:spPr>
        </p:pic>
        <p:pic>
          <p:nvPicPr>
            <p:cNvPr id="86" name="object 86"/>
            <p:cNvPicPr/>
            <p:nvPr/>
          </p:nvPicPr>
          <p:blipFill>
            <a:blip r:embed="rId26" cstate="print"/>
            <a:stretch>
              <a:fillRect/>
            </a:stretch>
          </p:blipFill>
          <p:spPr>
            <a:xfrm>
              <a:off x="3294773" y="4876799"/>
              <a:ext cx="364998" cy="364998"/>
            </a:xfrm>
            <a:prstGeom prst="rect">
              <a:avLst/>
            </a:prstGeom>
          </p:spPr>
        </p:pic>
        <p:sp>
          <p:nvSpPr>
            <p:cNvPr id="87" name="object 87"/>
            <p:cNvSpPr/>
            <p:nvPr/>
          </p:nvSpPr>
          <p:spPr>
            <a:xfrm>
              <a:off x="2346845" y="4635245"/>
              <a:ext cx="649605" cy="349885"/>
            </a:xfrm>
            <a:custGeom>
              <a:avLst/>
              <a:gdLst/>
              <a:ahLst/>
              <a:cxnLst/>
              <a:rect l="l" t="t" r="r" b="b"/>
              <a:pathLst>
                <a:path w="649605" h="349885">
                  <a:moveTo>
                    <a:pt x="649224" y="83057"/>
                  </a:moveTo>
                  <a:lnTo>
                    <a:pt x="604135" y="0"/>
                  </a:lnTo>
                  <a:lnTo>
                    <a:pt x="0" y="0"/>
                  </a:lnTo>
                  <a:lnTo>
                    <a:pt x="0" y="228599"/>
                  </a:lnTo>
                  <a:lnTo>
                    <a:pt x="504444" y="228599"/>
                  </a:lnTo>
                  <a:lnTo>
                    <a:pt x="504444" y="349757"/>
                  </a:lnTo>
                  <a:lnTo>
                    <a:pt x="649224" y="83057"/>
                  </a:lnTo>
                  <a:close/>
                </a:path>
              </a:pathLst>
            </a:custGeom>
            <a:solidFill>
              <a:srgbClr val="FFFF00"/>
            </a:solidFill>
          </p:spPr>
          <p:txBody>
            <a:bodyPr wrap="square" lIns="0" tIns="0" rIns="0" bIns="0" rtlCol="0"/>
            <a:lstStyle/>
            <a:p>
              <a:endParaRPr/>
            </a:p>
          </p:txBody>
        </p:sp>
        <p:sp>
          <p:nvSpPr>
            <p:cNvPr id="88" name="object 88"/>
            <p:cNvSpPr/>
            <p:nvPr/>
          </p:nvSpPr>
          <p:spPr>
            <a:xfrm>
              <a:off x="2340749" y="4635245"/>
              <a:ext cx="662940" cy="375285"/>
            </a:xfrm>
            <a:custGeom>
              <a:avLst/>
              <a:gdLst/>
              <a:ahLst/>
              <a:cxnLst/>
              <a:rect l="l" t="t" r="r" b="b"/>
              <a:pathLst>
                <a:path w="662939" h="375285">
                  <a:moveTo>
                    <a:pt x="12192" y="222504"/>
                  </a:moveTo>
                  <a:lnTo>
                    <a:pt x="12192" y="0"/>
                  </a:lnTo>
                  <a:lnTo>
                    <a:pt x="0" y="0"/>
                  </a:lnTo>
                  <a:lnTo>
                    <a:pt x="0" y="235458"/>
                  </a:lnTo>
                  <a:lnTo>
                    <a:pt x="6095" y="235458"/>
                  </a:lnTo>
                  <a:lnTo>
                    <a:pt x="6096" y="222504"/>
                  </a:lnTo>
                  <a:lnTo>
                    <a:pt x="12192" y="222504"/>
                  </a:lnTo>
                  <a:close/>
                </a:path>
                <a:path w="662939" h="375285">
                  <a:moveTo>
                    <a:pt x="516636" y="324368"/>
                  </a:moveTo>
                  <a:lnTo>
                    <a:pt x="516636" y="222504"/>
                  </a:lnTo>
                  <a:lnTo>
                    <a:pt x="6096" y="222504"/>
                  </a:lnTo>
                  <a:lnTo>
                    <a:pt x="12192" y="228600"/>
                  </a:lnTo>
                  <a:lnTo>
                    <a:pt x="12192" y="235458"/>
                  </a:lnTo>
                  <a:lnTo>
                    <a:pt x="503681" y="235458"/>
                  </a:lnTo>
                  <a:lnTo>
                    <a:pt x="503681" y="228600"/>
                  </a:lnTo>
                  <a:lnTo>
                    <a:pt x="510540" y="235458"/>
                  </a:lnTo>
                  <a:lnTo>
                    <a:pt x="510540" y="335539"/>
                  </a:lnTo>
                  <a:lnTo>
                    <a:pt x="516636" y="324368"/>
                  </a:lnTo>
                  <a:close/>
                </a:path>
                <a:path w="662939" h="375285">
                  <a:moveTo>
                    <a:pt x="12192" y="235458"/>
                  </a:moveTo>
                  <a:lnTo>
                    <a:pt x="12192" y="228600"/>
                  </a:lnTo>
                  <a:lnTo>
                    <a:pt x="6096" y="222504"/>
                  </a:lnTo>
                  <a:lnTo>
                    <a:pt x="6095" y="235458"/>
                  </a:lnTo>
                  <a:lnTo>
                    <a:pt x="12192" y="235458"/>
                  </a:lnTo>
                  <a:close/>
                </a:path>
                <a:path w="662939" h="375285">
                  <a:moveTo>
                    <a:pt x="510540" y="235458"/>
                  </a:moveTo>
                  <a:lnTo>
                    <a:pt x="503681" y="228600"/>
                  </a:lnTo>
                  <a:lnTo>
                    <a:pt x="503681" y="235458"/>
                  </a:lnTo>
                  <a:lnTo>
                    <a:pt x="510540" y="235458"/>
                  </a:lnTo>
                  <a:close/>
                </a:path>
                <a:path w="662939" h="375285">
                  <a:moveTo>
                    <a:pt x="510540" y="335539"/>
                  </a:moveTo>
                  <a:lnTo>
                    <a:pt x="510540" y="235458"/>
                  </a:lnTo>
                  <a:lnTo>
                    <a:pt x="503681" y="235458"/>
                  </a:lnTo>
                  <a:lnTo>
                    <a:pt x="503681" y="374904"/>
                  </a:lnTo>
                  <a:lnTo>
                    <a:pt x="504444" y="373507"/>
                  </a:lnTo>
                  <a:lnTo>
                    <a:pt x="504444" y="346710"/>
                  </a:lnTo>
                  <a:lnTo>
                    <a:pt x="510540" y="335539"/>
                  </a:lnTo>
                  <a:close/>
                </a:path>
                <a:path w="662939" h="375285">
                  <a:moveTo>
                    <a:pt x="649986" y="106796"/>
                  </a:moveTo>
                  <a:lnTo>
                    <a:pt x="649986" y="86106"/>
                  </a:lnTo>
                  <a:lnTo>
                    <a:pt x="648322" y="83058"/>
                  </a:lnTo>
                  <a:lnTo>
                    <a:pt x="504444" y="346710"/>
                  </a:lnTo>
                  <a:lnTo>
                    <a:pt x="516636" y="349758"/>
                  </a:lnTo>
                  <a:lnTo>
                    <a:pt x="516636" y="351165"/>
                  </a:lnTo>
                  <a:lnTo>
                    <a:pt x="649986" y="106796"/>
                  </a:lnTo>
                  <a:close/>
                </a:path>
                <a:path w="662939" h="375285">
                  <a:moveTo>
                    <a:pt x="516636" y="351165"/>
                  </a:moveTo>
                  <a:lnTo>
                    <a:pt x="516636" y="349758"/>
                  </a:lnTo>
                  <a:lnTo>
                    <a:pt x="504444" y="346710"/>
                  </a:lnTo>
                  <a:lnTo>
                    <a:pt x="504444" y="373507"/>
                  </a:lnTo>
                  <a:lnTo>
                    <a:pt x="516636" y="351165"/>
                  </a:lnTo>
                  <a:close/>
                </a:path>
                <a:path w="662939" h="375285">
                  <a:moveTo>
                    <a:pt x="662940" y="83058"/>
                  </a:moveTo>
                  <a:lnTo>
                    <a:pt x="617615" y="0"/>
                  </a:lnTo>
                  <a:lnTo>
                    <a:pt x="602996" y="0"/>
                  </a:lnTo>
                  <a:lnTo>
                    <a:pt x="648322" y="83058"/>
                  </a:lnTo>
                  <a:lnTo>
                    <a:pt x="649986" y="80010"/>
                  </a:lnTo>
                  <a:lnTo>
                    <a:pt x="649986" y="106796"/>
                  </a:lnTo>
                  <a:lnTo>
                    <a:pt x="662940" y="83058"/>
                  </a:lnTo>
                  <a:close/>
                </a:path>
                <a:path w="662939" h="375285">
                  <a:moveTo>
                    <a:pt x="649986" y="86106"/>
                  </a:moveTo>
                  <a:lnTo>
                    <a:pt x="649986" y="80010"/>
                  </a:lnTo>
                  <a:lnTo>
                    <a:pt x="648322" y="83058"/>
                  </a:lnTo>
                  <a:lnTo>
                    <a:pt x="649986" y="86106"/>
                  </a:lnTo>
                  <a:close/>
                </a:path>
              </a:pathLst>
            </a:custGeom>
            <a:solidFill>
              <a:srgbClr val="000000"/>
            </a:solidFill>
          </p:spPr>
          <p:txBody>
            <a:bodyPr wrap="square" lIns="0" tIns="0" rIns="0" bIns="0" rtlCol="0"/>
            <a:lstStyle/>
            <a:p>
              <a:endParaRPr/>
            </a:p>
          </p:txBody>
        </p:sp>
        <p:sp>
          <p:nvSpPr>
            <p:cNvPr id="89" name="object 89"/>
            <p:cNvSpPr/>
            <p:nvPr/>
          </p:nvSpPr>
          <p:spPr>
            <a:xfrm>
              <a:off x="774839" y="5491733"/>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pic>
          <p:nvPicPr>
            <p:cNvPr id="90" name="object 90"/>
            <p:cNvPicPr/>
            <p:nvPr/>
          </p:nvPicPr>
          <p:blipFill>
            <a:blip r:embed="rId27" cstate="print"/>
            <a:stretch>
              <a:fillRect/>
            </a:stretch>
          </p:blipFill>
          <p:spPr>
            <a:xfrm>
              <a:off x="5906147" y="5492495"/>
              <a:ext cx="2850642" cy="629411"/>
            </a:xfrm>
            <a:prstGeom prst="rect">
              <a:avLst/>
            </a:prstGeom>
          </p:spPr>
        </p:pic>
        <p:pic>
          <p:nvPicPr>
            <p:cNvPr id="91" name="object 91"/>
            <p:cNvPicPr/>
            <p:nvPr/>
          </p:nvPicPr>
          <p:blipFill>
            <a:blip r:embed="rId28" cstate="print"/>
            <a:stretch>
              <a:fillRect/>
            </a:stretch>
          </p:blipFill>
          <p:spPr>
            <a:xfrm>
              <a:off x="3050933" y="5492495"/>
              <a:ext cx="856487" cy="120395"/>
            </a:xfrm>
            <a:prstGeom prst="rect">
              <a:avLst/>
            </a:prstGeom>
          </p:spPr>
        </p:pic>
        <p:sp>
          <p:nvSpPr>
            <p:cNvPr id="92" name="object 92"/>
            <p:cNvSpPr/>
            <p:nvPr/>
          </p:nvSpPr>
          <p:spPr>
            <a:xfrm>
              <a:off x="3050933" y="5623940"/>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grpSp>
      <p:sp>
        <p:nvSpPr>
          <p:cNvPr id="95" name="object 95"/>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17</a:t>
            </a:fld>
            <a:endParaRPr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059554" cy="695960"/>
          </a:xfrm>
          <a:prstGeom prst="rect">
            <a:avLst/>
          </a:prstGeom>
        </p:spPr>
        <p:txBody>
          <a:bodyPr vert="horz" wrap="square" lIns="0" tIns="12065" rIns="0" bIns="0" rtlCol="0">
            <a:spAutoFit/>
          </a:bodyPr>
          <a:lstStyle/>
          <a:p>
            <a:pPr marL="12700">
              <a:lnSpc>
                <a:spcPct val="100000"/>
              </a:lnSpc>
              <a:spcBef>
                <a:spcPts val="95"/>
              </a:spcBef>
            </a:pPr>
            <a:r>
              <a:rPr spc="-5" dirty="0"/>
              <a:t>Detailed</a:t>
            </a:r>
            <a:r>
              <a:rPr spc="-30" dirty="0"/>
              <a:t> </a:t>
            </a:r>
            <a:r>
              <a:rPr spc="-5" dirty="0"/>
              <a:t>Steps</a:t>
            </a:r>
            <a:r>
              <a:rPr spc="-20" dirty="0"/>
              <a:t> </a:t>
            </a:r>
            <a:r>
              <a:rPr spc="-5" dirty="0"/>
              <a:t>(5)</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grpSp>
        <p:nvGrpSpPr>
          <p:cNvPr id="4" name="object 4"/>
          <p:cNvGrpSpPr/>
          <p:nvPr/>
        </p:nvGrpSpPr>
        <p:grpSpPr>
          <a:xfrm>
            <a:off x="4654943" y="2798826"/>
            <a:ext cx="5264150" cy="121920"/>
            <a:chOff x="4654943" y="2798826"/>
            <a:chExt cx="5264150" cy="121920"/>
          </a:xfrm>
        </p:grpSpPr>
        <p:sp>
          <p:nvSpPr>
            <p:cNvPr id="5" name="object 5"/>
            <p:cNvSpPr/>
            <p:nvPr/>
          </p:nvSpPr>
          <p:spPr>
            <a:xfrm>
              <a:off x="4661039" y="2804922"/>
              <a:ext cx="5257800" cy="116205"/>
            </a:xfrm>
            <a:custGeom>
              <a:avLst/>
              <a:gdLst/>
              <a:ahLst/>
              <a:cxnLst/>
              <a:rect l="l" t="t" r="r" b="b"/>
              <a:pathLst>
                <a:path w="5257800" h="116205">
                  <a:moveTo>
                    <a:pt x="5257800" y="115823"/>
                  </a:moveTo>
                  <a:lnTo>
                    <a:pt x="5257800" y="0"/>
                  </a:lnTo>
                  <a:lnTo>
                    <a:pt x="0" y="0"/>
                  </a:lnTo>
                  <a:lnTo>
                    <a:pt x="0" y="115823"/>
                  </a:lnTo>
                  <a:lnTo>
                    <a:pt x="5257800" y="115823"/>
                  </a:lnTo>
                  <a:close/>
                </a:path>
              </a:pathLst>
            </a:custGeom>
            <a:solidFill>
              <a:srgbClr val="FFFF00"/>
            </a:solidFill>
          </p:spPr>
          <p:txBody>
            <a:bodyPr wrap="square" lIns="0" tIns="0" rIns="0" bIns="0" rtlCol="0"/>
            <a:lstStyle/>
            <a:p>
              <a:endParaRPr/>
            </a:p>
          </p:txBody>
        </p:sp>
        <p:sp>
          <p:nvSpPr>
            <p:cNvPr id="6" name="object 6"/>
            <p:cNvSpPr/>
            <p:nvPr/>
          </p:nvSpPr>
          <p:spPr>
            <a:xfrm>
              <a:off x="4654943" y="2798826"/>
              <a:ext cx="5264150" cy="121920"/>
            </a:xfrm>
            <a:custGeom>
              <a:avLst/>
              <a:gdLst/>
              <a:ahLst/>
              <a:cxnLst/>
              <a:rect l="l" t="t" r="r" b="b"/>
              <a:pathLst>
                <a:path w="5264150" h="121919">
                  <a:moveTo>
                    <a:pt x="5263896" y="121920"/>
                  </a:moveTo>
                  <a:lnTo>
                    <a:pt x="5263896" y="0"/>
                  </a:lnTo>
                  <a:lnTo>
                    <a:pt x="3048" y="0"/>
                  </a:lnTo>
                  <a:lnTo>
                    <a:pt x="0" y="3048"/>
                  </a:lnTo>
                  <a:lnTo>
                    <a:pt x="0" y="121920"/>
                  </a:lnTo>
                  <a:lnTo>
                    <a:pt x="6096" y="121920"/>
                  </a:lnTo>
                  <a:lnTo>
                    <a:pt x="6096" y="12954"/>
                  </a:lnTo>
                  <a:lnTo>
                    <a:pt x="12954" y="6096"/>
                  </a:lnTo>
                  <a:lnTo>
                    <a:pt x="12954" y="12954"/>
                  </a:lnTo>
                  <a:lnTo>
                    <a:pt x="5257800" y="12954"/>
                  </a:lnTo>
                  <a:lnTo>
                    <a:pt x="5257800" y="6096"/>
                  </a:lnTo>
                  <a:lnTo>
                    <a:pt x="5263896" y="12954"/>
                  </a:lnTo>
                  <a:lnTo>
                    <a:pt x="5263896" y="121920"/>
                  </a:lnTo>
                  <a:close/>
                </a:path>
                <a:path w="5264150" h="121919">
                  <a:moveTo>
                    <a:pt x="12954" y="12954"/>
                  </a:moveTo>
                  <a:lnTo>
                    <a:pt x="12954" y="6096"/>
                  </a:lnTo>
                  <a:lnTo>
                    <a:pt x="6096" y="12954"/>
                  </a:lnTo>
                  <a:lnTo>
                    <a:pt x="12954" y="12954"/>
                  </a:lnTo>
                  <a:close/>
                </a:path>
                <a:path w="5264150" h="121919">
                  <a:moveTo>
                    <a:pt x="12954" y="121920"/>
                  </a:moveTo>
                  <a:lnTo>
                    <a:pt x="12954" y="12954"/>
                  </a:lnTo>
                  <a:lnTo>
                    <a:pt x="6096" y="12954"/>
                  </a:lnTo>
                  <a:lnTo>
                    <a:pt x="6096" y="121920"/>
                  </a:lnTo>
                  <a:lnTo>
                    <a:pt x="12954" y="121920"/>
                  </a:lnTo>
                  <a:close/>
                </a:path>
                <a:path w="5264150" h="121919">
                  <a:moveTo>
                    <a:pt x="5263896" y="12954"/>
                  </a:moveTo>
                  <a:lnTo>
                    <a:pt x="5257800" y="6096"/>
                  </a:lnTo>
                  <a:lnTo>
                    <a:pt x="5257800" y="12954"/>
                  </a:lnTo>
                  <a:lnTo>
                    <a:pt x="5263896" y="12954"/>
                  </a:lnTo>
                  <a:close/>
                </a:path>
                <a:path w="5264150" h="121919">
                  <a:moveTo>
                    <a:pt x="5263896" y="121920"/>
                  </a:moveTo>
                  <a:lnTo>
                    <a:pt x="5263896" y="12954"/>
                  </a:lnTo>
                  <a:lnTo>
                    <a:pt x="5257800" y="12954"/>
                  </a:lnTo>
                  <a:lnTo>
                    <a:pt x="5257800" y="121920"/>
                  </a:lnTo>
                  <a:lnTo>
                    <a:pt x="5263896" y="121920"/>
                  </a:lnTo>
                  <a:close/>
                </a:path>
              </a:pathLst>
            </a:custGeom>
            <a:solidFill>
              <a:srgbClr val="000000"/>
            </a:solidFill>
          </p:spPr>
          <p:txBody>
            <a:bodyPr wrap="square" lIns="0" tIns="0" rIns="0" bIns="0" rtlCol="0"/>
            <a:lstStyle/>
            <a:p>
              <a:endParaRPr/>
            </a:p>
          </p:txBody>
        </p:sp>
      </p:grpSp>
      <p:sp>
        <p:nvSpPr>
          <p:cNvPr id="7" name="object 7"/>
          <p:cNvSpPr txBox="1"/>
          <p:nvPr/>
        </p:nvSpPr>
        <p:spPr>
          <a:xfrm>
            <a:off x="6731641" y="2548382"/>
            <a:ext cx="1100455"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Zombies</a:t>
            </a:r>
            <a:endParaRPr sz="2000">
              <a:latin typeface="Tahoma"/>
              <a:cs typeface="Tahoma"/>
            </a:endParaRPr>
          </a:p>
        </p:txBody>
      </p:sp>
      <p:sp>
        <p:nvSpPr>
          <p:cNvPr id="8" name="object 8"/>
          <p:cNvSpPr txBox="1"/>
          <p:nvPr/>
        </p:nvSpPr>
        <p:spPr>
          <a:xfrm>
            <a:off x="3064910" y="2080525"/>
            <a:ext cx="1724660" cy="635000"/>
          </a:xfrm>
          <a:prstGeom prst="rect">
            <a:avLst/>
          </a:prstGeom>
        </p:spPr>
        <p:txBody>
          <a:bodyPr vert="horz" wrap="square" lIns="0" tIns="12065" rIns="0" bIns="0" rtlCol="0">
            <a:spAutoFit/>
          </a:bodyPr>
          <a:lstStyle/>
          <a:p>
            <a:pPr marL="45720" marR="5080" indent="-33655">
              <a:lnSpc>
                <a:spcPct val="100000"/>
              </a:lnSpc>
              <a:spcBef>
                <a:spcPts val="95"/>
              </a:spcBef>
            </a:pPr>
            <a:r>
              <a:rPr sz="2000" spc="-5" dirty="0">
                <a:latin typeface="Tahoma"/>
                <a:cs typeface="Tahoma"/>
              </a:rPr>
              <a:t>Master Server </a:t>
            </a:r>
            <a:r>
              <a:rPr sz="2000" dirty="0">
                <a:latin typeface="Tahoma"/>
                <a:cs typeface="Tahoma"/>
              </a:rPr>
              <a:t> </a:t>
            </a:r>
            <a:r>
              <a:rPr sz="2000" spc="-5" dirty="0">
                <a:latin typeface="Tahoma"/>
                <a:cs typeface="Tahoma"/>
              </a:rPr>
              <a:t>sends</a:t>
            </a:r>
            <a:r>
              <a:rPr sz="2000" spc="-45" dirty="0">
                <a:latin typeface="Tahoma"/>
                <a:cs typeface="Tahoma"/>
              </a:rPr>
              <a:t> </a:t>
            </a:r>
            <a:r>
              <a:rPr sz="2000" spc="-5" dirty="0">
                <a:latin typeface="Tahoma"/>
                <a:cs typeface="Tahoma"/>
              </a:rPr>
              <a:t>signal</a:t>
            </a:r>
            <a:r>
              <a:rPr sz="2000" spc="-25" dirty="0">
                <a:latin typeface="Tahoma"/>
                <a:cs typeface="Tahoma"/>
              </a:rPr>
              <a:t> </a:t>
            </a:r>
            <a:r>
              <a:rPr sz="2000" spc="-5" dirty="0">
                <a:latin typeface="Tahoma"/>
                <a:cs typeface="Tahoma"/>
              </a:rPr>
              <a:t>to</a:t>
            </a:r>
            <a:endParaRPr sz="2000">
              <a:latin typeface="Tahoma"/>
              <a:cs typeface="Tahoma"/>
            </a:endParaRPr>
          </a:p>
        </p:txBody>
      </p:sp>
      <p:sp>
        <p:nvSpPr>
          <p:cNvPr id="9" name="object 9"/>
          <p:cNvSpPr txBox="1"/>
          <p:nvPr/>
        </p:nvSpPr>
        <p:spPr>
          <a:xfrm>
            <a:off x="2543689" y="2690113"/>
            <a:ext cx="2047239"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ahoma"/>
                <a:cs typeface="Tahoma"/>
              </a:rPr>
              <a:t>zombies</a:t>
            </a:r>
            <a:r>
              <a:rPr sz="2000" spc="-50" dirty="0">
                <a:latin typeface="Tahoma"/>
                <a:cs typeface="Tahoma"/>
              </a:rPr>
              <a:t> </a:t>
            </a:r>
            <a:r>
              <a:rPr sz="2000" spc="-5" dirty="0">
                <a:latin typeface="Tahoma"/>
                <a:cs typeface="Tahoma"/>
              </a:rPr>
              <a:t>to</a:t>
            </a:r>
            <a:r>
              <a:rPr sz="2000" spc="-20" dirty="0">
                <a:latin typeface="Tahoma"/>
                <a:cs typeface="Tahoma"/>
              </a:rPr>
              <a:t> </a:t>
            </a:r>
            <a:r>
              <a:rPr sz="2000" spc="-5" dirty="0">
                <a:latin typeface="Tahoma"/>
                <a:cs typeface="Tahoma"/>
              </a:rPr>
              <a:t>launch</a:t>
            </a:r>
            <a:endParaRPr sz="2000">
              <a:latin typeface="Tahoma"/>
              <a:cs typeface="Tahoma"/>
            </a:endParaRPr>
          </a:p>
        </p:txBody>
      </p:sp>
      <p:grpSp>
        <p:nvGrpSpPr>
          <p:cNvPr id="10" name="object 10"/>
          <p:cNvGrpSpPr/>
          <p:nvPr/>
        </p:nvGrpSpPr>
        <p:grpSpPr>
          <a:xfrm>
            <a:off x="2521343" y="2105758"/>
            <a:ext cx="495300" cy="494030"/>
            <a:chOff x="2521343" y="2105758"/>
            <a:chExt cx="495300" cy="494030"/>
          </a:xfrm>
        </p:grpSpPr>
        <p:sp>
          <p:nvSpPr>
            <p:cNvPr id="11" name="object 11"/>
            <p:cNvSpPr/>
            <p:nvPr/>
          </p:nvSpPr>
          <p:spPr>
            <a:xfrm>
              <a:off x="2540393" y="2124456"/>
              <a:ext cx="457200" cy="457200"/>
            </a:xfrm>
            <a:custGeom>
              <a:avLst/>
              <a:gdLst/>
              <a:ahLst/>
              <a:cxnLst/>
              <a:rect l="l" t="t" r="r" b="b"/>
              <a:pathLst>
                <a:path w="457200" h="457200">
                  <a:moveTo>
                    <a:pt x="457200" y="228599"/>
                  </a:moveTo>
                  <a:lnTo>
                    <a:pt x="452565" y="182460"/>
                  </a:lnTo>
                  <a:lnTo>
                    <a:pt x="439269" y="139517"/>
                  </a:lnTo>
                  <a:lnTo>
                    <a:pt x="418221" y="100682"/>
                  </a:lnTo>
                  <a:lnTo>
                    <a:pt x="390334" y="66865"/>
                  </a:lnTo>
                  <a:lnTo>
                    <a:pt x="356517" y="38978"/>
                  </a:lnTo>
                  <a:lnTo>
                    <a:pt x="317682" y="17930"/>
                  </a:lnTo>
                  <a:lnTo>
                    <a:pt x="274739" y="4634"/>
                  </a:lnTo>
                  <a:lnTo>
                    <a:pt x="228600" y="0"/>
                  </a:lnTo>
                  <a:lnTo>
                    <a:pt x="182460" y="4634"/>
                  </a:lnTo>
                  <a:lnTo>
                    <a:pt x="139517" y="17930"/>
                  </a:lnTo>
                  <a:lnTo>
                    <a:pt x="100682" y="38978"/>
                  </a:lnTo>
                  <a:lnTo>
                    <a:pt x="66865" y="66865"/>
                  </a:lnTo>
                  <a:lnTo>
                    <a:pt x="38978" y="100682"/>
                  </a:lnTo>
                  <a:lnTo>
                    <a:pt x="17930" y="139517"/>
                  </a:lnTo>
                  <a:lnTo>
                    <a:pt x="4634" y="182460"/>
                  </a:lnTo>
                  <a:lnTo>
                    <a:pt x="0" y="228600"/>
                  </a:lnTo>
                  <a:lnTo>
                    <a:pt x="4634" y="274520"/>
                  </a:lnTo>
                  <a:lnTo>
                    <a:pt x="17930" y="317361"/>
                  </a:lnTo>
                  <a:lnTo>
                    <a:pt x="38978" y="356182"/>
                  </a:lnTo>
                  <a:lnTo>
                    <a:pt x="66865" y="390048"/>
                  </a:lnTo>
                  <a:lnTo>
                    <a:pt x="100682" y="418020"/>
                  </a:lnTo>
                  <a:lnTo>
                    <a:pt x="139517" y="439162"/>
                  </a:lnTo>
                  <a:lnTo>
                    <a:pt x="182460" y="452534"/>
                  </a:lnTo>
                  <a:lnTo>
                    <a:pt x="228600" y="457200"/>
                  </a:lnTo>
                  <a:lnTo>
                    <a:pt x="274739" y="452534"/>
                  </a:lnTo>
                  <a:lnTo>
                    <a:pt x="317682" y="439162"/>
                  </a:lnTo>
                  <a:lnTo>
                    <a:pt x="356517" y="418020"/>
                  </a:lnTo>
                  <a:lnTo>
                    <a:pt x="390334" y="390048"/>
                  </a:lnTo>
                  <a:lnTo>
                    <a:pt x="418221" y="356182"/>
                  </a:lnTo>
                  <a:lnTo>
                    <a:pt x="439269" y="317361"/>
                  </a:lnTo>
                  <a:lnTo>
                    <a:pt x="452565" y="274520"/>
                  </a:lnTo>
                  <a:lnTo>
                    <a:pt x="457200" y="228599"/>
                  </a:lnTo>
                  <a:close/>
                </a:path>
              </a:pathLst>
            </a:custGeom>
            <a:solidFill>
              <a:srgbClr val="FFFF00"/>
            </a:solidFill>
          </p:spPr>
          <p:txBody>
            <a:bodyPr wrap="square" lIns="0" tIns="0" rIns="0" bIns="0" rtlCol="0"/>
            <a:lstStyle/>
            <a:p>
              <a:endParaRPr/>
            </a:p>
          </p:txBody>
        </p:sp>
        <p:sp>
          <p:nvSpPr>
            <p:cNvPr id="12" name="object 12"/>
            <p:cNvSpPr/>
            <p:nvPr/>
          </p:nvSpPr>
          <p:spPr>
            <a:xfrm>
              <a:off x="2521343" y="2105758"/>
              <a:ext cx="495300" cy="494030"/>
            </a:xfrm>
            <a:custGeom>
              <a:avLst/>
              <a:gdLst/>
              <a:ahLst/>
              <a:cxnLst/>
              <a:rect l="l" t="t" r="r" b="b"/>
              <a:pathLst>
                <a:path w="495300" h="494030">
                  <a:moveTo>
                    <a:pt x="495300" y="246535"/>
                  </a:moveTo>
                  <a:lnTo>
                    <a:pt x="495300" y="233581"/>
                  </a:lnTo>
                  <a:lnTo>
                    <a:pt x="493776" y="221389"/>
                  </a:lnTo>
                  <a:lnTo>
                    <a:pt x="485070" y="179281"/>
                  </a:lnTo>
                  <a:lnTo>
                    <a:pt x="471332" y="141611"/>
                  </a:lnTo>
                  <a:lnTo>
                    <a:pt x="430996" y="79586"/>
                  </a:lnTo>
                  <a:lnTo>
                    <a:pt x="377247" y="35311"/>
                  </a:lnTo>
                  <a:lnTo>
                    <a:pt x="314561" y="8783"/>
                  </a:lnTo>
                  <a:lnTo>
                    <a:pt x="247416" y="0"/>
                  </a:lnTo>
                  <a:lnTo>
                    <a:pt x="213571" y="2261"/>
                  </a:lnTo>
                  <a:lnTo>
                    <a:pt x="148133" y="20089"/>
                  </a:lnTo>
                  <a:lnTo>
                    <a:pt x="89430" y="55654"/>
                  </a:lnTo>
                  <a:lnTo>
                    <a:pt x="41940" y="108954"/>
                  </a:lnTo>
                  <a:lnTo>
                    <a:pt x="10140" y="179986"/>
                  </a:lnTo>
                  <a:lnTo>
                    <a:pt x="1523" y="222151"/>
                  </a:lnTo>
                  <a:lnTo>
                    <a:pt x="0" y="247297"/>
                  </a:lnTo>
                  <a:lnTo>
                    <a:pt x="1524" y="272443"/>
                  </a:lnTo>
                  <a:lnTo>
                    <a:pt x="3048" y="285397"/>
                  </a:lnTo>
                  <a:lnTo>
                    <a:pt x="14465" y="327954"/>
                  </a:lnTo>
                  <a:lnTo>
                    <a:pt x="30775" y="365545"/>
                  </a:lnTo>
                  <a:lnTo>
                    <a:pt x="38100" y="377152"/>
                  </a:lnTo>
                  <a:lnTo>
                    <a:pt x="38100" y="246535"/>
                  </a:lnTo>
                  <a:lnTo>
                    <a:pt x="39624" y="225199"/>
                  </a:lnTo>
                  <a:lnTo>
                    <a:pt x="49240" y="182692"/>
                  </a:lnTo>
                  <a:lnTo>
                    <a:pt x="64739" y="145699"/>
                  </a:lnTo>
                  <a:lnTo>
                    <a:pt x="110174" y="88160"/>
                  </a:lnTo>
                  <a:lnTo>
                    <a:pt x="169505" y="52397"/>
                  </a:lnTo>
                  <a:lnTo>
                    <a:pt x="236310" y="38224"/>
                  </a:lnTo>
                  <a:lnTo>
                    <a:pt x="270508" y="39176"/>
                  </a:lnTo>
                  <a:lnTo>
                    <a:pt x="336480" y="57039"/>
                  </a:lnTo>
                  <a:lnTo>
                    <a:pt x="393868" y="96026"/>
                  </a:lnTo>
                  <a:lnTo>
                    <a:pt x="436248" y="155951"/>
                  </a:lnTo>
                  <a:lnTo>
                    <a:pt x="449804" y="193708"/>
                  </a:lnTo>
                  <a:lnTo>
                    <a:pt x="457200" y="236629"/>
                  </a:lnTo>
                  <a:lnTo>
                    <a:pt x="457200" y="378595"/>
                  </a:lnTo>
                  <a:lnTo>
                    <a:pt x="465461" y="365434"/>
                  </a:lnTo>
                  <a:lnTo>
                    <a:pt x="480637" y="329954"/>
                  </a:lnTo>
                  <a:lnTo>
                    <a:pt x="490777" y="290305"/>
                  </a:lnTo>
                  <a:lnTo>
                    <a:pt x="495300" y="246535"/>
                  </a:lnTo>
                  <a:close/>
                </a:path>
                <a:path w="495300" h="494030">
                  <a:moveTo>
                    <a:pt x="457200" y="378595"/>
                  </a:moveTo>
                  <a:lnTo>
                    <a:pt x="457200" y="257965"/>
                  </a:lnTo>
                  <a:lnTo>
                    <a:pt x="449955" y="299956"/>
                  </a:lnTo>
                  <a:lnTo>
                    <a:pt x="436748" y="337038"/>
                  </a:lnTo>
                  <a:lnTo>
                    <a:pt x="395489" y="396322"/>
                  </a:lnTo>
                  <a:lnTo>
                    <a:pt x="339508" y="435516"/>
                  </a:lnTo>
                  <a:lnTo>
                    <a:pt x="274889" y="454320"/>
                  </a:lnTo>
                  <a:lnTo>
                    <a:pt x="241243" y="455981"/>
                  </a:lnTo>
                  <a:lnTo>
                    <a:pt x="207719" y="452432"/>
                  </a:lnTo>
                  <a:lnTo>
                    <a:pt x="144083" y="429552"/>
                  </a:lnTo>
                  <a:lnTo>
                    <a:pt x="90065" y="385380"/>
                  </a:lnTo>
                  <a:lnTo>
                    <a:pt x="51751" y="319614"/>
                  </a:lnTo>
                  <a:lnTo>
                    <a:pt x="40386" y="278539"/>
                  </a:lnTo>
                  <a:lnTo>
                    <a:pt x="39624" y="267871"/>
                  </a:lnTo>
                  <a:lnTo>
                    <a:pt x="38100" y="257203"/>
                  </a:lnTo>
                  <a:lnTo>
                    <a:pt x="38100" y="377152"/>
                  </a:lnTo>
                  <a:lnTo>
                    <a:pt x="75737" y="426018"/>
                  </a:lnTo>
                  <a:lnTo>
                    <a:pt x="133263" y="467192"/>
                  </a:lnTo>
                  <a:lnTo>
                    <a:pt x="198681" y="489442"/>
                  </a:lnTo>
                  <a:lnTo>
                    <a:pt x="232889" y="493587"/>
                  </a:lnTo>
                  <a:lnTo>
                    <a:pt x="267319" y="493142"/>
                  </a:lnTo>
                  <a:lnTo>
                    <a:pt x="334505" y="478668"/>
                  </a:lnTo>
                  <a:lnTo>
                    <a:pt x="395567" y="446396"/>
                  </a:lnTo>
                  <a:lnTo>
                    <a:pt x="445835" y="396699"/>
                  </a:lnTo>
                  <a:lnTo>
                    <a:pt x="457200" y="378595"/>
                  </a:lnTo>
                  <a:close/>
                </a:path>
              </a:pathLst>
            </a:custGeom>
            <a:solidFill>
              <a:srgbClr val="FFFFFF"/>
            </a:solidFill>
          </p:spPr>
          <p:txBody>
            <a:bodyPr wrap="square" lIns="0" tIns="0" rIns="0" bIns="0" rtlCol="0"/>
            <a:lstStyle/>
            <a:p>
              <a:endParaRPr/>
            </a:p>
          </p:txBody>
        </p:sp>
      </p:grpSp>
      <p:sp>
        <p:nvSpPr>
          <p:cNvPr id="13" name="object 13"/>
          <p:cNvSpPr txBox="1"/>
          <p:nvPr/>
        </p:nvSpPr>
        <p:spPr>
          <a:xfrm>
            <a:off x="2671705" y="2148332"/>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5</a:t>
            </a:r>
            <a:endParaRPr sz="2400">
              <a:latin typeface="Arial"/>
              <a:cs typeface="Arial"/>
            </a:endParaRPr>
          </a:p>
        </p:txBody>
      </p:sp>
      <p:grpSp>
        <p:nvGrpSpPr>
          <p:cNvPr id="14" name="object 14"/>
          <p:cNvGrpSpPr/>
          <p:nvPr/>
        </p:nvGrpSpPr>
        <p:grpSpPr>
          <a:xfrm>
            <a:off x="774839" y="2919983"/>
            <a:ext cx="9144000" cy="858519"/>
            <a:chOff x="774839" y="2919983"/>
            <a:chExt cx="9144000" cy="858519"/>
          </a:xfrm>
        </p:grpSpPr>
        <p:sp>
          <p:nvSpPr>
            <p:cNvPr id="15" name="object 15"/>
            <p:cNvSpPr/>
            <p:nvPr/>
          </p:nvSpPr>
          <p:spPr>
            <a:xfrm>
              <a:off x="774839" y="2919983"/>
              <a:ext cx="3886200" cy="858519"/>
            </a:xfrm>
            <a:custGeom>
              <a:avLst/>
              <a:gdLst/>
              <a:ahLst/>
              <a:cxnLst/>
              <a:rect l="l" t="t" r="r" b="b"/>
              <a:pathLst>
                <a:path w="3886200" h="858520">
                  <a:moveTo>
                    <a:pt x="0" y="858012"/>
                  </a:moveTo>
                  <a:lnTo>
                    <a:pt x="3886200" y="858012"/>
                  </a:lnTo>
                  <a:lnTo>
                    <a:pt x="3886200" y="0"/>
                  </a:lnTo>
                  <a:lnTo>
                    <a:pt x="0" y="0"/>
                  </a:lnTo>
                  <a:lnTo>
                    <a:pt x="0" y="858012"/>
                  </a:lnTo>
                  <a:close/>
                </a:path>
              </a:pathLst>
            </a:custGeom>
            <a:solidFill>
              <a:srgbClr val="FFFFFF"/>
            </a:solidFill>
          </p:spPr>
          <p:txBody>
            <a:bodyPr wrap="square" lIns="0" tIns="0" rIns="0" bIns="0" rtlCol="0"/>
            <a:lstStyle/>
            <a:p>
              <a:endParaRPr/>
            </a:p>
          </p:txBody>
        </p:sp>
        <p:sp>
          <p:nvSpPr>
            <p:cNvPr id="16" name="object 16"/>
            <p:cNvSpPr/>
            <p:nvPr/>
          </p:nvSpPr>
          <p:spPr>
            <a:xfrm>
              <a:off x="4661039" y="2920745"/>
              <a:ext cx="5257800" cy="857250"/>
            </a:xfrm>
            <a:custGeom>
              <a:avLst/>
              <a:gdLst/>
              <a:ahLst/>
              <a:cxnLst/>
              <a:rect l="l" t="t" r="r" b="b"/>
              <a:pathLst>
                <a:path w="5257800" h="857250">
                  <a:moveTo>
                    <a:pt x="5257800" y="857249"/>
                  </a:moveTo>
                  <a:lnTo>
                    <a:pt x="0" y="857250"/>
                  </a:lnTo>
                  <a:lnTo>
                    <a:pt x="0" y="0"/>
                  </a:lnTo>
                  <a:lnTo>
                    <a:pt x="5257800" y="0"/>
                  </a:lnTo>
                  <a:lnTo>
                    <a:pt x="5257800" y="857249"/>
                  </a:lnTo>
                  <a:close/>
                </a:path>
              </a:pathLst>
            </a:custGeom>
            <a:solidFill>
              <a:srgbClr val="FFFF00"/>
            </a:solidFill>
          </p:spPr>
          <p:txBody>
            <a:bodyPr wrap="square" lIns="0" tIns="0" rIns="0" bIns="0" rtlCol="0"/>
            <a:lstStyle/>
            <a:p>
              <a:endParaRPr/>
            </a:p>
          </p:txBody>
        </p:sp>
        <p:sp>
          <p:nvSpPr>
            <p:cNvPr id="17" name="object 17"/>
            <p:cNvSpPr/>
            <p:nvPr/>
          </p:nvSpPr>
          <p:spPr>
            <a:xfrm>
              <a:off x="4654943" y="2920758"/>
              <a:ext cx="5264150" cy="857250"/>
            </a:xfrm>
            <a:custGeom>
              <a:avLst/>
              <a:gdLst/>
              <a:ahLst/>
              <a:cxnLst/>
              <a:rect l="l" t="t" r="r" b="b"/>
              <a:pathLst>
                <a:path w="5264150" h="857250">
                  <a:moveTo>
                    <a:pt x="12954" y="0"/>
                  </a:moveTo>
                  <a:lnTo>
                    <a:pt x="0" y="0"/>
                  </a:lnTo>
                  <a:lnTo>
                    <a:pt x="0" y="857250"/>
                  </a:lnTo>
                  <a:lnTo>
                    <a:pt x="12954" y="857250"/>
                  </a:lnTo>
                  <a:lnTo>
                    <a:pt x="12954" y="0"/>
                  </a:lnTo>
                  <a:close/>
                </a:path>
                <a:path w="5264150" h="857250">
                  <a:moveTo>
                    <a:pt x="5263896" y="0"/>
                  </a:moveTo>
                  <a:lnTo>
                    <a:pt x="5257800" y="0"/>
                  </a:lnTo>
                  <a:lnTo>
                    <a:pt x="5257800" y="857250"/>
                  </a:lnTo>
                  <a:lnTo>
                    <a:pt x="5263896" y="857250"/>
                  </a:lnTo>
                  <a:lnTo>
                    <a:pt x="5263896" y="0"/>
                  </a:lnTo>
                  <a:close/>
                </a:path>
              </a:pathLst>
            </a:custGeom>
            <a:solidFill>
              <a:srgbClr val="000000"/>
            </a:solidFill>
          </p:spPr>
          <p:txBody>
            <a:bodyPr wrap="square" lIns="0" tIns="0" rIns="0" bIns="0" rtlCol="0"/>
            <a:lstStyle/>
            <a:p>
              <a:endParaRPr/>
            </a:p>
          </p:txBody>
        </p:sp>
        <p:pic>
          <p:nvPicPr>
            <p:cNvPr id="18" name="object 18"/>
            <p:cNvPicPr/>
            <p:nvPr/>
          </p:nvPicPr>
          <p:blipFill>
            <a:blip r:embed="rId2" cstate="print"/>
            <a:stretch>
              <a:fillRect/>
            </a:stretch>
          </p:blipFill>
          <p:spPr>
            <a:xfrm>
              <a:off x="5393321" y="2961131"/>
              <a:ext cx="685037" cy="596645"/>
            </a:xfrm>
            <a:prstGeom prst="rect">
              <a:avLst/>
            </a:prstGeom>
          </p:spPr>
        </p:pic>
        <p:sp>
          <p:nvSpPr>
            <p:cNvPr id="19" name="object 19"/>
            <p:cNvSpPr/>
            <p:nvPr/>
          </p:nvSpPr>
          <p:spPr>
            <a:xfrm>
              <a:off x="557010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0" name="object 20"/>
            <p:cNvSpPr/>
            <p:nvPr/>
          </p:nvSpPr>
          <p:spPr>
            <a:xfrm>
              <a:off x="552590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5304929" y="3601973"/>
              <a:ext cx="861059" cy="176022"/>
            </a:xfrm>
            <a:prstGeom prst="rect">
              <a:avLst/>
            </a:prstGeom>
          </p:spPr>
        </p:pic>
        <p:pic>
          <p:nvPicPr>
            <p:cNvPr id="22" name="object 22"/>
            <p:cNvPicPr/>
            <p:nvPr/>
          </p:nvPicPr>
          <p:blipFill>
            <a:blip r:embed="rId4" cstate="print"/>
            <a:stretch>
              <a:fillRect/>
            </a:stretch>
          </p:blipFill>
          <p:spPr>
            <a:xfrm>
              <a:off x="8354453" y="2961131"/>
              <a:ext cx="707136" cy="596645"/>
            </a:xfrm>
            <a:prstGeom prst="rect">
              <a:avLst/>
            </a:prstGeom>
          </p:spPr>
        </p:pic>
        <p:sp>
          <p:nvSpPr>
            <p:cNvPr id="23" name="object 23"/>
            <p:cNvSpPr/>
            <p:nvPr/>
          </p:nvSpPr>
          <p:spPr>
            <a:xfrm>
              <a:off x="855332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4" name="object 24"/>
            <p:cNvSpPr/>
            <p:nvPr/>
          </p:nvSpPr>
          <p:spPr>
            <a:xfrm>
              <a:off x="8509127"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5" name="object 25"/>
            <p:cNvPicPr/>
            <p:nvPr/>
          </p:nvPicPr>
          <p:blipFill>
            <a:blip r:embed="rId5" cstate="print"/>
            <a:stretch>
              <a:fillRect/>
            </a:stretch>
          </p:blipFill>
          <p:spPr>
            <a:xfrm>
              <a:off x="8288159" y="3601973"/>
              <a:ext cx="849630" cy="176022"/>
            </a:xfrm>
            <a:prstGeom prst="rect">
              <a:avLst/>
            </a:prstGeom>
          </p:spPr>
        </p:pic>
        <p:pic>
          <p:nvPicPr>
            <p:cNvPr id="26" name="object 26"/>
            <p:cNvPicPr/>
            <p:nvPr/>
          </p:nvPicPr>
          <p:blipFill>
            <a:blip r:embed="rId4" cstate="print"/>
            <a:stretch>
              <a:fillRect/>
            </a:stretch>
          </p:blipFill>
          <p:spPr>
            <a:xfrm>
              <a:off x="7360043" y="2961131"/>
              <a:ext cx="707136" cy="596645"/>
            </a:xfrm>
            <a:prstGeom prst="rect">
              <a:avLst/>
            </a:prstGeom>
          </p:spPr>
        </p:pic>
        <p:sp>
          <p:nvSpPr>
            <p:cNvPr id="27" name="object 27"/>
            <p:cNvSpPr/>
            <p:nvPr/>
          </p:nvSpPr>
          <p:spPr>
            <a:xfrm>
              <a:off x="755891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8" name="object 28"/>
            <p:cNvSpPr/>
            <p:nvPr/>
          </p:nvSpPr>
          <p:spPr>
            <a:xfrm>
              <a:off x="751472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9" name="object 29"/>
            <p:cNvPicPr/>
            <p:nvPr/>
          </p:nvPicPr>
          <p:blipFill>
            <a:blip r:embed="rId6" cstate="print"/>
            <a:stretch>
              <a:fillRect/>
            </a:stretch>
          </p:blipFill>
          <p:spPr>
            <a:xfrm>
              <a:off x="7293737" y="3601973"/>
              <a:ext cx="853452" cy="176022"/>
            </a:xfrm>
            <a:prstGeom prst="rect">
              <a:avLst/>
            </a:prstGeom>
          </p:spPr>
        </p:pic>
        <p:pic>
          <p:nvPicPr>
            <p:cNvPr id="30" name="object 30"/>
            <p:cNvPicPr/>
            <p:nvPr/>
          </p:nvPicPr>
          <p:blipFill>
            <a:blip r:embed="rId4" cstate="print"/>
            <a:stretch>
              <a:fillRect/>
            </a:stretch>
          </p:blipFill>
          <p:spPr>
            <a:xfrm>
              <a:off x="6365620" y="2961131"/>
              <a:ext cx="707136" cy="596645"/>
            </a:xfrm>
            <a:prstGeom prst="rect">
              <a:avLst/>
            </a:prstGeom>
          </p:spPr>
        </p:pic>
        <p:sp>
          <p:nvSpPr>
            <p:cNvPr id="31" name="object 31"/>
            <p:cNvSpPr/>
            <p:nvPr/>
          </p:nvSpPr>
          <p:spPr>
            <a:xfrm>
              <a:off x="656451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32" name="object 32"/>
            <p:cNvSpPr/>
            <p:nvPr/>
          </p:nvSpPr>
          <p:spPr>
            <a:xfrm>
              <a:off x="652031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33" name="object 33"/>
            <p:cNvPicPr/>
            <p:nvPr/>
          </p:nvPicPr>
          <p:blipFill>
            <a:blip r:embed="rId6" cstate="print"/>
            <a:stretch>
              <a:fillRect/>
            </a:stretch>
          </p:blipFill>
          <p:spPr>
            <a:xfrm>
              <a:off x="6299326" y="3601973"/>
              <a:ext cx="857262" cy="176022"/>
            </a:xfrm>
            <a:prstGeom prst="rect">
              <a:avLst/>
            </a:prstGeom>
          </p:spPr>
        </p:pic>
        <p:sp>
          <p:nvSpPr>
            <p:cNvPr id="34" name="object 34"/>
            <p:cNvSpPr/>
            <p:nvPr/>
          </p:nvSpPr>
          <p:spPr>
            <a:xfrm>
              <a:off x="2087765" y="3312794"/>
              <a:ext cx="169545" cy="28575"/>
            </a:xfrm>
            <a:custGeom>
              <a:avLst/>
              <a:gdLst/>
              <a:ahLst/>
              <a:cxnLst/>
              <a:rect l="l" t="t" r="r" b="b"/>
              <a:pathLst>
                <a:path w="169544" h="28575">
                  <a:moveTo>
                    <a:pt x="0" y="0"/>
                  </a:moveTo>
                  <a:lnTo>
                    <a:pt x="28194" y="0"/>
                  </a:lnTo>
                </a:path>
                <a:path w="169544" h="28575">
                  <a:moveTo>
                    <a:pt x="112775" y="0"/>
                  </a:moveTo>
                  <a:lnTo>
                    <a:pt x="169164" y="0"/>
                  </a:lnTo>
                </a:path>
                <a:path w="169544" h="28575">
                  <a:moveTo>
                    <a:pt x="0" y="28194"/>
                  </a:moveTo>
                  <a:lnTo>
                    <a:pt x="56388" y="28194"/>
                  </a:lnTo>
                </a:path>
              </a:pathLst>
            </a:custGeom>
            <a:ln w="28194">
              <a:solidFill>
                <a:srgbClr val="000000"/>
              </a:solidFill>
            </a:ln>
          </p:spPr>
          <p:txBody>
            <a:bodyPr wrap="square" lIns="0" tIns="0" rIns="0" bIns="0" rtlCol="0"/>
            <a:lstStyle/>
            <a:p>
              <a:endParaRPr/>
            </a:p>
          </p:txBody>
        </p:sp>
        <p:pic>
          <p:nvPicPr>
            <p:cNvPr id="35" name="object 35"/>
            <p:cNvPicPr/>
            <p:nvPr/>
          </p:nvPicPr>
          <p:blipFill>
            <a:blip r:embed="rId7" cstate="print"/>
            <a:stretch>
              <a:fillRect/>
            </a:stretch>
          </p:blipFill>
          <p:spPr>
            <a:xfrm>
              <a:off x="1354721" y="3298697"/>
              <a:ext cx="901446" cy="253746"/>
            </a:xfrm>
            <a:prstGeom prst="rect">
              <a:avLst/>
            </a:prstGeom>
          </p:spPr>
        </p:pic>
        <p:pic>
          <p:nvPicPr>
            <p:cNvPr id="36" name="object 36"/>
            <p:cNvPicPr/>
            <p:nvPr/>
          </p:nvPicPr>
          <p:blipFill>
            <a:blip r:embed="rId8" cstate="print"/>
            <a:stretch>
              <a:fillRect/>
            </a:stretch>
          </p:blipFill>
          <p:spPr>
            <a:xfrm>
              <a:off x="1495691" y="3552443"/>
              <a:ext cx="592073" cy="84581"/>
            </a:xfrm>
            <a:prstGeom prst="rect">
              <a:avLst/>
            </a:prstGeom>
          </p:spPr>
        </p:pic>
      </p:grpSp>
      <p:sp>
        <p:nvSpPr>
          <p:cNvPr id="37" name="object 37"/>
          <p:cNvSpPr txBox="1"/>
          <p:nvPr/>
        </p:nvSpPr>
        <p:spPr>
          <a:xfrm>
            <a:off x="1251337" y="2884424"/>
            <a:ext cx="1109345"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Attack</a:t>
            </a:r>
            <a:r>
              <a:rPr sz="2000" b="1" spc="-10" dirty="0">
                <a:latin typeface="Tahoma"/>
                <a:cs typeface="Tahoma"/>
              </a:rPr>
              <a:t>e</a:t>
            </a:r>
            <a:r>
              <a:rPr sz="2000" b="1" spc="-5" dirty="0">
                <a:latin typeface="Tahoma"/>
                <a:cs typeface="Tahoma"/>
              </a:rPr>
              <a:t>r</a:t>
            </a:r>
            <a:endParaRPr sz="2000">
              <a:latin typeface="Tahoma"/>
              <a:cs typeface="Tahoma"/>
            </a:endParaRPr>
          </a:p>
        </p:txBody>
      </p:sp>
      <p:grpSp>
        <p:nvGrpSpPr>
          <p:cNvPr id="38" name="object 38"/>
          <p:cNvGrpSpPr/>
          <p:nvPr/>
        </p:nvGrpSpPr>
        <p:grpSpPr>
          <a:xfrm>
            <a:off x="5601347" y="2971800"/>
            <a:ext cx="3336925" cy="365125"/>
            <a:chOff x="5601347" y="2971800"/>
            <a:chExt cx="3336925" cy="365125"/>
          </a:xfrm>
        </p:grpSpPr>
        <p:pic>
          <p:nvPicPr>
            <p:cNvPr id="39" name="object 39"/>
            <p:cNvPicPr/>
            <p:nvPr/>
          </p:nvPicPr>
          <p:blipFill>
            <a:blip r:embed="rId9" cstate="print"/>
            <a:stretch>
              <a:fillRect/>
            </a:stretch>
          </p:blipFill>
          <p:spPr>
            <a:xfrm>
              <a:off x="5601347" y="2971800"/>
              <a:ext cx="364998" cy="364998"/>
            </a:xfrm>
            <a:prstGeom prst="rect">
              <a:avLst/>
            </a:prstGeom>
          </p:spPr>
        </p:pic>
        <p:pic>
          <p:nvPicPr>
            <p:cNvPr id="40" name="object 40"/>
            <p:cNvPicPr/>
            <p:nvPr/>
          </p:nvPicPr>
          <p:blipFill>
            <a:blip r:embed="rId9" cstate="print"/>
            <a:stretch>
              <a:fillRect/>
            </a:stretch>
          </p:blipFill>
          <p:spPr>
            <a:xfrm>
              <a:off x="8573147" y="2971800"/>
              <a:ext cx="364998" cy="364998"/>
            </a:xfrm>
            <a:prstGeom prst="rect">
              <a:avLst/>
            </a:prstGeom>
          </p:spPr>
        </p:pic>
        <p:pic>
          <p:nvPicPr>
            <p:cNvPr id="41" name="object 41"/>
            <p:cNvPicPr/>
            <p:nvPr/>
          </p:nvPicPr>
          <p:blipFill>
            <a:blip r:embed="rId10" cstate="print"/>
            <a:stretch>
              <a:fillRect/>
            </a:stretch>
          </p:blipFill>
          <p:spPr>
            <a:xfrm>
              <a:off x="7582547" y="2971800"/>
              <a:ext cx="364998" cy="364997"/>
            </a:xfrm>
            <a:prstGeom prst="rect">
              <a:avLst/>
            </a:prstGeom>
          </p:spPr>
        </p:pic>
        <p:pic>
          <p:nvPicPr>
            <p:cNvPr id="42" name="object 42"/>
            <p:cNvPicPr/>
            <p:nvPr/>
          </p:nvPicPr>
          <p:blipFill>
            <a:blip r:embed="rId11" cstate="print"/>
            <a:stretch>
              <a:fillRect/>
            </a:stretch>
          </p:blipFill>
          <p:spPr>
            <a:xfrm>
              <a:off x="6591934" y="2971800"/>
              <a:ext cx="364998" cy="364997"/>
            </a:xfrm>
            <a:prstGeom prst="rect">
              <a:avLst/>
            </a:prstGeom>
          </p:spPr>
        </p:pic>
      </p:grpSp>
      <p:sp>
        <p:nvSpPr>
          <p:cNvPr id="43" name="object 43"/>
          <p:cNvSpPr txBox="1"/>
          <p:nvPr/>
        </p:nvSpPr>
        <p:spPr>
          <a:xfrm>
            <a:off x="2543681" y="2994913"/>
            <a:ext cx="2082800" cy="635000"/>
          </a:xfrm>
          <a:prstGeom prst="rect">
            <a:avLst/>
          </a:prstGeom>
        </p:spPr>
        <p:txBody>
          <a:bodyPr vert="horz" wrap="square" lIns="0" tIns="12065" rIns="0" bIns="0" rtlCol="0">
            <a:spAutoFit/>
          </a:bodyPr>
          <a:lstStyle/>
          <a:p>
            <a:pPr marL="12700" marR="5080">
              <a:lnSpc>
                <a:spcPct val="100000"/>
              </a:lnSpc>
              <a:spcBef>
                <a:spcPts val="95"/>
              </a:spcBef>
            </a:pPr>
            <a:r>
              <a:rPr sz="2000" spc="-10" dirty="0">
                <a:latin typeface="Tahoma"/>
                <a:cs typeface="Tahoma"/>
              </a:rPr>
              <a:t>attack</a:t>
            </a:r>
            <a:r>
              <a:rPr sz="2000" spc="-15" dirty="0">
                <a:latin typeface="Tahoma"/>
                <a:cs typeface="Tahoma"/>
              </a:rPr>
              <a:t> </a:t>
            </a:r>
            <a:r>
              <a:rPr sz="2000" spc="-5" dirty="0">
                <a:latin typeface="Tahoma"/>
                <a:cs typeface="Tahoma"/>
              </a:rPr>
              <a:t>on</a:t>
            </a:r>
            <a:r>
              <a:rPr sz="2000" spc="-30" dirty="0">
                <a:latin typeface="Tahoma"/>
                <a:cs typeface="Tahoma"/>
              </a:rPr>
              <a:t> </a:t>
            </a:r>
            <a:r>
              <a:rPr sz="2000" spc="-5" dirty="0">
                <a:latin typeface="Tahoma"/>
                <a:cs typeface="Tahoma"/>
              </a:rPr>
              <a:t>targeted </a:t>
            </a:r>
            <a:r>
              <a:rPr sz="2000" spc="-610" dirty="0">
                <a:latin typeface="Tahoma"/>
                <a:cs typeface="Tahoma"/>
              </a:rPr>
              <a:t> </a:t>
            </a:r>
            <a:r>
              <a:rPr sz="2000" spc="-5" dirty="0">
                <a:latin typeface="Tahoma"/>
                <a:cs typeface="Tahoma"/>
              </a:rPr>
              <a:t>system</a:t>
            </a:r>
            <a:endParaRPr sz="2000">
              <a:latin typeface="Tahoma"/>
              <a:cs typeface="Tahoma"/>
            </a:endParaRPr>
          </a:p>
        </p:txBody>
      </p:sp>
      <p:grpSp>
        <p:nvGrpSpPr>
          <p:cNvPr id="44" name="object 44"/>
          <p:cNvGrpSpPr/>
          <p:nvPr/>
        </p:nvGrpSpPr>
        <p:grpSpPr>
          <a:xfrm>
            <a:off x="1354721" y="3637026"/>
            <a:ext cx="8564245" cy="998219"/>
            <a:chOff x="1354721" y="3637026"/>
            <a:chExt cx="8564245" cy="998219"/>
          </a:xfrm>
        </p:grpSpPr>
        <p:sp>
          <p:nvSpPr>
            <p:cNvPr id="45" name="object 45"/>
            <p:cNvSpPr/>
            <p:nvPr/>
          </p:nvSpPr>
          <p:spPr>
            <a:xfrm>
              <a:off x="4661039" y="3777996"/>
              <a:ext cx="5257800" cy="857250"/>
            </a:xfrm>
            <a:custGeom>
              <a:avLst/>
              <a:gdLst/>
              <a:ahLst/>
              <a:cxnLst/>
              <a:rect l="l" t="t" r="r" b="b"/>
              <a:pathLst>
                <a:path w="5257800" h="857250">
                  <a:moveTo>
                    <a:pt x="5257800" y="857249"/>
                  </a:moveTo>
                  <a:lnTo>
                    <a:pt x="0" y="857250"/>
                  </a:lnTo>
                  <a:lnTo>
                    <a:pt x="0" y="0"/>
                  </a:lnTo>
                  <a:lnTo>
                    <a:pt x="5257800" y="0"/>
                  </a:lnTo>
                  <a:lnTo>
                    <a:pt x="5257800" y="857249"/>
                  </a:lnTo>
                  <a:close/>
                </a:path>
              </a:pathLst>
            </a:custGeom>
            <a:solidFill>
              <a:srgbClr val="FFFF00"/>
            </a:solidFill>
          </p:spPr>
          <p:txBody>
            <a:bodyPr wrap="square" lIns="0" tIns="0" rIns="0" bIns="0" rtlCol="0"/>
            <a:lstStyle/>
            <a:p>
              <a:endParaRPr/>
            </a:p>
          </p:txBody>
        </p:sp>
        <p:sp>
          <p:nvSpPr>
            <p:cNvPr id="46" name="object 46"/>
            <p:cNvSpPr/>
            <p:nvPr/>
          </p:nvSpPr>
          <p:spPr>
            <a:xfrm>
              <a:off x="4654943" y="3778008"/>
              <a:ext cx="5264150" cy="857250"/>
            </a:xfrm>
            <a:custGeom>
              <a:avLst/>
              <a:gdLst/>
              <a:ahLst/>
              <a:cxnLst/>
              <a:rect l="l" t="t" r="r" b="b"/>
              <a:pathLst>
                <a:path w="5264150" h="857250">
                  <a:moveTo>
                    <a:pt x="12954" y="0"/>
                  </a:moveTo>
                  <a:lnTo>
                    <a:pt x="0" y="0"/>
                  </a:lnTo>
                  <a:lnTo>
                    <a:pt x="0" y="857250"/>
                  </a:lnTo>
                  <a:lnTo>
                    <a:pt x="12954" y="857250"/>
                  </a:lnTo>
                  <a:lnTo>
                    <a:pt x="12954" y="0"/>
                  </a:lnTo>
                  <a:close/>
                </a:path>
                <a:path w="5264150" h="857250">
                  <a:moveTo>
                    <a:pt x="5263896" y="0"/>
                  </a:moveTo>
                  <a:lnTo>
                    <a:pt x="5257800" y="0"/>
                  </a:lnTo>
                  <a:lnTo>
                    <a:pt x="5257800" y="857250"/>
                  </a:lnTo>
                  <a:lnTo>
                    <a:pt x="5263896" y="857250"/>
                  </a:lnTo>
                  <a:lnTo>
                    <a:pt x="5263896" y="0"/>
                  </a:lnTo>
                  <a:close/>
                </a:path>
              </a:pathLst>
            </a:custGeom>
            <a:solidFill>
              <a:srgbClr val="000000"/>
            </a:solidFill>
          </p:spPr>
          <p:txBody>
            <a:bodyPr wrap="square" lIns="0" tIns="0" rIns="0" bIns="0" rtlCol="0"/>
            <a:lstStyle/>
            <a:p>
              <a:endParaRPr/>
            </a:p>
          </p:txBody>
        </p:sp>
        <p:pic>
          <p:nvPicPr>
            <p:cNvPr id="47" name="object 47"/>
            <p:cNvPicPr/>
            <p:nvPr/>
          </p:nvPicPr>
          <p:blipFill>
            <a:blip r:embed="rId12" cstate="print"/>
            <a:stretch>
              <a:fillRect/>
            </a:stretch>
          </p:blipFill>
          <p:spPr>
            <a:xfrm>
              <a:off x="4840871" y="3955542"/>
              <a:ext cx="707136" cy="596645"/>
            </a:xfrm>
            <a:prstGeom prst="rect">
              <a:avLst/>
            </a:prstGeom>
          </p:spPr>
        </p:pic>
        <p:pic>
          <p:nvPicPr>
            <p:cNvPr id="48" name="object 48"/>
            <p:cNvPicPr/>
            <p:nvPr/>
          </p:nvPicPr>
          <p:blipFill>
            <a:blip r:embed="rId13" cstate="print"/>
            <a:stretch>
              <a:fillRect/>
            </a:stretch>
          </p:blipFill>
          <p:spPr>
            <a:xfrm>
              <a:off x="4774577" y="4552188"/>
              <a:ext cx="858011" cy="83058"/>
            </a:xfrm>
            <a:prstGeom prst="rect">
              <a:avLst/>
            </a:prstGeom>
          </p:spPr>
        </p:pic>
        <p:pic>
          <p:nvPicPr>
            <p:cNvPr id="49" name="object 49"/>
            <p:cNvPicPr/>
            <p:nvPr/>
          </p:nvPicPr>
          <p:blipFill>
            <a:blip r:embed="rId12" cstate="print"/>
            <a:stretch>
              <a:fillRect/>
            </a:stretch>
          </p:blipFill>
          <p:spPr>
            <a:xfrm>
              <a:off x="8884805" y="3955542"/>
              <a:ext cx="707136" cy="596645"/>
            </a:xfrm>
            <a:prstGeom prst="rect">
              <a:avLst/>
            </a:prstGeom>
          </p:spPr>
        </p:pic>
        <p:pic>
          <p:nvPicPr>
            <p:cNvPr id="50" name="object 50"/>
            <p:cNvPicPr/>
            <p:nvPr/>
          </p:nvPicPr>
          <p:blipFill>
            <a:blip r:embed="rId14" cstate="print"/>
            <a:stretch>
              <a:fillRect/>
            </a:stretch>
          </p:blipFill>
          <p:spPr>
            <a:xfrm>
              <a:off x="8818498" y="4552188"/>
              <a:ext cx="852690" cy="83058"/>
            </a:xfrm>
            <a:prstGeom prst="rect">
              <a:avLst/>
            </a:prstGeom>
          </p:spPr>
        </p:pic>
        <p:pic>
          <p:nvPicPr>
            <p:cNvPr id="51" name="object 51"/>
            <p:cNvPicPr/>
            <p:nvPr/>
          </p:nvPicPr>
          <p:blipFill>
            <a:blip r:embed="rId12" cstate="print"/>
            <a:stretch>
              <a:fillRect/>
            </a:stretch>
          </p:blipFill>
          <p:spPr>
            <a:xfrm>
              <a:off x="5857379" y="3955542"/>
              <a:ext cx="707136" cy="596645"/>
            </a:xfrm>
            <a:prstGeom prst="rect">
              <a:avLst/>
            </a:prstGeom>
          </p:spPr>
        </p:pic>
        <p:pic>
          <p:nvPicPr>
            <p:cNvPr id="52" name="object 52"/>
            <p:cNvPicPr/>
            <p:nvPr/>
          </p:nvPicPr>
          <p:blipFill>
            <a:blip r:embed="rId15" cstate="print"/>
            <a:stretch>
              <a:fillRect/>
            </a:stretch>
          </p:blipFill>
          <p:spPr>
            <a:xfrm>
              <a:off x="5791085" y="4552188"/>
              <a:ext cx="851153" cy="83058"/>
            </a:xfrm>
            <a:prstGeom prst="rect">
              <a:avLst/>
            </a:prstGeom>
          </p:spPr>
        </p:pic>
        <p:pic>
          <p:nvPicPr>
            <p:cNvPr id="53" name="object 53"/>
            <p:cNvPicPr/>
            <p:nvPr/>
          </p:nvPicPr>
          <p:blipFill>
            <a:blip r:embed="rId16" cstate="print"/>
            <a:stretch>
              <a:fillRect/>
            </a:stretch>
          </p:blipFill>
          <p:spPr>
            <a:xfrm>
              <a:off x="6873875" y="3955542"/>
              <a:ext cx="685037" cy="596645"/>
            </a:xfrm>
            <a:prstGeom prst="rect">
              <a:avLst/>
            </a:prstGeom>
          </p:spPr>
        </p:pic>
        <p:pic>
          <p:nvPicPr>
            <p:cNvPr id="54" name="object 54"/>
            <p:cNvPicPr/>
            <p:nvPr/>
          </p:nvPicPr>
          <p:blipFill>
            <a:blip r:embed="rId17" cstate="print"/>
            <a:stretch>
              <a:fillRect/>
            </a:stretch>
          </p:blipFill>
          <p:spPr>
            <a:xfrm>
              <a:off x="6785495" y="4552188"/>
              <a:ext cx="866381" cy="83058"/>
            </a:xfrm>
            <a:prstGeom prst="rect">
              <a:avLst/>
            </a:prstGeom>
          </p:spPr>
        </p:pic>
        <p:pic>
          <p:nvPicPr>
            <p:cNvPr id="55" name="object 55"/>
            <p:cNvPicPr/>
            <p:nvPr/>
          </p:nvPicPr>
          <p:blipFill>
            <a:blip r:embed="rId12" cstate="print"/>
            <a:stretch>
              <a:fillRect/>
            </a:stretch>
          </p:blipFill>
          <p:spPr>
            <a:xfrm>
              <a:off x="7868285" y="3955542"/>
              <a:ext cx="707136" cy="596645"/>
            </a:xfrm>
            <a:prstGeom prst="rect">
              <a:avLst/>
            </a:prstGeom>
          </p:spPr>
        </p:pic>
        <p:pic>
          <p:nvPicPr>
            <p:cNvPr id="56" name="object 56"/>
            <p:cNvPicPr/>
            <p:nvPr/>
          </p:nvPicPr>
          <p:blipFill>
            <a:blip r:embed="rId18" cstate="print"/>
            <a:stretch>
              <a:fillRect/>
            </a:stretch>
          </p:blipFill>
          <p:spPr>
            <a:xfrm>
              <a:off x="7802003" y="4552188"/>
              <a:ext cx="859536" cy="83058"/>
            </a:xfrm>
            <a:prstGeom prst="rect">
              <a:avLst/>
            </a:prstGeom>
          </p:spPr>
        </p:pic>
        <p:pic>
          <p:nvPicPr>
            <p:cNvPr id="57" name="object 57"/>
            <p:cNvPicPr/>
            <p:nvPr/>
          </p:nvPicPr>
          <p:blipFill>
            <a:blip r:embed="rId19" cstate="print"/>
            <a:stretch>
              <a:fillRect/>
            </a:stretch>
          </p:blipFill>
          <p:spPr>
            <a:xfrm>
              <a:off x="5304929" y="3777996"/>
              <a:ext cx="861059" cy="22860"/>
            </a:xfrm>
            <a:prstGeom prst="rect">
              <a:avLst/>
            </a:prstGeom>
          </p:spPr>
        </p:pic>
        <p:sp>
          <p:nvSpPr>
            <p:cNvPr id="58" name="object 58"/>
            <p:cNvSpPr/>
            <p:nvPr/>
          </p:nvSpPr>
          <p:spPr>
            <a:xfrm>
              <a:off x="5327027"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pic>
          <p:nvPicPr>
            <p:cNvPr id="59" name="object 59"/>
            <p:cNvPicPr/>
            <p:nvPr/>
          </p:nvPicPr>
          <p:blipFill>
            <a:blip r:embed="rId20" cstate="print"/>
            <a:stretch>
              <a:fillRect/>
            </a:stretch>
          </p:blipFill>
          <p:spPr>
            <a:xfrm>
              <a:off x="8288159" y="3777996"/>
              <a:ext cx="849630" cy="22859"/>
            </a:xfrm>
            <a:prstGeom prst="rect">
              <a:avLst/>
            </a:prstGeom>
          </p:spPr>
        </p:pic>
        <p:sp>
          <p:nvSpPr>
            <p:cNvPr id="60" name="object 60"/>
            <p:cNvSpPr/>
            <p:nvPr/>
          </p:nvSpPr>
          <p:spPr>
            <a:xfrm>
              <a:off x="8288159"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pic>
          <p:nvPicPr>
            <p:cNvPr id="61" name="object 61"/>
            <p:cNvPicPr/>
            <p:nvPr/>
          </p:nvPicPr>
          <p:blipFill>
            <a:blip r:embed="rId21" cstate="print"/>
            <a:stretch>
              <a:fillRect/>
            </a:stretch>
          </p:blipFill>
          <p:spPr>
            <a:xfrm>
              <a:off x="7293737" y="3777996"/>
              <a:ext cx="853452" cy="22859"/>
            </a:xfrm>
            <a:prstGeom prst="rect">
              <a:avLst/>
            </a:prstGeom>
          </p:spPr>
        </p:pic>
        <p:sp>
          <p:nvSpPr>
            <p:cNvPr id="62" name="object 62"/>
            <p:cNvSpPr/>
            <p:nvPr/>
          </p:nvSpPr>
          <p:spPr>
            <a:xfrm>
              <a:off x="7293737"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63" name="object 63"/>
            <p:cNvPicPr/>
            <p:nvPr/>
          </p:nvPicPr>
          <p:blipFill>
            <a:blip r:embed="rId22" cstate="print"/>
            <a:stretch>
              <a:fillRect/>
            </a:stretch>
          </p:blipFill>
          <p:spPr>
            <a:xfrm>
              <a:off x="1354721" y="3637026"/>
              <a:ext cx="901446" cy="998220"/>
            </a:xfrm>
            <a:prstGeom prst="rect">
              <a:avLst/>
            </a:prstGeom>
          </p:spPr>
        </p:pic>
        <p:pic>
          <p:nvPicPr>
            <p:cNvPr id="64" name="object 64"/>
            <p:cNvPicPr/>
            <p:nvPr/>
          </p:nvPicPr>
          <p:blipFill>
            <a:blip r:embed="rId21" cstate="print"/>
            <a:stretch>
              <a:fillRect/>
            </a:stretch>
          </p:blipFill>
          <p:spPr>
            <a:xfrm>
              <a:off x="6299326" y="3777996"/>
              <a:ext cx="857262" cy="22859"/>
            </a:xfrm>
            <a:prstGeom prst="rect">
              <a:avLst/>
            </a:prstGeom>
          </p:spPr>
        </p:pic>
        <p:sp>
          <p:nvSpPr>
            <p:cNvPr id="65" name="object 65"/>
            <p:cNvSpPr/>
            <p:nvPr/>
          </p:nvSpPr>
          <p:spPr>
            <a:xfrm>
              <a:off x="6299326"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66" name="object 66"/>
            <p:cNvPicPr/>
            <p:nvPr/>
          </p:nvPicPr>
          <p:blipFill>
            <a:blip r:embed="rId10" cstate="print"/>
            <a:stretch>
              <a:fillRect/>
            </a:stretch>
          </p:blipFill>
          <p:spPr>
            <a:xfrm>
              <a:off x="5067947" y="3976878"/>
              <a:ext cx="364998" cy="364998"/>
            </a:xfrm>
            <a:prstGeom prst="rect">
              <a:avLst/>
            </a:prstGeom>
          </p:spPr>
        </p:pic>
        <p:pic>
          <p:nvPicPr>
            <p:cNvPr id="67" name="object 67"/>
            <p:cNvPicPr/>
            <p:nvPr/>
          </p:nvPicPr>
          <p:blipFill>
            <a:blip r:embed="rId11" cstate="print"/>
            <a:stretch>
              <a:fillRect/>
            </a:stretch>
          </p:blipFill>
          <p:spPr>
            <a:xfrm>
              <a:off x="9106547" y="3976878"/>
              <a:ext cx="364998" cy="364998"/>
            </a:xfrm>
            <a:prstGeom prst="rect">
              <a:avLst/>
            </a:prstGeom>
          </p:spPr>
        </p:pic>
        <p:pic>
          <p:nvPicPr>
            <p:cNvPr id="68" name="object 68"/>
            <p:cNvPicPr/>
            <p:nvPr/>
          </p:nvPicPr>
          <p:blipFill>
            <a:blip r:embed="rId11" cstate="print"/>
            <a:stretch>
              <a:fillRect/>
            </a:stretch>
          </p:blipFill>
          <p:spPr>
            <a:xfrm>
              <a:off x="6077597" y="3976878"/>
              <a:ext cx="364998" cy="364998"/>
            </a:xfrm>
            <a:prstGeom prst="rect">
              <a:avLst/>
            </a:prstGeom>
          </p:spPr>
        </p:pic>
        <p:pic>
          <p:nvPicPr>
            <p:cNvPr id="69" name="object 69"/>
            <p:cNvPicPr/>
            <p:nvPr/>
          </p:nvPicPr>
          <p:blipFill>
            <a:blip r:embed="rId9" cstate="print"/>
            <a:stretch>
              <a:fillRect/>
            </a:stretch>
          </p:blipFill>
          <p:spPr>
            <a:xfrm>
              <a:off x="7087247" y="3976878"/>
              <a:ext cx="364998" cy="364998"/>
            </a:xfrm>
            <a:prstGeom prst="rect">
              <a:avLst/>
            </a:prstGeom>
          </p:spPr>
        </p:pic>
        <p:pic>
          <p:nvPicPr>
            <p:cNvPr id="70" name="object 70"/>
            <p:cNvPicPr/>
            <p:nvPr/>
          </p:nvPicPr>
          <p:blipFill>
            <a:blip r:embed="rId10" cstate="print"/>
            <a:stretch>
              <a:fillRect/>
            </a:stretch>
          </p:blipFill>
          <p:spPr>
            <a:xfrm>
              <a:off x="8096897" y="3976878"/>
              <a:ext cx="364998" cy="364998"/>
            </a:xfrm>
            <a:prstGeom prst="rect">
              <a:avLst/>
            </a:prstGeom>
          </p:spPr>
        </p:pic>
      </p:grpSp>
      <p:sp>
        <p:nvSpPr>
          <p:cNvPr id="71" name="object 71"/>
          <p:cNvSpPr txBox="1"/>
          <p:nvPr/>
        </p:nvSpPr>
        <p:spPr>
          <a:xfrm>
            <a:off x="3048133" y="4121150"/>
            <a:ext cx="899794" cy="604520"/>
          </a:xfrm>
          <a:prstGeom prst="rect">
            <a:avLst/>
          </a:prstGeom>
        </p:spPr>
        <p:txBody>
          <a:bodyPr vert="horz" wrap="square" lIns="0" tIns="46990" rIns="0" bIns="0" rtlCol="0">
            <a:spAutoFit/>
          </a:bodyPr>
          <a:lstStyle/>
          <a:p>
            <a:pPr marL="34925" marR="5080" indent="-22860">
              <a:lnSpc>
                <a:spcPts val="2160"/>
              </a:lnSpc>
              <a:spcBef>
                <a:spcPts val="370"/>
              </a:spcBef>
            </a:pPr>
            <a:r>
              <a:rPr sz="2000" b="1" spc="-10" dirty="0">
                <a:latin typeface="Tahoma"/>
                <a:cs typeface="Tahoma"/>
              </a:rPr>
              <a:t>Master  </a:t>
            </a:r>
            <a:r>
              <a:rPr sz="2000" b="1" spc="-5" dirty="0">
                <a:latin typeface="Tahoma"/>
                <a:cs typeface="Tahoma"/>
              </a:rPr>
              <a:t>Server</a:t>
            </a:r>
            <a:endParaRPr sz="2000">
              <a:latin typeface="Tahoma"/>
              <a:cs typeface="Tahoma"/>
            </a:endParaRPr>
          </a:p>
        </p:txBody>
      </p:sp>
      <p:grpSp>
        <p:nvGrpSpPr>
          <p:cNvPr id="72" name="object 72"/>
          <p:cNvGrpSpPr/>
          <p:nvPr/>
        </p:nvGrpSpPr>
        <p:grpSpPr>
          <a:xfrm>
            <a:off x="774839" y="3810761"/>
            <a:ext cx="9144000" cy="1682114"/>
            <a:chOff x="774839" y="3810761"/>
            <a:chExt cx="9144000" cy="1682114"/>
          </a:xfrm>
        </p:grpSpPr>
        <p:sp>
          <p:nvSpPr>
            <p:cNvPr id="73" name="object 73"/>
            <p:cNvSpPr/>
            <p:nvPr/>
          </p:nvSpPr>
          <p:spPr>
            <a:xfrm>
              <a:off x="4092587" y="3817619"/>
              <a:ext cx="1362075" cy="817880"/>
            </a:xfrm>
            <a:custGeom>
              <a:avLst/>
              <a:gdLst/>
              <a:ahLst/>
              <a:cxnLst/>
              <a:rect l="l" t="t" r="r" b="b"/>
              <a:pathLst>
                <a:path w="1362075" h="817879">
                  <a:moveTo>
                    <a:pt x="990600" y="458255"/>
                  </a:moveTo>
                  <a:lnTo>
                    <a:pt x="990600" y="97536"/>
                  </a:lnTo>
                  <a:lnTo>
                    <a:pt x="0" y="816864"/>
                  </a:lnTo>
                  <a:lnTo>
                    <a:pt x="553" y="817625"/>
                  </a:lnTo>
                  <a:lnTo>
                    <a:pt x="495703" y="817625"/>
                  </a:lnTo>
                  <a:lnTo>
                    <a:pt x="990600" y="458255"/>
                  </a:lnTo>
                  <a:close/>
                </a:path>
                <a:path w="1362075" h="817879">
                  <a:moveTo>
                    <a:pt x="1361694" y="9144"/>
                  </a:moveTo>
                  <a:lnTo>
                    <a:pt x="919733" y="0"/>
                  </a:lnTo>
                  <a:lnTo>
                    <a:pt x="990600" y="97536"/>
                  </a:lnTo>
                  <a:lnTo>
                    <a:pt x="990600" y="458255"/>
                  </a:lnTo>
                  <a:lnTo>
                    <a:pt x="1162050" y="333756"/>
                  </a:lnTo>
                  <a:lnTo>
                    <a:pt x="1232916" y="431292"/>
                  </a:lnTo>
                  <a:lnTo>
                    <a:pt x="1361694" y="9144"/>
                  </a:lnTo>
                  <a:close/>
                </a:path>
              </a:pathLst>
            </a:custGeom>
            <a:solidFill>
              <a:srgbClr val="FFFF00"/>
            </a:solidFill>
          </p:spPr>
          <p:txBody>
            <a:bodyPr wrap="square" lIns="0" tIns="0" rIns="0" bIns="0" rtlCol="0"/>
            <a:lstStyle/>
            <a:p>
              <a:endParaRPr/>
            </a:p>
          </p:txBody>
        </p:sp>
        <p:sp>
          <p:nvSpPr>
            <p:cNvPr id="74" name="object 74"/>
            <p:cNvSpPr/>
            <p:nvPr/>
          </p:nvSpPr>
          <p:spPr>
            <a:xfrm>
              <a:off x="4083443" y="3810761"/>
              <a:ext cx="1379220" cy="824865"/>
            </a:xfrm>
            <a:custGeom>
              <a:avLst/>
              <a:gdLst/>
              <a:ahLst/>
              <a:cxnLst/>
              <a:rect l="l" t="t" r="r" b="b"/>
              <a:pathLst>
                <a:path w="1379220" h="824864">
                  <a:moveTo>
                    <a:pt x="995933" y="115323"/>
                  </a:moveTo>
                  <a:lnTo>
                    <a:pt x="995933" y="99059"/>
                  </a:lnTo>
                  <a:lnTo>
                    <a:pt x="994409" y="108203"/>
                  </a:lnTo>
                  <a:lnTo>
                    <a:pt x="990615" y="102921"/>
                  </a:lnTo>
                  <a:lnTo>
                    <a:pt x="0" y="822197"/>
                  </a:lnTo>
                  <a:lnTo>
                    <a:pt x="1658" y="824483"/>
                  </a:lnTo>
                  <a:lnTo>
                    <a:pt x="13716" y="824483"/>
                  </a:lnTo>
                  <a:lnTo>
                    <a:pt x="14477" y="819911"/>
                  </a:lnTo>
                  <a:lnTo>
                    <a:pt x="17796" y="824483"/>
                  </a:lnTo>
                  <a:lnTo>
                    <a:pt x="19250" y="824483"/>
                  </a:lnTo>
                  <a:lnTo>
                    <a:pt x="995933" y="115323"/>
                  </a:lnTo>
                  <a:close/>
                </a:path>
                <a:path w="1379220" h="824864">
                  <a:moveTo>
                    <a:pt x="17796" y="824483"/>
                  </a:moveTo>
                  <a:lnTo>
                    <a:pt x="14477" y="819911"/>
                  </a:lnTo>
                  <a:lnTo>
                    <a:pt x="13716" y="824483"/>
                  </a:lnTo>
                  <a:lnTo>
                    <a:pt x="17796" y="824483"/>
                  </a:lnTo>
                  <a:close/>
                </a:path>
                <a:path w="1379220" h="824864">
                  <a:moveTo>
                    <a:pt x="1239832" y="423923"/>
                  </a:moveTo>
                  <a:lnTo>
                    <a:pt x="1172717" y="331469"/>
                  </a:lnTo>
                  <a:lnTo>
                    <a:pt x="493719" y="824483"/>
                  </a:lnTo>
                  <a:lnTo>
                    <a:pt x="515945" y="824483"/>
                  </a:lnTo>
                  <a:lnTo>
                    <a:pt x="1166621" y="352034"/>
                  </a:lnTo>
                  <a:lnTo>
                    <a:pt x="1166621" y="344423"/>
                  </a:lnTo>
                  <a:lnTo>
                    <a:pt x="1175003" y="345947"/>
                  </a:lnTo>
                  <a:lnTo>
                    <a:pt x="1175003" y="355979"/>
                  </a:lnTo>
                  <a:lnTo>
                    <a:pt x="1235964" y="440021"/>
                  </a:lnTo>
                  <a:lnTo>
                    <a:pt x="1235964" y="436625"/>
                  </a:lnTo>
                  <a:lnTo>
                    <a:pt x="1239832" y="423923"/>
                  </a:lnTo>
                  <a:close/>
                </a:path>
                <a:path w="1379220" h="824864">
                  <a:moveTo>
                    <a:pt x="1379219" y="9143"/>
                  </a:moveTo>
                  <a:lnTo>
                    <a:pt x="916685" y="0"/>
                  </a:lnTo>
                  <a:lnTo>
                    <a:pt x="928877" y="16973"/>
                  </a:lnTo>
                  <a:lnTo>
                    <a:pt x="928877" y="12953"/>
                  </a:lnTo>
                  <a:lnTo>
                    <a:pt x="934211" y="3047"/>
                  </a:lnTo>
                  <a:lnTo>
                    <a:pt x="941594" y="13217"/>
                  </a:lnTo>
                  <a:lnTo>
                    <a:pt x="1362239" y="21935"/>
                  </a:lnTo>
                  <a:lnTo>
                    <a:pt x="1364741" y="13715"/>
                  </a:lnTo>
                  <a:lnTo>
                    <a:pt x="1370075" y="22097"/>
                  </a:lnTo>
                  <a:lnTo>
                    <a:pt x="1370075" y="39381"/>
                  </a:lnTo>
                  <a:lnTo>
                    <a:pt x="1379219" y="9143"/>
                  </a:lnTo>
                  <a:close/>
                </a:path>
                <a:path w="1379220" h="824864">
                  <a:moveTo>
                    <a:pt x="941594" y="13217"/>
                  </a:moveTo>
                  <a:lnTo>
                    <a:pt x="934211" y="3047"/>
                  </a:lnTo>
                  <a:lnTo>
                    <a:pt x="928877" y="12953"/>
                  </a:lnTo>
                  <a:lnTo>
                    <a:pt x="941594" y="13217"/>
                  </a:lnTo>
                  <a:close/>
                </a:path>
                <a:path w="1379220" h="824864">
                  <a:moveTo>
                    <a:pt x="1008887" y="105917"/>
                  </a:moveTo>
                  <a:lnTo>
                    <a:pt x="941594" y="13217"/>
                  </a:lnTo>
                  <a:lnTo>
                    <a:pt x="928877" y="12953"/>
                  </a:lnTo>
                  <a:lnTo>
                    <a:pt x="928877" y="16973"/>
                  </a:lnTo>
                  <a:lnTo>
                    <a:pt x="990615" y="102921"/>
                  </a:lnTo>
                  <a:lnTo>
                    <a:pt x="995933" y="99059"/>
                  </a:lnTo>
                  <a:lnTo>
                    <a:pt x="995933" y="115323"/>
                  </a:lnTo>
                  <a:lnTo>
                    <a:pt x="1008887" y="105917"/>
                  </a:lnTo>
                  <a:close/>
                </a:path>
                <a:path w="1379220" h="824864">
                  <a:moveTo>
                    <a:pt x="995933" y="99059"/>
                  </a:moveTo>
                  <a:lnTo>
                    <a:pt x="990615" y="102921"/>
                  </a:lnTo>
                  <a:lnTo>
                    <a:pt x="994409" y="108203"/>
                  </a:lnTo>
                  <a:lnTo>
                    <a:pt x="995933" y="99059"/>
                  </a:lnTo>
                  <a:close/>
                </a:path>
                <a:path w="1379220" h="824864">
                  <a:moveTo>
                    <a:pt x="1175003" y="345947"/>
                  </a:moveTo>
                  <a:lnTo>
                    <a:pt x="1166621" y="344423"/>
                  </a:lnTo>
                  <a:lnTo>
                    <a:pt x="1170237" y="349408"/>
                  </a:lnTo>
                  <a:lnTo>
                    <a:pt x="1175003" y="345947"/>
                  </a:lnTo>
                  <a:close/>
                </a:path>
                <a:path w="1379220" h="824864">
                  <a:moveTo>
                    <a:pt x="1170237" y="349408"/>
                  </a:moveTo>
                  <a:lnTo>
                    <a:pt x="1166621" y="344423"/>
                  </a:lnTo>
                  <a:lnTo>
                    <a:pt x="1166621" y="352034"/>
                  </a:lnTo>
                  <a:lnTo>
                    <a:pt x="1170237" y="349408"/>
                  </a:lnTo>
                  <a:close/>
                </a:path>
                <a:path w="1379220" h="824864">
                  <a:moveTo>
                    <a:pt x="1175003" y="355979"/>
                  </a:moveTo>
                  <a:lnTo>
                    <a:pt x="1175003" y="345947"/>
                  </a:lnTo>
                  <a:lnTo>
                    <a:pt x="1170237" y="349408"/>
                  </a:lnTo>
                  <a:lnTo>
                    <a:pt x="1175003" y="355979"/>
                  </a:lnTo>
                  <a:close/>
                </a:path>
                <a:path w="1379220" h="824864">
                  <a:moveTo>
                    <a:pt x="1247393" y="434339"/>
                  </a:moveTo>
                  <a:lnTo>
                    <a:pt x="1239832" y="423923"/>
                  </a:lnTo>
                  <a:lnTo>
                    <a:pt x="1235964" y="436625"/>
                  </a:lnTo>
                  <a:lnTo>
                    <a:pt x="1247393" y="434339"/>
                  </a:lnTo>
                  <a:close/>
                </a:path>
                <a:path w="1379220" h="824864">
                  <a:moveTo>
                    <a:pt x="1247393" y="445068"/>
                  </a:moveTo>
                  <a:lnTo>
                    <a:pt x="1247393" y="434339"/>
                  </a:lnTo>
                  <a:lnTo>
                    <a:pt x="1235964" y="436625"/>
                  </a:lnTo>
                  <a:lnTo>
                    <a:pt x="1235964" y="440021"/>
                  </a:lnTo>
                  <a:lnTo>
                    <a:pt x="1245108" y="452627"/>
                  </a:lnTo>
                  <a:lnTo>
                    <a:pt x="1247393" y="445068"/>
                  </a:lnTo>
                  <a:close/>
                </a:path>
                <a:path w="1379220" h="824864">
                  <a:moveTo>
                    <a:pt x="1370075" y="39381"/>
                  </a:moveTo>
                  <a:lnTo>
                    <a:pt x="1370075" y="22097"/>
                  </a:lnTo>
                  <a:lnTo>
                    <a:pt x="1362239" y="21935"/>
                  </a:lnTo>
                  <a:lnTo>
                    <a:pt x="1239832" y="423923"/>
                  </a:lnTo>
                  <a:lnTo>
                    <a:pt x="1247393" y="434339"/>
                  </a:lnTo>
                  <a:lnTo>
                    <a:pt x="1247393" y="445068"/>
                  </a:lnTo>
                  <a:lnTo>
                    <a:pt x="1370075" y="39381"/>
                  </a:lnTo>
                  <a:close/>
                </a:path>
                <a:path w="1379220" h="824864">
                  <a:moveTo>
                    <a:pt x="1370075" y="22097"/>
                  </a:moveTo>
                  <a:lnTo>
                    <a:pt x="1364741" y="13715"/>
                  </a:lnTo>
                  <a:lnTo>
                    <a:pt x="1362239" y="21935"/>
                  </a:lnTo>
                  <a:lnTo>
                    <a:pt x="1370075" y="22097"/>
                  </a:lnTo>
                  <a:close/>
                </a:path>
              </a:pathLst>
            </a:custGeom>
            <a:solidFill>
              <a:srgbClr val="000000"/>
            </a:solidFill>
          </p:spPr>
          <p:txBody>
            <a:bodyPr wrap="square" lIns="0" tIns="0" rIns="0" bIns="0" rtlCol="0"/>
            <a:lstStyle/>
            <a:p>
              <a:endParaRPr/>
            </a:p>
          </p:txBody>
        </p:sp>
        <p:sp>
          <p:nvSpPr>
            <p:cNvPr id="75" name="object 75"/>
            <p:cNvSpPr/>
            <p:nvPr/>
          </p:nvSpPr>
          <p:spPr>
            <a:xfrm>
              <a:off x="774839" y="46344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pic>
          <p:nvPicPr>
            <p:cNvPr id="76" name="object 76"/>
            <p:cNvPicPr/>
            <p:nvPr/>
          </p:nvPicPr>
          <p:blipFill>
            <a:blip r:embed="rId23" cstate="print"/>
            <a:stretch>
              <a:fillRect/>
            </a:stretch>
          </p:blipFill>
          <p:spPr>
            <a:xfrm>
              <a:off x="5922149" y="5048250"/>
              <a:ext cx="2587751" cy="444246"/>
            </a:xfrm>
            <a:prstGeom prst="rect">
              <a:avLst/>
            </a:prstGeom>
          </p:spPr>
        </p:pic>
      </p:grpSp>
      <p:sp>
        <p:nvSpPr>
          <p:cNvPr id="77" name="object 77"/>
          <p:cNvSpPr txBox="1"/>
          <p:nvPr/>
        </p:nvSpPr>
        <p:spPr>
          <a:xfrm>
            <a:off x="6624199" y="5230621"/>
            <a:ext cx="131127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5490A8"/>
                </a:solidFill>
                <a:latin typeface="Tahoma"/>
                <a:cs typeface="Tahoma"/>
              </a:rPr>
              <a:t>Internet</a:t>
            </a:r>
            <a:endParaRPr sz="2400">
              <a:latin typeface="Tahoma"/>
              <a:cs typeface="Tahoma"/>
            </a:endParaRPr>
          </a:p>
        </p:txBody>
      </p:sp>
      <p:grpSp>
        <p:nvGrpSpPr>
          <p:cNvPr id="78" name="object 78"/>
          <p:cNvGrpSpPr/>
          <p:nvPr/>
        </p:nvGrpSpPr>
        <p:grpSpPr>
          <a:xfrm>
            <a:off x="774839" y="4635245"/>
            <a:ext cx="9144000" cy="2571750"/>
            <a:chOff x="774839" y="4635245"/>
            <a:chExt cx="9144000" cy="2571750"/>
          </a:xfrm>
        </p:grpSpPr>
        <p:sp>
          <p:nvSpPr>
            <p:cNvPr id="79" name="object 79"/>
            <p:cNvSpPr/>
            <p:nvPr/>
          </p:nvSpPr>
          <p:spPr>
            <a:xfrm>
              <a:off x="4661039" y="4635245"/>
              <a:ext cx="5257800" cy="857250"/>
            </a:xfrm>
            <a:custGeom>
              <a:avLst/>
              <a:gdLst/>
              <a:ahLst/>
              <a:cxnLst/>
              <a:rect l="l" t="t" r="r" b="b"/>
              <a:pathLst>
                <a:path w="5257800" h="857250">
                  <a:moveTo>
                    <a:pt x="5257800" y="227076"/>
                  </a:moveTo>
                  <a:lnTo>
                    <a:pt x="5257800" y="0"/>
                  </a:lnTo>
                  <a:lnTo>
                    <a:pt x="0" y="0"/>
                  </a:lnTo>
                  <a:lnTo>
                    <a:pt x="0" y="227076"/>
                  </a:lnTo>
                  <a:lnTo>
                    <a:pt x="2057400" y="227076"/>
                  </a:lnTo>
                  <a:lnTo>
                    <a:pt x="2286000" y="608076"/>
                  </a:lnTo>
                  <a:lnTo>
                    <a:pt x="2286000" y="857249"/>
                  </a:lnTo>
                  <a:lnTo>
                    <a:pt x="2895600" y="857249"/>
                  </a:lnTo>
                  <a:lnTo>
                    <a:pt x="2895600" y="608076"/>
                  </a:lnTo>
                  <a:lnTo>
                    <a:pt x="3124200" y="227076"/>
                  </a:lnTo>
                  <a:lnTo>
                    <a:pt x="5257800" y="227076"/>
                  </a:lnTo>
                  <a:close/>
                </a:path>
                <a:path w="5257800" h="857250">
                  <a:moveTo>
                    <a:pt x="2286000" y="857249"/>
                  </a:moveTo>
                  <a:lnTo>
                    <a:pt x="2286000" y="608076"/>
                  </a:lnTo>
                  <a:lnTo>
                    <a:pt x="1981200" y="608076"/>
                  </a:lnTo>
                  <a:lnTo>
                    <a:pt x="2162417" y="857250"/>
                  </a:lnTo>
                  <a:lnTo>
                    <a:pt x="2286000" y="857249"/>
                  </a:lnTo>
                  <a:close/>
                </a:path>
                <a:path w="5257800" h="857250">
                  <a:moveTo>
                    <a:pt x="3200400" y="608076"/>
                  </a:moveTo>
                  <a:lnTo>
                    <a:pt x="2895600" y="608076"/>
                  </a:lnTo>
                  <a:lnTo>
                    <a:pt x="2895600" y="857249"/>
                  </a:lnTo>
                  <a:lnTo>
                    <a:pt x="3019182" y="857249"/>
                  </a:lnTo>
                  <a:lnTo>
                    <a:pt x="3200400" y="608076"/>
                  </a:lnTo>
                  <a:close/>
                </a:path>
              </a:pathLst>
            </a:custGeom>
            <a:solidFill>
              <a:srgbClr val="FFFF00"/>
            </a:solidFill>
          </p:spPr>
          <p:txBody>
            <a:bodyPr wrap="square" lIns="0" tIns="0" rIns="0" bIns="0" rtlCol="0"/>
            <a:lstStyle/>
            <a:p>
              <a:endParaRPr/>
            </a:p>
          </p:txBody>
        </p:sp>
        <p:sp>
          <p:nvSpPr>
            <p:cNvPr id="80" name="object 80"/>
            <p:cNvSpPr/>
            <p:nvPr/>
          </p:nvSpPr>
          <p:spPr>
            <a:xfrm>
              <a:off x="4654943" y="4635245"/>
              <a:ext cx="5264150" cy="857250"/>
            </a:xfrm>
            <a:custGeom>
              <a:avLst/>
              <a:gdLst/>
              <a:ahLst/>
              <a:cxnLst/>
              <a:rect l="l" t="t" r="r" b="b"/>
              <a:pathLst>
                <a:path w="5264150" h="857250">
                  <a:moveTo>
                    <a:pt x="12954" y="220979"/>
                  </a:moveTo>
                  <a:lnTo>
                    <a:pt x="12954" y="0"/>
                  </a:lnTo>
                  <a:lnTo>
                    <a:pt x="0" y="0"/>
                  </a:lnTo>
                  <a:lnTo>
                    <a:pt x="0" y="230885"/>
                  </a:lnTo>
                  <a:lnTo>
                    <a:pt x="3048" y="233933"/>
                  </a:lnTo>
                  <a:lnTo>
                    <a:pt x="6096" y="233933"/>
                  </a:lnTo>
                  <a:lnTo>
                    <a:pt x="6096" y="220979"/>
                  </a:lnTo>
                  <a:lnTo>
                    <a:pt x="12954" y="220979"/>
                  </a:lnTo>
                  <a:close/>
                </a:path>
                <a:path w="5264150" h="857250">
                  <a:moveTo>
                    <a:pt x="2298954" y="609599"/>
                  </a:moveTo>
                  <a:lnTo>
                    <a:pt x="2298954" y="607313"/>
                  </a:lnTo>
                  <a:lnTo>
                    <a:pt x="2298192" y="605027"/>
                  </a:lnTo>
                  <a:lnTo>
                    <a:pt x="2069592" y="224027"/>
                  </a:lnTo>
                  <a:lnTo>
                    <a:pt x="2068068" y="222503"/>
                  </a:lnTo>
                  <a:lnTo>
                    <a:pt x="2065782" y="220979"/>
                  </a:lnTo>
                  <a:lnTo>
                    <a:pt x="6096" y="220979"/>
                  </a:lnTo>
                  <a:lnTo>
                    <a:pt x="12954" y="227075"/>
                  </a:lnTo>
                  <a:lnTo>
                    <a:pt x="12954" y="233933"/>
                  </a:lnTo>
                  <a:lnTo>
                    <a:pt x="2058162" y="233933"/>
                  </a:lnTo>
                  <a:lnTo>
                    <a:pt x="2058162" y="230885"/>
                  </a:lnTo>
                  <a:lnTo>
                    <a:pt x="2063496" y="233933"/>
                  </a:lnTo>
                  <a:lnTo>
                    <a:pt x="2063496" y="239775"/>
                  </a:lnTo>
                  <a:lnTo>
                    <a:pt x="2280818" y="601979"/>
                  </a:lnTo>
                  <a:lnTo>
                    <a:pt x="2292096" y="601979"/>
                  </a:lnTo>
                  <a:lnTo>
                    <a:pt x="2292096" y="614933"/>
                  </a:lnTo>
                  <a:lnTo>
                    <a:pt x="2294382" y="614933"/>
                  </a:lnTo>
                  <a:lnTo>
                    <a:pt x="2296668" y="613409"/>
                  </a:lnTo>
                  <a:lnTo>
                    <a:pt x="2298192" y="611123"/>
                  </a:lnTo>
                  <a:lnTo>
                    <a:pt x="2298954" y="609599"/>
                  </a:lnTo>
                  <a:close/>
                </a:path>
                <a:path w="5264150" h="857250">
                  <a:moveTo>
                    <a:pt x="12954" y="233933"/>
                  </a:moveTo>
                  <a:lnTo>
                    <a:pt x="12954" y="227075"/>
                  </a:lnTo>
                  <a:lnTo>
                    <a:pt x="6096" y="220979"/>
                  </a:lnTo>
                  <a:lnTo>
                    <a:pt x="6096" y="233933"/>
                  </a:lnTo>
                  <a:lnTo>
                    <a:pt x="12954" y="233933"/>
                  </a:lnTo>
                  <a:close/>
                </a:path>
                <a:path w="5264150" h="857250">
                  <a:moveTo>
                    <a:pt x="2292096" y="614933"/>
                  </a:moveTo>
                  <a:lnTo>
                    <a:pt x="2292096" y="601979"/>
                  </a:lnTo>
                  <a:lnTo>
                    <a:pt x="2286762" y="611885"/>
                  </a:lnTo>
                  <a:lnTo>
                    <a:pt x="2280818" y="601979"/>
                  </a:lnTo>
                  <a:lnTo>
                    <a:pt x="1985010" y="601979"/>
                  </a:lnTo>
                  <a:lnTo>
                    <a:pt x="1982724" y="603503"/>
                  </a:lnTo>
                  <a:lnTo>
                    <a:pt x="1981962" y="605789"/>
                  </a:lnTo>
                  <a:lnTo>
                    <a:pt x="1981200" y="607313"/>
                  </a:lnTo>
                  <a:lnTo>
                    <a:pt x="1981200" y="610361"/>
                  </a:lnTo>
                  <a:lnTo>
                    <a:pt x="1982724" y="611885"/>
                  </a:lnTo>
                  <a:lnTo>
                    <a:pt x="1987296" y="618172"/>
                  </a:lnTo>
                  <a:lnTo>
                    <a:pt x="1987296" y="614933"/>
                  </a:lnTo>
                  <a:lnTo>
                    <a:pt x="1992630" y="604265"/>
                  </a:lnTo>
                  <a:lnTo>
                    <a:pt x="2000388" y="614933"/>
                  </a:lnTo>
                  <a:lnTo>
                    <a:pt x="2292096" y="614933"/>
                  </a:lnTo>
                  <a:close/>
                </a:path>
                <a:path w="5264150" h="857250">
                  <a:moveTo>
                    <a:pt x="2000388" y="614933"/>
                  </a:moveTo>
                  <a:lnTo>
                    <a:pt x="1992630" y="604265"/>
                  </a:lnTo>
                  <a:lnTo>
                    <a:pt x="1987296" y="614933"/>
                  </a:lnTo>
                  <a:lnTo>
                    <a:pt x="2000388" y="614933"/>
                  </a:lnTo>
                  <a:close/>
                </a:path>
                <a:path w="5264150" h="857250">
                  <a:moveTo>
                    <a:pt x="2176618" y="857250"/>
                  </a:moveTo>
                  <a:lnTo>
                    <a:pt x="2000388" y="614933"/>
                  </a:lnTo>
                  <a:lnTo>
                    <a:pt x="1987296" y="614933"/>
                  </a:lnTo>
                  <a:lnTo>
                    <a:pt x="1987296" y="618172"/>
                  </a:lnTo>
                  <a:lnTo>
                    <a:pt x="2161170" y="857250"/>
                  </a:lnTo>
                  <a:lnTo>
                    <a:pt x="2176618" y="857250"/>
                  </a:lnTo>
                  <a:close/>
                </a:path>
                <a:path w="5264150" h="857250">
                  <a:moveTo>
                    <a:pt x="2063496" y="233933"/>
                  </a:moveTo>
                  <a:lnTo>
                    <a:pt x="2058162" y="230885"/>
                  </a:lnTo>
                  <a:lnTo>
                    <a:pt x="2059990" y="233933"/>
                  </a:lnTo>
                  <a:lnTo>
                    <a:pt x="2063496" y="233933"/>
                  </a:lnTo>
                  <a:close/>
                </a:path>
                <a:path w="5264150" h="857250">
                  <a:moveTo>
                    <a:pt x="2059990" y="233933"/>
                  </a:moveTo>
                  <a:lnTo>
                    <a:pt x="2058162" y="230885"/>
                  </a:lnTo>
                  <a:lnTo>
                    <a:pt x="2058162" y="233933"/>
                  </a:lnTo>
                  <a:lnTo>
                    <a:pt x="2059990" y="233933"/>
                  </a:lnTo>
                  <a:close/>
                </a:path>
                <a:path w="5264150" h="857250">
                  <a:moveTo>
                    <a:pt x="2063496" y="239775"/>
                  </a:moveTo>
                  <a:lnTo>
                    <a:pt x="2063496" y="233933"/>
                  </a:lnTo>
                  <a:lnTo>
                    <a:pt x="2059990" y="233933"/>
                  </a:lnTo>
                  <a:lnTo>
                    <a:pt x="2063496" y="239775"/>
                  </a:lnTo>
                  <a:close/>
                </a:path>
                <a:path w="5264150" h="857250">
                  <a:moveTo>
                    <a:pt x="2292096" y="601979"/>
                  </a:moveTo>
                  <a:lnTo>
                    <a:pt x="2280818" y="601979"/>
                  </a:lnTo>
                  <a:lnTo>
                    <a:pt x="2286762" y="611885"/>
                  </a:lnTo>
                  <a:lnTo>
                    <a:pt x="2292096" y="601979"/>
                  </a:lnTo>
                  <a:close/>
                </a:path>
                <a:path w="5264150" h="857250">
                  <a:moveTo>
                    <a:pt x="5263896" y="220979"/>
                  </a:moveTo>
                  <a:lnTo>
                    <a:pt x="3128772" y="220979"/>
                  </a:lnTo>
                  <a:lnTo>
                    <a:pt x="2896362" y="605027"/>
                  </a:lnTo>
                  <a:lnTo>
                    <a:pt x="2895600" y="607313"/>
                  </a:lnTo>
                  <a:lnTo>
                    <a:pt x="2895600" y="609599"/>
                  </a:lnTo>
                  <a:lnTo>
                    <a:pt x="2896362" y="611123"/>
                  </a:lnTo>
                  <a:lnTo>
                    <a:pt x="2897886" y="613409"/>
                  </a:lnTo>
                  <a:lnTo>
                    <a:pt x="2899410" y="614933"/>
                  </a:lnTo>
                  <a:lnTo>
                    <a:pt x="2901696" y="614933"/>
                  </a:lnTo>
                  <a:lnTo>
                    <a:pt x="2901696" y="601979"/>
                  </a:lnTo>
                  <a:lnTo>
                    <a:pt x="2913735" y="601979"/>
                  </a:lnTo>
                  <a:lnTo>
                    <a:pt x="3130296" y="241045"/>
                  </a:lnTo>
                  <a:lnTo>
                    <a:pt x="3130296" y="233933"/>
                  </a:lnTo>
                  <a:lnTo>
                    <a:pt x="3136392" y="230885"/>
                  </a:lnTo>
                  <a:lnTo>
                    <a:pt x="3136392" y="233933"/>
                  </a:lnTo>
                  <a:lnTo>
                    <a:pt x="5257800" y="233933"/>
                  </a:lnTo>
                  <a:lnTo>
                    <a:pt x="5257800" y="227075"/>
                  </a:lnTo>
                  <a:lnTo>
                    <a:pt x="5263896" y="220979"/>
                  </a:lnTo>
                  <a:close/>
                </a:path>
                <a:path w="5264150" h="857250">
                  <a:moveTo>
                    <a:pt x="2913735" y="601979"/>
                  </a:moveTo>
                  <a:lnTo>
                    <a:pt x="2901696" y="601979"/>
                  </a:lnTo>
                  <a:lnTo>
                    <a:pt x="2907792" y="611885"/>
                  </a:lnTo>
                  <a:lnTo>
                    <a:pt x="2913735" y="601979"/>
                  </a:lnTo>
                  <a:close/>
                </a:path>
                <a:path w="5264150" h="857250">
                  <a:moveTo>
                    <a:pt x="3213354" y="610361"/>
                  </a:moveTo>
                  <a:lnTo>
                    <a:pt x="3213354" y="607313"/>
                  </a:lnTo>
                  <a:lnTo>
                    <a:pt x="3212592" y="605789"/>
                  </a:lnTo>
                  <a:lnTo>
                    <a:pt x="3211068" y="603503"/>
                  </a:lnTo>
                  <a:lnTo>
                    <a:pt x="3209544" y="601979"/>
                  </a:lnTo>
                  <a:lnTo>
                    <a:pt x="2913735" y="601979"/>
                  </a:lnTo>
                  <a:lnTo>
                    <a:pt x="2907792" y="611885"/>
                  </a:lnTo>
                  <a:lnTo>
                    <a:pt x="2901696" y="601979"/>
                  </a:lnTo>
                  <a:lnTo>
                    <a:pt x="2901696" y="614933"/>
                  </a:lnTo>
                  <a:lnTo>
                    <a:pt x="3194165" y="614933"/>
                  </a:lnTo>
                  <a:lnTo>
                    <a:pt x="3201924" y="604265"/>
                  </a:lnTo>
                  <a:lnTo>
                    <a:pt x="3206496" y="614933"/>
                  </a:lnTo>
                  <a:lnTo>
                    <a:pt x="3206496" y="619220"/>
                  </a:lnTo>
                  <a:lnTo>
                    <a:pt x="3211830" y="611885"/>
                  </a:lnTo>
                  <a:lnTo>
                    <a:pt x="3213354" y="610361"/>
                  </a:lnTo>
                  <a:close/>
                </a:path>
                <a:path w="5264150" h="857250">
                  <a:moveTo>
                    <a:pt x="3206496" y="619220"/>
                  </a:moveTo>
                  <a:lnTo>
                    <a:pt x="3206496" y="614933"/>
                  </a:lnTo>
                  <a:lnTo>
                    <a:pt x="3194165" y="614933"/>
                  </a:lnTo>
                  <a:lnTo>
                    <a:pt x="3017935" y="857249"/>
                  </a:lnTo>
                  <a:lnTo>
                    <a:pt x="3033383" y="857249"/>
                  </a:lnTo>
                  <a:lnTo>
                    <a:pt x="3206496" y="619220"/>
                  </a:lnTo>
                  <a:close/>
                </a:path>
                <a:path w="5264150" h="857250">
                  <a:moveTo>
                    <a:pt x="3136392" y="230885"/>
                  </a:moveTo>
                  <a:lnTo>
                    <a:pt x="3130296" y="233933"/>
                  </a:lnTo>
                  <a:lnTo>
                    <a:pt x="3134563" y="233933"/>
                  </a:lnTo>
                  <a:lnTo>
                    <a:pt x="3136392" y="230885"/>
                  </a:lnTo>
                  <a:close/>
                </a:path>
                <a:path w="5264150" h="857250">
                  <a:moveTo>
                    <a:pt x="3134563" y="233933"/>
                  </a:moveTo>
                  <a:lnTo>
                    <a:pt x="3130296" y="233933"/>
                  </a:lnTo>
                  <a:lnTo>
                    <a:pt x="3130296" y="241045"/>
                  </a:lnTo>
                  <a:lnTo>
                    <a:pt x="3134563" y="233933"/>
                  </a:lnTo>
                  <a:close/>
                </a:path>
                <a:path w="5264150" h="857250">
                  <a:moveTo>
                    <a:pt x="3136392" y="233933"/>
                  </a:moveTo>
                  <a:lnTo>
                    <a:pt x="3136392" y="230885"/>
                  </a:lnTo>
                  <a:lnTo>
                    <a:pt x="3134563" y="233933"/>
                  </a:lnTo>
                  <a:lnTo>
                    <a:pt x="3136392" y="233933"/>
                  </a:lnTo>
                  <a:close/>
                </a:path>
                <a:path w="5264150" h="857250">
                  <a:moveTo>
                    <a:pt x="3206496" y="614933"/>
                  </a:moveTo>
                  <a:lnTo>
                    <a:pt x="3201924" y="604265"/>
                  </a:lnTo>
                  <a:lnTo>
                    <a:pt x="3194165" y="614933"/>
                  </a:lnTo>
                  <a:lnTo>
                    <a:pt x="3206496" y="614933"/>
                  </a:lnTo>
                  <a:close/>
                </a:path>
                <a:path w="5264150" h="857250">
                  <a:moveTo>
                    <a:pt x="5263896" y="233933"/>
                  </a:moveTo>
                  <a:lnTo>
                    <a:pt x="5263896" y="0"/>
                  </a:lnTo>
                  <a:lnTo>
                    <a:pt x="5257800" y="0"/>
                  </a:lnTo>
                  <a:lnTo>
                    <a:pt x="5257800" y="220979"/>
                  </a:lnTo>
                  <a:lnTo>
                    <a:pt x="5263896" y="220979"/>
                  </a:lnTo>
                  <a:lnTo>
                    <a:pt x="5263896" y="233933"/>
                  </a:lnTo>
                  <a:close/>
                </a:path>
                <a:path w="5264150" h="857250">
                  <a:moveTo>
                    <a:pt x="5263896" y="233933"/>
                  </a:moveTo>
                  <a:lnTo>
                    <a:pt x="5263896" y="220979"/>
                  </a:lnTo>
                  <a:lnTo>
                    <a:pt x="5257800" y="227075"/>
                  </a:lnTo>
                  <a:lnTo>
                    <a:pt x="5257800" y="233933"/>
                  </a:lnTo>
                  <a:lnTo>
                    <a:pt x="5263896" y="233933"/>
                  </a:lnTo>
                  <a:close/>
                </a:path>
              </a:pathLst>
            </a:custGeom>
            <a:solidFill>
              <a:srgbClr val="000000"/>
            </a:solidFill>
          </p:spPr>
          <p:txBody>
            <a:bodyPr wrap="square" lIns="0" tIns="0" rIns="0" bIns="0" rtlCol="0"/>
            <a:lstStyle/>
            <a:p>
              <a:endParaRPr/>
            </a:p>
          </p:txBody>
        </p:sp>
        <p:pic>
          <p:nvPicPr>
            <p:cNvPr id="81" name="object 81"/>
            <p:cNvPicPr/>
            <p:nvPr/>
          </p:nvPicPr>
          <p:blipFill>
            <a:blip r:embed="rId24" cstate="print"/>
            <a:stretch>
              <a:fillRect/>
            </a:stretch>
          </p:blipFill>
          <p:spPr>
            <a:xfrm>
              <a:off x="4774577" y="4635245"/>
              <a:ext cx="858011" cy="160019"/>
            </a:xfrm>
            <a:prstGeom prst="rect">
              <a:avLst/>
            </a:prstGeom>
          </p:spPr>
        </p:pic>
        <p:sp>
          <p:nvSpPr>
            <p:cNvPr id="82" name="object 82"/>
            <p:cNvSpPr/>
            <p:nvPr/>
          </p:nvSpPr>
          <p:spPr>
            <a:xfrm>
              <a:off x="4774577"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83" name="object 83"/>
            <p:cNvPicPr/>
            <p:nvPr/>
          </p:nvPicPr>
          <p:blipFill>
            <a:blip r:embed="rId24" cstate="print"/>
            <a:stretch>
              <a:fillRect/>
            </a:stretch>
          </p:blipFill>
          <p:spPr>
            <a:xfrm>
              <a:off x="8818499" y="4635245"/>
              <a:ext cx="852690" cy="160019"/>
            </a:xfrm>
            <a:prstGeom prst="rect">
              <a:avLst/>
            </a:prstGeom>
          </p:spPr>
        </p:pic>
        <p:sp>
          <p:nvSpPr>
            <p:cNvPr id="84" name="object 84"/>
            <p:cNvSpPr/>
            <p:nvPr/>
          </p:nvSpPr>
          <p:spPr>
            <a:xfrm>
              <a:off x="8818499"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85" name="object 85"/>
            <p:cNvPicPr/>
            <p:nvPr/>
          </p:nvPicPr>
          <p:blipFill>
            <a:blip r:embed="rId24" cstate="print"/>
            <a:stretch>
              <a:fillRect/>
            </a:stretch>
          </p:blipFill>
          <p:spPr>
            <a:xfrm>
              <a:off x="5791085" y="4635245"/>
              <a:ext cx="851153" cy="160019"/>
            </a:xfrm>
            <a:prstGeom prst="rect">
              <a:avLst/>
            </a:prstGeom>
          </p:spPr>
        </p:pic>
        <p:sp>
          <p:nvSpPr>
            <p:cNvPr id="86" name="object 86"/>
            <p:cNvSpPr/>
            <p:nvPr/>
          </p:nvSpPr>
          <p:spPr>
            <a:xfrm>
              <a:off x="5791085"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87" name="object 87"/>
            <p:cNvPicPr/>
            <p:nvPr/>
          </p:nvPicPr>
          <p:blipFill>
            <a:blip r:embed="rId25" cstate="print"/>
            <a:stretch>
              <a:fillRect/>
            </a:stretch>
          </p:blipFill>
          <p:spPr>
            <a:xfrm>
              <a:off x="6785495" y="4635245"/>
              <a:ext cx="866381" cy="160019"/>
            </a:xfrm>
            <a:prstGeom prst="rect">
              <a:avLst/>
            </a:prstGeom>
          </p:spPr>
        </p:pic>
        <p:sp>
          <p:nvSpPr>
            <p:cNvPr id="88" name="object 88"/>
            <p:cNvSpPr/>
            <p:nvPr/>
          </p:nvSpPr>
          <p:spPr>
            <a:xfrm>
              <a:off x="6807593" y="4817363"/>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89" name="object 89"/>
            <p:cNvPicPr/>
            <p:nvPr/>
          </p:nvPicPr>
          <p:blipFill>
            <a:blip r:embed="rId25" cstate="print"/>
            <a:stretch>
              <a:fillRect/>
            </a:stretch>
          </p:blipFill>
          <p:spPr>
            <a:xfrm>
              <a:off x="7802003" y="4635245"/>
              <a:ext cx="859536" cy="160019"/>
            </a:xfrm>
            <a:prstGeom prst="rect">
              <a:avLst/>
            </a:prstGeom>
          </p:spPr>
        </p:pic>
        <p:sp>
          <p:nvSpPr>
            <p:cNvPr id="90" name="object 90"/>
            <p:cNvSpPr/>
            <p:nvPr/>
          </p:nvSpPr>
          <p:spPr>
            <a:xfrm>
              <a:off x="7824089" y="4817363"/>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91" name="object 91"/>
            <p:cNvPicPr/>
            <p:nvPr/>
          </p:nvPicPr>
          <p:blipFill>
            <a:blip r:embed="rId26" cstate="print"/>
            <a:stretch>
              <a:fillRect/>
            </a:stretch>
          </p:blipFill>
          <p:spPr>
            <a:xfrm>
              <a:off x="1441589" y="4635245"/>
              <a:ext cx="731519" cy="211074"/>
            </a:xfrm>
            <a:prstGeom prst="rect">
              <a:avLst/>
            </a:prstGeom>
          </p:spPr>
        </p:pic>
        <p:sp>
          <p:nvSpPr>
            <p:cNvPr id="92" name="object 92"/>
            <p:cNvSpPr/>
            <p:nvPr/>
          </p:nvSpPr>
          <p:spPr>
            <a:xfrm>
              <a:off x="1647329" y="4857749"/>
              <a:ext cx="342900" cy="0"/>
            </a:xfrm>
            <a:custGeom>
              <a:avLst/>
              <a:gdLst/>
              <a:ahLst/>
              <a:cxnLst/>
              <a:rect l="l" t="t" r="r" b="b"/>
              <a:pathLst>
                <a:path w="342900">
                  <a:moveTo>
                    <a:pt x="0" y="0"/>
                  </a:moveTo>
                  <a:lnTo>
                    <a:pt x="342900" y="0"/>
                  </a:lnTo>
                </a:path>
              </a:pathLst>
            </a:custGeom>
            <a:ln w="22859">
              <a:solidFill>
                <a:srgbClr val="433F41"/>
              </a:solidFill>
            </a:ln>
          </p:spPr>
          <p:txBody>
            <a:bodyPr wrap="square" lIns="0" tIns="0" rIns="0" bIns="0" rtlCol="0"/>
            <a:lstStyle/>
            <a:p>
              <a:endParaRPr/>
            </a:p>
          </p:txBody>
        </p:sp>
        <p:sp>
          <p:nvSpPr>
            <p:cNvPr id="93" name="object 93"/>
            <p:cNvSpPr/>
            <p:nvPr/>
          </p:nvSpPr>
          <p:spPr>
            <a:xfrm>
              <a:off x="1601609" y="4880609"/>
              <a:ext cx="434340" cy="0"/>
            </a:xfrm>
            <a:custGeom>
              <a:avLst/>
              <a:gdLst/>
              <a:ahLst/>
              <a:cxnLst/>
              <a:rect l="l" t="t" r="r" b="b"/>
              <a:pathLst>
                <a:path w="434339">
                  <a:moveTo>
                    <a:pt x="0" y="0"/>
                  </a:moveTo>
                  <a:lnTo>
                    <a:pt x="434340" y="0"/>
                  </a:lnTo>
                </a:path>
              </a:pathLst>
            </a:custGeom>
            <a:ln w="22859">
              <a:solidFill>
                <a:srgbClr val="000800"/>
              </a:solidFill>
            </a:ln>
          </p:spPr>
          <p:txBody>
            <a:bodyPr wrap="square" lIns="0" tIns="0" rIns="0" bIns="0" rtlCol="0"/>
            <a:lstStyle/>
            <a:p>
              <a:endParaRPr/>
            </a:p>
          </p:txBody>
        </p:sp>
        <p:pic>
          <p:nvPicPr>
            <p:cNvPr id="94" name="object 94"/>
            <p:cNvPicPr/>
            <p:nvPr/>
          </p:nvPicPr>
          <p:blipFill>
            <a:blip r:embed="rId27" cstate="print"/>
            <a:stretch>
              <a:fillRect/>
            </a:stretch>
          </p:blipFill>
          <p:spPr>
            <a:xfrm>
              <a:off x="1350149" y="4892039"/>
              <a:ext cx="917447" cy="205740"/>
            </a:xfrm>
            <a:prstGeom prst="rect">
              <a:avLst/>
            </a:prstGeom>
          </p:spPr>
        </p:pic>
        <p:sp>
          <p:nvSpPr>
            <p:cNvPr id="95" name="object 95"/>
            <p:cNvSpPr/>
            <p:nvPr/>
          </p:nvSpPr>
          <p:spPr>
            <a:xfrm>
              <a:off x="1373009" y="5120639"/>
              <a:ext cx="868680" cy="0"/>
            </a:xfrm>
            <a:custGeom>
              <a:avLst/>
              <a:gdLst/>
              <a:ahLst/>
              <a:cxnLst/>
              <a:rect l="l" t="t" r="r" b="b"/>
              <a:pathLst>
                <a:path w="868680">
                  <a:moveTo>
                    <a:pt x="0" y="0"/>
                  </a:moveTo>
                  <a:lnTo>
                    <a:pt x="868680" y="0"/>
                  </a:lnTo>
                </a:path>
              </a:pathLst>
            </a:custGeom>
            <a:ln w="45719">
              <a:solidFill>
                <a:srgbClr val="000000"/>
              </a:solidFill>
            </a:ln>
          </p:spPr>
          <p:txBody>
            <a:bodyPr wrap="square" lIns="0" tIns="0" rIns="0" bIns="0" rtlCol="0"/>
            <a:lstStyle/>
            <a:p>
              <a:endParaRPr/>
            </a:p>
          </p:txBody>
        </p:sp>
        <p:pic>
          <p:nvPicPr>
            <p:cNvPr id="96" name="object 96"/>
            <p:cNvPicPr/>
            <p:nvPr/>
          </p:nvPicPr>
          <p:blipFill>
            <a:blip r:embed="rId4" cstate="print"/>
            <a:stretch>
              <a:fillRect/>
            </a:stretch>
          </p:blipFill>
          <p:spPr>
            <a:xfrm>
              <a:off x="3117227" y="4773167"/>
              <a:ext cx="707136" cy="596645"/>
            </a:xfrm>
            <a:prstGeom prst="rect">
              <a:avLst/>
            </a:prstGeom>
          </p:spPr>
        </p:pic>
        <p:sp>
          <p:nvSpPr>
            <p:cNvPr id="97" name="object 97"/>
            <p:cNvSpPr/>
            <p:nvPr/>
          </p:nvSpPr>
          <p:spPr>
            <a:xfrm>
              <a:off x="3316109" y="5380862"/>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pic>
          <p:nvPicPr>
            <p:cNvPr id="98" name="object 98"/>
            <p:cNvPicPr/>
            <p:nvPr/>
          </p:nvPicPr>
          <p:blipFill>
            <a:blip r:embed="rId28" cstate="print"/>
            <a:stretch>
              <a:fillRect/>
            </a:stretch>
          </p:blipFill>
          <p:spPr>
            <a:xfrm>
              <a:off x="3050933" y="5391911"/>
              <a:ext cx="856487" cy="100584"/>
            </a:xfrm>
            <a:prstGeom prst="rect">
              <a:avLst/>
            </a:prstGeom>
          </p:spPr>
        </p:pic>
        <p:pic>
          <p:nvPicPr>
            <p:cNvPr id="99" name="object 99"/>
            <p:cNvPicPr/>
            <p:nvPr/>
          </p:nvPicPr>
          <p:blipFill>
            <a:blip r:embed="rId29" cstate="print"/>
            <a:stretch>
              <a:fillRect/>
            </a:stretch>
          </p:blipFill>
          <p:spPr>
            <a:xfrm>
              <a:off x="3294773" y="4876799"/>
              <a:ext cx="364998" cy="364998"/>
            </a:xfrm>
            <a:prstGeom prst="rect">
              <a:avLst/>
            </a:prstGeom>
          </p:spPr>
        </p:pic>
        <p:sp>
          <p:nvSpPr>
            <p:cNvPr id="100" name="object 100"/>
            <p:cNvSpPr/>
            <p:nvPr/>
          </p:nvSpPr>
          <p:spPr>
            <a:xfrm>
              <a:off x="4093140" y="4635245"/>
              <a:ext cx="495300" cy="235585"/>
            </a:xfrm>
            <a:custGeom>
              <a:avLst/>
              <a:gdLst/>
              <a:ahLst/>
              <a:cxnLst/>
              <a:rect l="l" t="t" r="r" b="b"/>
              <a:pathLst>
                <a:path w="495300" h="235585">
                  <a:moveTo>
                    <a:pt x="495150" y="0"/>
                  </a:moveTo>
                  <a:lnTo>
                    <a:pt x="0" y="0"/>
                  </a:lnTo>
                  <a:lnTo>
                    <a:pt x="170896" y="235458"/>
                  </a:lnTo>
                  <a:lnTo>
                    <a:pt x="495150" y="0"/>
                  </a:lnTo>
                  <a:close/>
                </a:path>
              </a:pathLst>
            </a:custGeom>
            <a:solidFill>
              <a:srgbClr val="FFFF00"/>
            </a:solidFill>
          </p:spPr>
          <p:txBody>
            <a:bodyPr wrap="square" lIns="0" tIns="0" rIns="0" bIns="0" rtlCol="0"/>
            <a:lstStyle/>
            <a:p>
              <a:endParaRPr/>
            </a:p>
          </p:txBody>
        </p:sp>
        <p:sp>
          <p:nvSpPr>
            <p:cNvPr id="101" name="object 101"/>
            <p:cNvSpPr/>
            <p:nvPr/>
          </p:nvSpPr>
          <p:spPr>
            <a:xfrm>
              <a:off x="4085101" y="4635245"/>
              <a:ext cx="514350" cy="245110"/>
            </a:xfrm>
            <a:custGeom>
              <a:avLst/>
              <a:gdLst/>
              <a:ahLst/>
              <a:cxnLst/>
              <a:rect l="l" t="t" r="r" b="b"/>
              <a:pathLst>
                <a:path w="514350" h="245110">
                  <a:moveTo>
                    <a:pt x="12057" y="0"/>
                  </a:moveTo>
                  <a:lnTo>
                    <a:pt x="0" y="0"/>
                  </a:lnTo>
                  <a:lnTo>
                    <a:pt x="11295" y="15573"/>
                  </a:lnTo>
                  <a:lnTo>
                    <a:pt x="11295" y="4572"/>
                  </a:lnTo>
                  <a:lnTo>
                    <a:pt x="12057" y="0"/>
                  </a:lnTo>
                  <a:close/>
                </a:path>
                <a:path w="514350" h="245110">
                  <a:moveTo>
                    <a:pt x="16640" y="691"/>
                  </a:moveTo>
                  <a:lnTo>
                    <a:pt x="16138" y="0"/>
                  </a:lnTo>
                  <a:lnTo>
                    <a:pt x="12057" y="0"/>
                  </a:lnTo>
                  <a:lnTo>
                    <a:pt x="11295" y="4572"/>
                  </a:lnTo>
                  <a:lnTo>
                    <a:pt x="16640" y="691"/>
                  </a:lnTo>
                  <a:close/>
                </a:path>
                <a:path w="514350" h="245110">
                  <a:moveTo>
                    <a:pt x="180389" y="226302"/>
                  </a:moveTo>
                  <a:lnTo>
                    <a:pt x="16640" y="691"/>
                  </a:lnTo>
                  <a:lnTo>
                    <a:pt x="11295" y="4572"/>
                  </a:lnTo>
                  <a:lnTo>
                    <a:pt x="11295" y="15573"/>
                  </a:lnTo>
                  <a:lnTo>
                    <a:pt x="175125" y="241450"/>
                  </a:lnTo>
                  <a:lnTo>
                    <a:pt x="175125" y="230124"/>
                  </a:lnTo>
                  <a:lnTo>
                    <a:pt x="180389" y="226302"/>
                  </a:lnTo>
                  <a:close/>
                </a:path>
                <a:path w="514350" h="245110">
                  <a:moveTo>
                    <a:pt x="17592" y="0"/>
                  </a:moveTo>
                  <a:lnTo>
                    <a:pt x="16138" y="0"/>
                  </a:lnTo>
                  <a:lnTo>
                    <a:pt x="16640" y="691"/>
                  </a:lnTo>
                  <a:lnTo>
                    <a:pt x="17592" y="0"/>
                  </a:lnTo>
                  <a:close/>
                </a:path>
                <a:path w="514350" h="245110">
                  <a:moveTo>
                    <a:pt x="184269" y="231648"/>
                  </a:moveTo>
                  <a:lnTo>
                    <a:pt x="180389" y="226302"/>
                  </a:lnTo>
                  <a:lnTo>
                    <a:pt x="175125" y="230124"/>
                  </a:lnTo>
                  <a:lnTo>
                    <a:pt x="184269" y="231648"/>
                  </a:lnTo>
                  <a:close/>
                </a:path>
                <a:path w="514350" h="245110">
                  <a:moveTo>
                    <a:pt x="184269" y="239622"/>
                  </a:moveTo>
                  <a:lnTo>
                    <a:pt x="184269" y="231648"/>
                  </a:lnTo>
                  <a:lnTo>
                    <a:pt x="175125" y="230124"/>
                  </a:lnTo>
                  <a:lnTo>
                    <a:pt x="175125" y="241450"/>
                  </a:lnTo>
                  <a:lnTo>
                    <a:pt x="177411" y="244602"/>
                  </a:lnTo>
                  <a:lnTo>
                    <a:pt x="184269" y="239622"/>
                  </a:lnTo>
                  <a:close/>
                </a:path>
                <a:path w="514350" h="245110">
                  <a:moveTo>
                    <a:pt x="514287" y="0"/>
                  </a:moveTo>
                  <a:lnTo>
                    <a:pt x="492061" y="0"/>
                  </a:lnTo>
                  <a:lnTo>
                    <a:pt x="180389" y="226302"/>
                  </a:lnTo>
                  <a:lnTo>
                    <a:pt x="184269" y="231648"/>
                  </a:lnTo>
                  <a:lnTo>
                    <a:pt x="184269" y="239622"/>
                  </a:lnTo>
                  <a:lnTo>
                    <a:pt x="514287" y="0"/>
                  </a:lnTo>
                  <a:close/>
                </a:path>
              </a:pathLst>
            </a:custGeom>
            <a:solidFill>
              <a:srgbClr val="000000"/>
            </a:solidFill>
          </p:spPr>
          <p:txBody>
            <a:bodyPr wrap="square" lIns="0" tIns="0" rIns="0" bIns="0" rtlCol="0"/>
            <a:lstStyle/>
            <a:p>
              <a:endParaRPr/>
            </a:p>
          </p:txBody>
        </p:sp>
        <p:sp>
          <p:nvSpPr>
            <p:cNvPr id="102" name="object 102"/>
            <p:cNvSpPr/>
            <p:nvPr/>
          </p:nvSpPr>
          <p:spPr>
            <a:xfrm>
              <a:off x="774839" y="5491733"/>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pic>
          <p:nvPicPr>
            <p:cNvPr id="103" name="object 103"/>
            <p:cNvPicPr/>
            <p:nvPr/>
          </p:nvPicPr>
          <p:blipFill>
            <a:blip r:embed="rId30" cstate="print"/>
            <a:stretch>
              <a:fillRect/>
            </a:stretch>
          </p:blipFill>
          <p:spPr>
            <a:xfrm>
              <a:off x="5906147" y="5492495"/>
              <a:ext cx="2850642" cy="629411"/>
            </a:xfrm>
            <a:prstGeom prst="rect">
              <a:avLst/>
            </a:prstGeom>
          </p:spPr>
        </p:pic>
        <p:sp>
          <p:nvSpPr>
            <p:cNvPr id="104" name="object 104"/>
            <p:cNvSpPr/>
            <p:nvPr/>
          </p:nvSpPr>
          <p:spPr>
            <a:xfrm>
              <a:off x="6823457" y="5492495"/>
              <a:ext cx="857250" cy="589280"/>
            </a:xfrm>
            <a:custGeom>
              <a:avLst/>
              <a:gdLst/>
              <a:ahLst/>
              <a:cxnLst/>
              <a:rect l="l" t="t" r="r" b="b"/>
              <a:pathLst>
                <a:path w="857250" h="589279">
                  <a:moveTo>
                    <a:pt x="856765" y="0"/>
                  </a:moveTo>
                  <a:lnTo>
                    <a:pt x="0" y="0"/>
                  </a:lnTo>
                  <a:lnTo>
                    <a:pt x="428382" y="589026"/>
                  </a:lnTo>
                  <a:lnTo>
                    <a:pt x="856765" y="0"/>
                  </a:lnTo>
                  <a:close/>
                </a:path>
              </a:pathLst>
            </a:custGeom>
            <a:solidFill>
              <a:srgbClr val="FFFF00"/>
            </a:solidFill>
          </p:spPr>
          <p:txBody>
            <a:bodyPr wrap="square" lIns="0" tIns="0" rIns="0" bIns="0" rtlCol="0"/>
            <a:lstStyle/>
            <a:p>
              <a:endParaRPr/>
            </a:p>
          </p:txBody>
        </p:sp>
        <p:sp>
          <p:nvSpPr>
            <p:cNvPr id="105" name="object 105"/>
            <p:cNvSpPr/>
            <p:nvPr/>
          </p:nvSpPr>
          <p:spPr>
            <a:xfrm>
              <a:off x="6816114" y="5492495"/>
              <a:ext cx="872490" cy="596265"/>
            </a:xfrm>
            <a:custGeom>
              <a:avLst/>
              <a:gdLst/>
              <a:ahLst/>
              <a:cxnLst/>
              <a:rect l="l" t="t" r="r" b="b"/>
              <a:pathLst>
                <a:path w="872490" h="596264">
                  <a:moveTo>
                    <a:pt x="436106" y="578405"/>
                  </a:moveTo>
                  <a:lnTo>
                    <a:pt x="15447" y="0"/>
                  </a:lnTo>
                  <a:lnTo>
                    <a:pt x="0" y="0"/>
                  </a:lnTo>
                  <a:lnTo>
                    <a:pt x="431153" y="592835"/>
                  </a:lnTo>
                  <a:lnTo>
                    <a:pt x="431153" y="585215"/>
                  </a:lnTo>
                  <a:lnTo>
                    <a:pt x="436106" y="578405"/>
                  </a:lnTo>
                  <a:close/>
                </a:path>
                <a:path w="872490" h="596264">
                  <a:moveTo>
                    <a:pt x="441059" y="585215"/>
                  </a:moveTo>
                  <a:lnTo>
                    <a:pt x="436106" y="578405"/>
                  </a:lnTo>
                  <a:lnTo>
                    <a:pt x="431153" y="585215"/>
                  </a:lnTo>
                  <a:lnTo>
                    <a:pt x="441059" y="585215"/>
                  </a:lnTo>
                  <a:close/>
                </a:path>
                <a:path w="872490" h="596264">
                  <a:moveTo>
                    <a:pt x="441059" y="592835"/>
                  </a:moveTo>
                  <a:lnTo>
                    <a:pt x="441059" y="585215"/>
                  </a:lnTo>
                  <a:lnTo>
                    <a:pt x="431153" y="585215"/>
                  </a:lnTo>
                  <a:lnTo>
                    <a:pt x="431153" y="592835"/>
                  </a:lnTo>
                  <a:lnTo>
                    <a:pt x="431915" y="594359"/>
                  </a:lnTo>
                  <a:lnTo>
                    <a:pt x="434201" y="595883"/>
                  </a:lnTo>
                  <a:lnTo>
                    <a:pt x="438011" y="595883"/>
                  </a:lnTo>
                  <a:lnTo>
                    <a:pt x="440297" y="594359"/>
                  </a:lnTo>
                  <a:lnTo>
                    <a:pt x="441059" y="592835"/>
                  </a:lnTo>
                  <a:close/>
                </a:path>
                <a:path w="872490" h="596264">
                  <a:moveTo>
                    <a:pt x="872212" y="0"/>
                  </a:moveTo>
                  <a:lnTo>
                    <a:pt x="856764" y="0"/>
                  </a:lnTo>
                  <a:lnTo>
                    <a:pt x="436106" y="578405"/>
                  </a:lnTo>
                  <a:lnTo>
                    <a:pt x="441059" y="585215"/>
                  </a:lnTo>
                  <a:lnTo>
                    <a:pt x="441059" y="592835"/>
                  </a:lnTo>
                  <a:lnTo>
                    <a:pt x="872212" y="0"/>
                  </a:lnTo>
                  <a:close/>
                </a:path>
              </a:pathLst>
            </a:custGeom>
            <a:solidFill>
              <a:srgbClr val="000000"/>
            </a:solidFill>
          </p:spPr>
          <p:txBody>
            <a:bodyPr wrap="square" lIns="0" tIns="0" rIns="0" bIns="0" rtlCol="0"/>
            <a:lstStyle/>
            <a:p>
              <a:endParaRPr/>
            </a:p>
          </p:txBody>
        </p:sp>
        <p:pic>
          <p:nvPicPr>
            <p:cNvPr id="106" name="object 106"/>
            <p:cNvPicPr/>
            <p:nvPr/>
          </p:nvPicPr>
          <p:blipFill>
            <a:blip r:embed="rId31" cstate="print"/>
            <a:stretch>
              <a:fillRect/>
            </a:stretch>
          </p:blipFill>
          <p:spPr>
            <a:xfrm>
              <a:off x="3050933" y="5492495"/>
              <a:ext cx="856487" cy="120395"/>
            </a:xfrm>
            <a:prstGeom prst="rect">
              <a:avLst/>
            </a:prstGeom>
          </p:spPr>
        </p:pic>
        <p:sp>
          <p:nvSpPr>
            <p:cNvPr id="107" name="object 107"/>
            <p:cNvSpPr/>
            <p:nvPr/>
          </p:nvSpPr>
          <p:spPr>
            <a:xfrm>
              <a:off x="3050933" y="5623940"/>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108" name="object 108"/>
            <p:cNvPicPr/>
            <p:nvPr/>
          </p:nvPicPr>
          <p:blipFill>
            <a:blip r:embed="rId32" cstate="print"/>
            <a:stretch>
              <a:fillRect/>
            </a:stretch>
          </p:blipFill>
          <p:spPr>
            <a:xfrm>
              <a:off x="6873875" y="6076949"/>
              <a:ext cx="707136" cy="272796"/>
            </a:xfrm>
            <a:prstGeom prst="rect">
              <a:avLst/>
            </a:prstGeom>
          </p:spPr>
        </p:pic>
        <p:sp>
          <p:nvSpPr>
            <p:cNvPr id="109" name="object 109"/>
            <p:cNvSpPr/>
            <p:nvPr/>
          </p:nvSpPr>
          <p:spPr>
            <a:xfrm>
              <a:off x="774839" y="6348983"/>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grpSp>
      <p:sp>
        <p:nvSpPr>
          <p:cNvPr id="113" name="object 113"/>
          <p:cNvSpPr txBox="1"/>
          <p:nvPr/>
        </p:nvSpPr>
        <p:spPr>
          <a:xfrm>
            <a:off x="7708525" y="6148832"/>
            <a:ext cx="1169035" cy="878840"/>
          </a:xfrm>
          <a:prstGeom prst="rect">
            <a:avLst/>
          </a:prstGeom>
        </p:spPr>
        <p:txBody>
          <a:bodyPr vert="horz" wrap="square" lIns="0" tIns="46990" rIns="0" bIns="0" rtlCol="0">
            <a:spAutoFit/>
          </a:bodyPr>
          <a:lstStyle/>
          <a:p>
            <a:pPr marL="116205" marR="5080" indent="-104139" algn="just">
              <a:lnSpc>
                <a:spcPts val="2160"/>
              </a:lnSpc>
              <a:spcBef>
                <a:spcPts val="370"/>
              </a:spcBef>
            </a:pPr>
            <a:r>
              <a:rPr sz="2000" b="1" spc="-5" dirty="0">
                <a:latin typeface="Tahoma"/>
                <a:cs typeface="Tahoma"/>
              </a:rPr>
              <a:t>Targeted  System </a:t>
            </a:r>
            <a:r>
              <a:rPr sz="2000" b="1" dirty="0">
                <a:latin typeface="Tahoma"/>
                <a:cs typeface="Tahoma"/>
              </a:rPr>
              <a:t> </a:t>
            </a:r>
            <a:r>
              <a:rPr sz="2000" b="1" spc="-5" dirty="0">
                <a:latin typeface="Tahoma"/>
                <a:cs typeface="Tahoma"/>
              </a:rPr>
              <a:t>System</a:t>
            </a:r>
            <a:endParaRPr sz="2000">
              <a:latin typeface="Tahoma"/>
              <a:cs typeface="Tahoma"/>
            </a:endParaRPr>
          </a:p>
        </p:txBody>
      </p:sp>
      <p:grpSp>
        <p:nvGrpSpPr>
          <p:cNvPr id="114" name="object 114"/>
          <p:cNvGrpSpPr/>
          <p:nvPr/>
        </p:nvGrpSpPr>
        <p:grpSpPr>
          <a:xfrm>
            <a:off x="6807593" y="6349746"/>
            <a:ext cx="852805" cy="611505"/>
            <a:chOff x="6807593" y="6349746"/>
            <a:chExt cx="852805" cy="611505"/>
          </a:xfrm>
        </p:grpSpPr>
        <p:pic>
          <p:nvPicPr>
            <p:cNvPr id="115" name="object 115"/>
            <p:cNvPicPr/>
            <p:nvPr/>
          </p:nvPicPr>
          <p:blipFill>
            <a:blip r:embed="rId33" cstate="print"/>
            <a:stretch>
              <a:fillRect/>
            </a:stretch>
          </p:blipFill>
          <p:spPr>
            <a:xfrm>
              <a:off x="6873875" y="6349746"/>
              <a:ext cx="707136" cy="323850"/>
            </a:xfrm>
            <a:prstGeom prst="rect">
              <a:avLst/>
            </a:prstGeom>
          </p:spPr>
        </p:pic>
        <p:sp>
          <p:nvSpPr>
            <p:cNvPr id="116" name="object 116"/>
            <p:cNvSpPr/>
            <p:nvPr/>
          </p:nvSpPr>
          <p:spPr>
            <a:xfrm>
              <a:off x="7072769" y="6684645"/>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17" name="object 117"/>
            <p:cNvSpPr/>
            <p:nvPr/>
          </p:nvSpPr>
          <p:spPr>
            <a:xfrm>
              <a:off x="7028561" y="6706743"/>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118" name="object 118"/>
            <p:cNvPicPr/>
            <p:nvPr/>
          </p:nvPicPr>
          <p:blipFill>
            <a:blip r:embed="rId34" cstate="print"/>
            <a:stretch>
              <a:fillRect/>
            </a:stretch>
          </p:blipFill>
          <p:spPr>
            <a:xfrm>
              <a:off x="6807593" y="6717792"/>
              <a:ext cx="852677" cy="198881"/>
            </a:xfrm>
            <a:prstGeom prst="rect">
              <a:avLst/>
            </a:prstGeom>
          </p:spPr>
        </p:pic>
        <p:sp>
          <p:nvSpPr>
            <p:cNvPr id="119" name="object 119"/>
            <p:cNvSpPr/>
            <p:nvPr/>
          </p:nvSpPr>
          <p:spPr>
            <a:xfrm>
              <a:off x="6807593" y="6938772"/>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059554" cy="695960"/>
          </a:xfrm>
          <a:prstGeom prst="rect">
            <a:avLst/>
          </a:prstGeom>
        </p:spPr>
        <p:txBody>
          <a:bodyPr vert="horz" wrap="square" lIns="0" tIns="12065" rIns="0" bIns="0" rtlCol="0">
            <a:spAutoFit/>
          </a:bodyPr>
          <a:lstStyle/>
          <a:p>
            <a:pPr marL="12700">
              <a:lnSpc>
                <a:spcPct val="100000"/>
              </a:lnSpc>
              <a:spcBef>
                <a:spcPts val="95"/>
              </a:spcBef>
            </a:pPr>
            <a:r>
              <a:rPr spc="-5" dirty="0"/>
              <a:t>Detailed</a:t>
            </a:r>
            <a:r>
              <a:rPr spc="-30" dirty="0"/>
              <a:t> </a:t>
            </a:r>
            <a:r>
              <a:rPr spc="-5" dirty="0"/>
              <a:t>Steps</a:t>
            </a:r>
            <a:r>
              <a:rPr spc="-20" dirty="0"/>
              <a:t> </a:t>
            </a:r>
            <a:r>
              <a:rPr spc="-5" dirty="0"/>
              <a:t>(6)</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grpSp>
        <p:nvGrpSpPr>
          <p:cNvPr id="4" name="object 4"/>
          <p:cNvGrpSpPr/>
          <p:nvPr/>
        </p:nvGrpSpPr>
        <p:grpSpPr>
          <a:xfrm>
            <a:off x="4654943" y="2798826"/>
            <a:ext cx="5264150" cy="121920"/>
            <a:chOff x="4654943" y="2798826"/>
            <a:chExt cx="5264150" cy="121920"/>
          </a:xfrm>
        </p:grpSpPr>
        <p:sp>
          <p:nvSpPr>
            <p:cNvPr id="5" name="object 5"/>
            <p:cNvSpPr/>
            <p:nvPr/>
          </p:nvSpPr>
          <p:spPr>
            <a:xfrm>
              <a:off x="4661039" y="2804922"/>
              <a:ext cx="5257800" cy="116205"/>
            </a:xfrm>
            <a:custGeom>
              <a:avLst/>
              <a:gdLst/>
              <a:ahLst/>
              <a:cxnLst/>
              <a:rect l="l" t="t" r="r" b="b"/>
              <a:pathLst>
                <a:path w="5257800" h="116205">
                  <a:moveTo>
                    <a:pt x="5257800" y="115823"/>
                  </a:moveTo>
                  <a:lnTo>
                    <a:pt x="5257800" y="0"/>
                  </a:lnTo>
                  <a:lnTo>
                    <a:pt x="0" y="0"/>
                  </a:lnTo>
                  <a:lnTo>
                    <a:pt x="0" y="115823"/>
                  </a:lnTo>
                  <a:lnTo>
                    <a:pt x="5257800" y="115823"/>
                  </a:lnTo>
                  <a:close/>
                </a:path>
              </a:pathLst>
            </a:custGeom>
            <a:solidFill>
              <a:srgbClr val="FFFF00"/>
            </a:solidFill>
          </p:spPr>
          <p:txBody>
            <a:bodyPr wrap="square" lIns="0" tIns="0" rIns="0" bIns="0" rtlCol="0"/>
            <a:lstStyle/>
            <a:p>
              <a:endParaRPr/>
            </a:p>
          </p:txBody>
        </p:sp>
        <p:sp>
          <p:nvSpPr>
            <p:cNvPr id="6" name="object 6"/>
            <p:cNvSpPr/>
            <p:nvPr/>
          </p:nvSpPr>
          <p:spPr>
            <a:xfrm>
              <a:off x="4654943" y="2798826"/>
              <a:ext cx="5264150" cy="121920"/>
            </a:xfrm>
            <a:custGeom>
              <a:avLst/>
              <a:gdLst/>
              <a:ahLst/>
              <a:cxnLst/>
              <a:rect l="l" t="t" r="r" b="b"/>
              <a:pathLst>
                <a:path w="5264150" h="121919">
                  <a:moveTo>
                    <a:pt x="5263896" y="121920"/>
                  </a:moveTo>
                  <a:lnTo>
                    <a:pt x="5263896" y="0"/>
                  </a:lnTo>
                  <a:lnTo>
                    <a:pt x="3048" y="0"/>
                  </a:lnTo>
                  <a:lnTo>
                    <a:pt x="0" y="3048"/>
                  </a:lnTo>
                  <a:lnTo>
                    <a:pt x="0" y="121920"/>
                  </a:lnTo>
                  <a:lnTo>
                    <a:pt x="6096" y="121920"/>
                  </a:lnTo>
                  <a:lnTo>
                    <a:pt x="6096" y="12954"/>
                  </a:lnTo>
                  <a:lnTo>
                    <a:pt x="12954" y="6096"/>
                  </a:lnTo>
                  <a:lnTo>
                    <a:pt x="12954" y="12954"/>
                  </a:lnTo>
                  <a:lnTo>
                    <a:pt x="5257800" y="12954"/>
                  </a:lnTo>
                  <a:lnTo>
                    <a:pt x="5257800" y="6096"/>
                  </a:lnTo>
                  <a:lnTo>
                    <a:pt x="5263896" y="12954"/>
                  </a:lnTo>
                  <a:lnTo>
                    <a:pt x="5263896" y="121920"/>
                  </a:lnTo>
                  <a:close/>
                </a:path>
                <a:path w="5264150" h="121919">
                  <a:moveTo>
                    <a:pt x="12954" y="12954"/>
                  </a:moveTo>
                  <a:lnTo>
                    <a:pt x="12954" y="6096"/>
                  </a:lnTo>
                  <a:lnTo>
                    <a:pt x="6096" y="12954"/>
                  </a:lnTo>
                  <a:lnTo>
                    <a:pt x="12954" y="12954"/>
                  </a:lnTo>
                  <a:close/>
                </a:path>
                <a:path w="5264150" h="121919">
                  <a:moveTo>
                    <a:pt x="12954" y="121920"/>
                  </a:moveTo>
                  <a:lnTo>
                    <a:pt x="12954" y="12954"/>
                  </a:lnTo>
                  <a:lnTo>
                    <a:pt x="6096" y="12954"/>
                  </a:lnTo>
                  <a:lnTo>
                    <a:pt x="6096" y="121920"/>
                  </a:lnTo>
                  <a:lnTo>
                    <a:pt x="12954" y="121920"/>
                  </a:lnTo>
                  <a:close/>
                </a:path>
                <a:path w="5264150" h="121919">
                  <a:moveTo>
                    <a:pt x="5263896" y="12954"/>
                  </a:moveTo>
                  <a:lnTo>
                    <a:pt x="5257800" y="6096"/>
                  </a:lnTo>
                  <a:lnTo>
                    <a:pt x="5257800" y="12954"/>
                  </a:lnTo>
                  <a:lnTo>
                    <a:pt x="5263896" y="12954"/>
                  </a:lnTo>
                  <a:close/>
                </a:path>
                <a:path w="5264150" h="121919">
                  <a:moveTo>
                    <a:pt x="5263896" y="121920"/>
                  </a:moveTo>
                  <a:lnTo>
                    <a:pt x="5263896" y="12954"/>
                  </a:lnTo>
                  <a:lnTo>
                    <a:pt x="5257800" y="12954"/>
                  </a:lnTo>
                  <a:lnTo>
                    <a:pt x="5257800" y="121920"/>
                  </a:lnTo>
                  <a:lnTo>
                    <a:pt x="5263896" y="121920"/>
                  </a:lnTo>
                  <a:close/>
                </a:path>
              </a:pathLst>
            </a:custGeom>
            <a:solidFill>
              <a:srgbClr val="000000"/>
            </a:solidFill>
          </p:spPr>
          <p:txBody>
            <a:bodyPr wrap="square" lIns="0" tIns="0" rIns="0" bIns="0" rtlCol="0"/>
            <a:lstStyle/>
            <a:p>
              <a:endParaRPr/>
            </a:p>
          </p:txBody>
        </p:sp>
      </p:grpSp>
      <p:sp>
        <p:nvSpPr>
          <p:cNvPr id="7" name="object 7"/>
          <p:cNvSpPr txBox="1"/>
          <p:nvPr/>
        </p:nvSpPr>
        <p:spPr>
          <a:xfrm>
            <a:off x="6731641" y="2548382"/>
            <a:ext cx="1100455"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Zombies</a:t>
            </a:r>
            <a:endParaRPr sz="2000">
              <a:latin typeface="Tahoma"/>
              <a:cs typeface="Tahoma"/>
            </a:endParaRPr>
          </a:p>
        </p:txBody>
      </p:sp>
      <p:sp>
        <p:nvSpPr>
          <p:cNvPr id="8" name="object 8"/>
          <p:cNvSpPr txBox="1"/>
          <p:nvPr/>
        </p:nvSpPr>
        <p:spPr>
          <a:xfrm>
            <a:off x="3064910" y="2080525"/>
            <a:ext cx="2114550" cy="635000"/>
          </a:xfrm>
          <a:prstGeom prst="rect">
            <a:avLst/>
          </a:prstGeom>
        </p:spPr>
        <p:txBody>
          <a:bodyPr vert="horz" wrap="square" lIns="0" tIns="12065" rIns="0" bIns="0" rtlCol="0">
            <a:spAutoFit/>
          </a:bodyPr>
          <a:lstStyle/>
          <a:p>
            <a:pPr marL="45720" marR="5080" indent="-33655">
              <a:lnSpc>
                <a:spcPct val="100000"/>
              </a:lnSpc>
              <a:spcBef>
                <a:spcPts val="95"/>
              </a:spcBef>
            </a:pPr>
            <a:r>
              <a:rPr sz="2000" spc="-35" dirty="0">
                <a:latin typeface="Tahoma"/>
                <a:cs typeface="Tahoma"/>
              </a:rPr>
              <a:t>Targeted </a:t>
            </a:r>
            <a:r>
              <a:rPr sz="2000" spc="-10" dirty="0">
                <a:latin typeface="Tahoma"/>
                <a:cs typeface="Tahoma"/>
              </a:rPr>
              <a:t>system is </a:t>
            </a:r>
            <a:r>
              <a:rPr sz="2000" spc="-610" dirty="0">
                <a:latin typeface="Tahoma"/>
                <a:cs typeface="Tahoma"/>
              </a:rPr>
              <a:t> </a:t>
            </a:r>
            <a:r>
              <a:rPr sz="2000" spc="-10" dirty="0">
                <a:latin typeface="Tahoma"/>
                <a:cs typeface="Tahoma"/>
              </a:rPr>
              <a:t>overwhelmed</a:t>
            </a:r>
            <a:r>
              <a:rPr sz="2000" spc="-5" dirty="0">
                <a:latin typeface="Tahoma"/>
                <a:cs typeface="Tahoma"/>
              </a:rPr>
              <a:t> </a:t>
            </a:r>
            <a:r>
              <a:rPr sz="2000" spc="-10" dirty="0">
                <a:latin typeface="Tahoma"/>
                <a:cs typeface="Tahoma"/>
              </a:rPr>
              <a:t>by</a:t>
            </a:r>
            <a:endParaRPr sz="2000">
              <a:latin typeface="Tahoma"/>
              <a:cs typeface="Tahoma"/>
            </a:endParaRPr>
          </a:p>
        </p:txBody>
      </p:sp>
      <p:grpSp>
        <p:nvGrpSpPr>
          <p:cNvPr id="9" name="object 9"/>
          <p:cNvGrpSpPr/>
          <p:nvPr/>
        </p:nvGrpSpPr>
        <p:grpSpPr>
          <a:xfrm>
            <a:off x="2521343" y="2105758"/>
            <a:ext cx="495300" cy="494030"/>
            <a:chOff x="2521343" y="2105758"/>
            <a:chExt cx="495300" cy="494030"/>
          </a:xfrm>
        </p:grpSpPr>
        <p:sp>
          <p:nvSpPr>
            <p:cNvPr id="10" name="object 10"/>
            <p:cNvSpPr/>
            <p:nvPr/>
          </p:nvSpPr>
          <p:spPr>
            <a:xfrm>
              <a:off x="2540393" y="2124456"/>
              <a:ext cx="457200" cy="457200"/>
            </a:xfrm>
            <a:custGeom>
              <a:avLst/>
              <a:gdLst/>
              <a:ahLst/>
              <a:cxnLst/>
              <a:rect l="l" t="t" r="r" b="b"/>
              <a:pathLst>
                <a:path w="457200" h="457200">
                  <a:moveTo>
                    <a:pt x="457200" y="228599"/>
                  </a:moveTo>
                  <a:lnTo>
                    <a:pt x="452565" y="182460"/>
                  </a:lnTo>
                  <a:lnTo>
                    <a:pt x="439269" y="139517"/>
                  </a:lnTo>
                  <a:lnTo>
                    <a:pt x="418221" y="100682"/>
                  </a:lnTo>
                  <a:lnTo>
                    <a:pt x="390334" y="66865"/>
                  </a:lnTo>
                  <a:lnTo>
                    <a:pt x="356517" y="38978"/>
                  </a:lnTo>
                  <a:lnTo>
                    <a:pt x="317682" y="17930"/>
                  </a:lnTo>
                  <a:lnTo>
                    <a:pt x="274739" y="4634"/>
                  </a:lnTo>
                  <a:lnTo>
                    <a:pt x="228600" y="0"/>
                  </a:lnTo>
                  <a:lnTo>
                    <a:pt x="182460" y="4634"/>
                  </a:lnTo>
                  <a:lnTo>
                    <a:pt x="139517" y="17930"/>
                  </a:lnTo>
                  <a:lnTo>
                    <a:pt x="100682" y="38978"/>
                  </a:lnTo>
                  <a:lnTo>
                    <a:pt x="66865" y="66865"/>
                  </a:lnTo>
                  <a:lnTo>
                    <a:pt x="38978" y="100682"/>
                  </a:lnTo>
                  <a:lnTo>
                    <a:pt x="17930" y="139517"/>
                  </a:lnTo>
                  <a:lnTo>
                    <a:pt x="4634" y="182460"/>
                  </a:lnTo>
                  <a:lnTo>
                    <a:pt x="0" y="228600"/>
                  </a:lnTo>
                  <a:lnTo>
                    <a:pt x="4634" y="274520"/>
                  </a:lnTo>
                  <a:lnTo>
                    <a:pt x="17930" y="317361"/>
                  </a:lnTo>
                  <a:lnTo>
                    <a:pt x="38978" y="356182"/>
                  </a:lnTo>
                  <a:lnTo>
                    <a:pt x="66865" y="390048"/>
                  </a:lnTo>
                  <a:lnTo>
                    <a:pt x="100682" y="418020"/>
                  </a:lnTo>
                  <a:lnTo>
                    <a:pt x="139517" y="439162"/>
                  </a:lnTo>
                  <a:lnTo>
                    <a:pt x="182460" y="452534"/>
                  </a:lnTo>
                  <a:lnTo>
                    <a:pt x="228600" y="457200"/>
                  </a:lnTo>
                  <a:lnTo>
                    <a:pt x="274739" y="452534"/>
                  </a:lnTo>
                  <a:lnTo>
                    <a:pt x="317682" y="439162"/>
                  </a:lnTo>
                  <a:lnTo>
                    <a:pt x="356517" y="418020"/>
                  </a:lnTo>
                  <a:lnTo>
                    <a:pt x="390334" y="390048"/>
                  </a:lnTo>
                  <a:lnTo>
                    <a:pt x="418221" y="356182"/>
                  </a:lnTo>
                  <a:lnTo>
                    <a:pt x="439269" y="317361"/>
                  </a:lnTo>
                  <a:lnTo>
                    <a:pt x="452565" y="274520"/>
                  </a:lnTo>
                  <a:lnTo>
                    <a:pt x="457200" y="228599"/>
                  </a:lnTo>
                  <a:close/>
                </a:path>
              </a:pathLst>
            </a:custGeom>
            <a:solidFill>
              <a:srgbClr val="FFFF00"/>
            </a:solidFill>
          </p:spPr>
          <p:txBody>
            <a:bodyPr wrap="square" lIns="0" tIns="0" rIns="0" bIns="0" rtlCol="0"/>
            <a:lstStyle/>
            <a:p>
              <a:endParaRPr/>
            </a:p>
          </p:txBody>
        </p:sp>
        <p:sp>
          <p:nvSpPr>
            <p:cNvPr id="11" name="object 11"/>
            <p:cNvSpPr/>
            <p:nvPr/>
          </p:nvSpPr>
          <p:spPr>
            <a:xfrm>
              <a:off x="2521343" y="2105758"/>
              <a:ext cx="495300" cy="494030"/>
            </a:xfrm>
            <a:custGeom>
              <a:avLst/>
              <a:gdLst/>
              <a:ahLst/>
              <a:cxnLst/>
              <a:rect l="l" t="t" r="r" b="b"/>
              <a:pathLst>
                <a:path w="495300" h="494030">
                  <a:moveTo>
                    <a:pt x="495300" y="246535"/>
                  </a:moveTo>
                  <a:lnTo>
                    <a:pt x="495300" y="233581"/>
                  </a:lnTo>
                  <a:lnTo>
                    <a:pt x="493776" y="221389"/>
                  </a:lnTo>
                  <a:lnTo>
                    <a:pt x="485070" y="179281"/>
                  </a:lnTo>
                  <a:lnTo>
                    <a:pt x="471332" y="141611"/>
                  </a:lnTo>
                  <a:lnTo>
                    <a:pt x="430996" y="79586"/>
                  </a:lnTo>
                  <a:lnTo>
                    <a:pt x="377247" y="35311"/>
                  </a:lnTo>
                  <a:lnTo>
                    <a:pt x="314561" y="8783"/>
                  </a:lnTo>
                  <a:lnTo>
                    <a:pt x="247416" y="0"/>
                  </a:lnTo>
                  <a:lnTo>
                    <a:pt x="213571" y="2261"/>
                  </a:lnTo>
                  <a:lnTo>
                    <a:pt x="148133" y="20089"/>
                  </a:lnTo>
                  <a:lnTo>
                    <a:pt x="89430" y="55654"/>
                  </a:lnTo>
                  <a:lnTo>
                    <a:pt x="41940" y="108954"/>
                  </a:lnTo>
                  <a:lnTo>
                    <a:pt x="10140" y="179986"/>
                  </a:lnTo>
                  <a:lnTo>
                    <a:pt x="1523" y="222151"/>
                  </a:lnTo>
                  <a:lnTo>
                    <a:pt x="0" y="247297"/>
                  </a:lnTo>
                  <a:lnTo>
                    <a:pt x="1524" y="272443"/>
                  </a:lnTo>
                  <a:lnTo>
                    <a:pt x="3048" y="285397"/>
                  </a:lnTo>
                  <a:lnTo>
                    <a:pt x="14465" y="327954"/>
                  </a:lnTo>
                  <a:lnTo>
                    <a:pt x="30775" y="365545"/>
                  </a:lnTo>
                  <a:lnTo>
                    <a:pt x="38100" y="377152"/>
                  </a:lnTo>
                  <a:lnTo>
                    <a:pt x="38100" y="246535"/>
                  </a:lnTo>
                  <a:lnTo>
                    <a:pt x="39624" y="225199"/>
                  </a:lnTo>
                  <a:lnTo>
                    <a:pt x="49240" y="182692"/>
                  </a:lnTo>
                  <a:lnTo>
                    <a:pt x="64739" y="145699"/>
                  </a:lnTo>
                  <a:lnTo>
                    <a:pt x="110174" y="88160"/>
                  </a:lnTo>
                  <a:lnTo>
                    <a:pt x="169505" y="52397"/>
                  </a:lnTo>
                  <a:lnTo>
                    <a:pt x="236310" y="38224"/>
                  </a:lnTo>
                  <a:lnTo>
                    <a:pt x="270508" y="39176"/>
                  </a:lnTo>
                  <a:lnTo>
                    <a:pt x="336480" y="57039"/>
                  </a:lnTo>
                  <a:lnTo>
                    <a:pt x="393868" y="96026"/>
                  </a:lnTo>
                  <a:lnTo>
                    <a:pt x="436248" y="155951"/>
                  </a:lnTo>
                  <a:lnTo>
                    <a:pt x="449804" y="193708"/>
                  </a:lnTo>
                  <a:lnTo>
                    <a:pt x="457200" y="236629"/>
                  </a:lnTo>
                  <a:lnTo>
                    <a:pt x="457200" y="378595"/>
                  </a:lnTo>
                  <a:lnTo>
                    <a:pt x="465461" y="365434"/>
                  </a:lnTo>
                  <a:lnTo>
                    <a:pt x="480637" y="329954"/>
                  </a:lnTo>
                  <a:lnTo>
                    <a:pt x="490777" y="290305"/>
                  </a:lnTo>
                  <a:lnTo>
                    <a:pt x="495300" y="246535"/>
                  </a:lnTo>
                  <a:close/>
                </a:path>
                <a:path w="495300" h="494030">
                  <a:moveTo>
                    <a:pt x="457200" y="378595"/>
                  </a:moveTo>
                  <a:lnTo>
                    <a:pt x="457200" y="257965"/>
                  </a:lnTo>
                  <a:lnTo>
                    <a:pt x="449955" y="299956"/>
                  </a:lnTo>
                  <a:lnTo>
                    <a:pt x="436748" y="337038"/>
                  </a:lnTo>
                  <a:lnTo>
                    <a:pt x="395489" y="396322"/>
                  </a:lnTo>
                  <a:lnTo>
                    <a:pt x="339508" y="435516"/>
                  </a:lnTo>
                  <a:lnTo>
                    <a:pt x="274889" y="454320"/>
                  </a:lnTo>
                  <a:lnTo>
                    <a:pt x="241243" y="455981"/>
                  </a:lnTo>
                  <a:lnTo>
                    <a:pt x="207719" y="452432"/>
                  </a:lnTo>
                  <a:lnTo>
                    <a:pt x="144083" y="429552"/>
                  </a:lnTo>
                  <a:lnTo>
                    <a:pt x="90065" y="385380"/>
                  </a:lnTo>
                  <a:lnTo>
                    <a:pt x="51751" y="319614"/>
                  </a:lnTo>
                  <a:lnTo>
                    <a:pt x="40386" y="278539"/>
                  </a:lnTo>
                  <a:lnTo>
                    <a:pt x="39624" y="267871"/>
                  </a:lnTo>
                  <a:lnTo>
                    <a:pt x="38100" y="257203"/>
                  </a:lnTo>
                  <a:lnTo>
                    <a:pt x="38100" y="377152"/>
                  </a:lnTo>
                  <a:lnTo>
                    <a:pt x="75737" y="426018"/>
                  </a:lnTo>
                  <a:lnTo>
                    <a:pt x="133263" y="467192"/>
                  </a:lnTo>
                  <a:lnTo>
                    <a:pt x="198681" y="489442"/>
                  </a:lnTo>
                  <a:lnTo>
                    <a:pt x="232889" y="493587"/>
                  </a:lnTo>
                  <a:lnTo>
                    <a:pt x="267319" y="493142"/>
                  </a:lnTo>
                  <a:lnTo>
                    <a:pt x="334505" y="478668"/>
                  </a:lnTo>
                  <a:lnTo>
                    <a:pt x="395567" y="446396"/>
                  </a:lnTo>
                  <a:lnTo>
                    <a:pt x="445835" y="396699"/>
                  </a:lnTo>
                  <a:lnTo>
                    <a:pt x="457200" y="378595"/>
                  </a:lnTo>
                  <a:close/>
                </a:path>
              </a:pathLst>
            </a:custGeom>
            <a:solidFill>
              <a:srgbClr val="FFFFFF"/>
            </a:solidFill>
          </p:spPr>
          <p:txBody>
            <a:bodyPr wrap="square" lIns="0" tIns="0" rIns="0" bIns="0" rtlCol="0"/>
            <a:lstStyle/>
            <a:p>
              <a:endParaRPr/>
            </a:p>
          </p:txBody>
        </p:sp>
      </p:grpSp>
      <p:sp>
        <p:nvSpPr>
          <p:cNvPr id="12" name="object 12"/>
          <p:cNvSpPr txBox="1"/>
          <p:nvPr/>
        </p:nvSpPr>
        <p:spPr>
          <a:xfrm>
            <a:off x="2671705" y="2148332"/>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6</a:t>
            </a:r>
            <a:endParaRPr sz="2400">
              <a:latin typeface="Arial"/>
              <a:cs typeface="Arial"/>
            </a:endParaRPr>
          </a:p>
        </p:txBody>
      </p:sp>
      <p:grpSp>
        <p:nvGrpSpPr>
          <p:cNvPr id="13" name="object 13"/>
          <p:cNvGrpSpPr/>
          <p:nvPr/>
        </p:nvGrpSpPr>
        <p:grpSpPr>
          <a:xfrm>
            <a:off x="774839" y="2919983"/>
            <a:ext cx="9144000" cy="858519"/>
            <a:chOff x="774839" y="2919983"/>
            <a:chExt cx="9144000" cy="858519"/>
          </a:xfrm>
        </p:grpSpPr>
        <p:sp>
          <p:nvSpPr>
            <p:cNvPr id="14" name="object 14"/>
            <p:cNvSpPr/>
            <p:nvPr/>
          </p:nvSpPr>
          <p:spPr>
            <a:xfrm>
              <a:off x="774839" y="2919983"/>
              <a:ext cx="3886200" cy="858519"/>
            </a:xfrm>
            <a:custGeom>
              <a:avLst/>
              <a:gdLst/>
              <a:ahLst/>
              <a:cxnLst/>
              <a:rect l="l" t="t" r="r" b="b"/>
              <a:pathLst>
                <a:path w="3886200" h="858520">
                  <a:moveTo>
                    <a:pt x="0" y="858012"/>
                  </a:moveTo>
                  <a:lnTo>
                    <a:pt x="3886200" y="858012"/>
                  </a:lnTo>
                  <a:lnTo>
                    <a:pt x="3886200" y="0"/>
                  </a:lnTo>
                  <a:lnTo>
                    <a:pt x="0" y="0"/>
                  </a:lnTo>
                  <a:lnTo>
                    <a:pt x="0" y="858012"/>
                  </a:lnTo>
                  <a:close/>
                </a:path>
              </a:pathLst>
            </a:custGeom>
            <a:solidFill>
              <a:srgbClr val="FFFFFF"/>
            </a:solidFill>
          </p:spPr>
          <p:txBody>
            <a:bodyPr wrap="square" lIns="0" tIns="0" rIns="0" bIns="0" rtlCol="0"/>
            <a:lstStyle/>
            <a:p>
              <a:endParaRPr/>
            </a:p>
          </p:txBody>
        </p:sp>
        <p:sp>
          <p:nvSpPr>
            <p:cNvPr id="15" name="object 15"/>
            <p:cNvSpPr/>
            <p:nvPr/>
          </p:nvSpPr>
          <p:spPr>
            <a:xfrm>
              <a:off x="4661039" y="2920745"/>
              <a:ext cx="5257800" cy="857250"/>
            </a:xfrm>
            <a:custGeom>
              <a:avLst/>
              <a:gdLst/>
              <a:ahLst/>
              <a:cxnLst/>
              <a:rect l="l" t="t" r="r" b="b"/>
              <a:pathLst>
                <a:path w="5257800" h="857250">
                  <a:moveTo>
                    <a:pt x="5257800" y="857249"/>
                  </a:moveTo>
                  <a:lnTo>
                    <a:pt x="0" y="857250"/>
                  </a:lnTo>
                  <a:lnTo>
                    <a:pt x="0" y="0"/>
                  </a:lnTo>
                  <a:lnTo>
                    <a:pt x="5257800" y="0"/>
                  </a:lnTo>
                  <a:lnTo>
                    <a:pt x="5257800" y="857249"/>
                  </a:lnTo>
                  <a:close/>
                </a:path>
              </a:pathLst>
            </a:custGeom>
            <a:solidFill>
              <a:srgbClr val="FFFF00"/>
            </a:solidFill>
          </p:spPr>
          <p:txBody>
            <a:bodyPr wrap="square" lIns="0" tIns="0" rIns="0" bIns="0" rtlCol="0"/>
            <a:lstStyle/>
            <a:p>
              <a:endParaRPr/>
            </a:p>
          </p:txBody>
        </p:sp>
        <p:sp>
          <p:nvSpPr>
            <p:cNvPr id="16" name="object 16"/>
            <p:cNvSpPr/>
            <p:nvPr/>
          </p:nvSpPr>
          <p:spPr>
            <a:xfrm>
              <a:off x="4654943" y="2920758"/>
              <a:ext cx="5264150" cy="857250"/>
            </a:xfrm>
            <a:custGeom>
              <a:avLst/>
              <a:gdLst/>
              <a:ahLst/>
              <a:cxnLst/>
              <a:rect l="l" t="t" r="r" b="b"/>
              <a:pathLst>
                <a:path w="5264150" h="857250">
                  <a:moveTo>
                    <a:pt x="12954" y="0"/>
                  </a:moveTo>
                  <a:lnTo>
                    <a:pt x="0" y="0"/>
                  </a:lnTo>
                  <a:lnTo>
                    <a:pt x="0" y="857250"/>
                  </a:lnTo>
                  <a:lnTo>
                    <a:pt x="12954" y="857250"/>
                  </a:lnTo>
                  <a:lnTo>
                    <a:pt x="12954" y="0"/>
                  </a:lnTo>
                  <a:close/>
                </a:path>
                <a:path w="5264150" h="857250">
                  <a:moveTo>
                    <a:pt x="5263896" y="0"/>
                  </a:moveTo>
                  <a:lnTo>
                    <a:pt x="5257800" y="0"/>
                  </a:lnTo>
                  <a:lnTo>
                    <a:pt x="5257800" y="857250"/>
                  </a:lnTo>
                  <a:lnTo>
                    <a:pt x="5263896" y="857250"/>
                  </a:lnTo>
                  <a:lnTo>
                    <a:pt x="5263896" y="0"/>
                  </a:lnTo>
                  <a:close/>
                </a:path>
              </a:pathLst>
            </a:custGeom>
            <a:solidFill>
              <a:srgbClr val="000000"/>
            </a:solidFill>
          </p:spPr>
          <p:txBody>
            <a:bodyPr wrap="square" lIns="0" tIns="0" rIns="0" bIns="0" rtlCol="0"/>
            <a:lstStyle/>
            <a:p>
              <a:endParaRPr/>
            </a:p>
          </p:txBody>
        </p:sp>
        <p:pic>
          <p:nvPicPr>
            <p:cNvPr id="17" name="object 17"/>
            <p:cNvPicPr/>
            <p:nvPr/>
          </p:nvPicPr>
          <p:blipFill>
            <a:blip r:embed="rId2" cstate="print"/>
            <a:stretch>
              <a:fillRect/>
            </a:stretch>
          </p:blipFill>
          <p:spPr>
            <a:xfrm>
              <a:off x="5393321" y="2961131"/>
              <a:ext cx="685037" cy="596645"/>
            </a:xfrm>
            <a:prstGeom prst="rect">
              <a:avLst/>
            </a:prstGeom>
          </p:spPr>
        </p:pic>
        <p:sp>
          <p:nvSpPr>
            <p:cNvPr id="18" name="object 18"/>
            <p:cNvSpPr/>
            <p:nvPr/>
          </p:nvSpPr>
          <p:spPr>
            <a:xfrm>
              <a:off x="557010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9" name="object 19"/>
            <p:cNvSpPr/>
            <p:nvPr/>
          </p:nvSpPr>
          <p:spPr>
            <a:xfrm>
              <a:off x="552590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0" name="object 20"/>
            <p:cNvPicPr/>
            <p:nvPr/>
          </p:nvPicPr>
          <p:blipFill>
            <a:blip r:embed="rId3" cstate="print"/>
            <a:stretch>
              <a:fillRect/>
            </a:stretch>
          </p:blipFill>
          <p:spPr>
            <a:xfrm>
              <a:off x="5304929" y="3601973"/>
              <a:ext cx="861059" cy="176022"/>
            </a:xfrm>
            <a:prstGeom prst="rect">
              <a:avLst/>
            </a:prstGeom>
          </p:spPr>
        </p:pic>
        <p:pic>
          <p:nvPicPr>
            <p:cNvPr id="21" name="object 21"/>
            <p:cNvPicPr/>
            <p:nvPr/>
          </p:nvPicPr>
          <p:blipFill>
            <a:blip r:embed="rId4" cstate="print"/>
            <a:stretch>
              <a:fillRect/>
            </a:stretch>
          </p:blipFill>
          <p:spPr>
            <a:xfrm>
              <a:off x="8354453" y="2961131"/>
              <a:ext cx="707136" cy="596645"/>
            </a:xfrm>
            <a:prstGeom prst="rect">
              <a:avLst/>
            </a:prstGeom>
          </p:spPr>
        </p:pic>
        <p:sp>
          <p:nvSpPr>
            <p:cNvPr id="22" name="object 22"/>
            <p:cNvSpPr/>
            <p:nvPr/>
          </p:nvSpPr>
          <p:spPr>
            <a:xfrm>
              <a:off x="855332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3" name="object 23"/>
            <p:cNvSpPr/>
            <p:nvPr/>
          </p:nvSpPr>
          <p:spPr>
            <a:xfrm>
              <a:off x="8509127"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4" name="object 24"/>
            <p:cNvPicPr/>
            <p:nvPr/>
          </p:nvPicPr>
          <p:blipFill>
            <a:blip r:embed="rId5" cstate="print"/>
            <a:stretch>
              <a:fillRect/>
            </a:stretch>
          </p:blipFill>
          <p:spPr>
            <a:xfrm>
              <a:off x="8288159" y="3601973"/>
              <a:ext cx="849630" cy="176022"/>
            </a:xfrm>
            <a:prstGeom prst="rect">
              <a:avLst/>
            </a:prstGeom>
          </p:spPr>
        </p:pic>
        <p:pic>
          <p:nvPicPr>
            <p:cNvPr id="25" name="object 25"/>
            <p:cNvPicPr/>
            <p:nvPr/>
          </p:nvPicPr>
          <p:blipFill>
            <a:blip r:embed="rId4" cstate="print"/>
            <a:stretch>
              <a:fillRect/>
            </a:stretch>
          </p:blipFill>
          <p:spPr>
            <a:xfrm>
              <a:off x="7360043" y="2961131"/>
              <a:ext cx="707136" cy="596645"/>
            </a:xfrm>
            <a:prstGeom prst="rect">
              <a:avLst/>
            </a:prstGeom>
          </p:spPr>
        </p:pic>
        <p:sp>
          <p:nvSpPr>
            <p:cNvPr id="26" name="object 26"/>
            <p:cNvSpPr/>
            <p:nvPr/>
          </p:nvSpPr>
          <p:spPr>
            <a:xfrm>
              <a:off x="755891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7" name="object 27"/>
            <p:cNvSpPr/>
            <p:nvPr/>
          </p:nvSpPr>
          <p:spPr>
            <a:xfrm>
              <a:off x="751472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8" name="object 28"/>
            <p:cNvPicPr/>
            <p:nvPr/>
          </p:nvPicPr>
          <p:blipFill>
            <a:blip r:embed="rId6" cstate="print"/>
            <a:stretch>
              <a:fillRect/>
            </a:stretch>
          </p:blipFill>
          <p:spPr>
            <a:xfrm>
              <a:off x="7293737" y="3601973"/>
              <a:ext cx="853452" cy="176022"/>
            </a:xfrm>
            <a:prstGeom prst="rect">
              <a:avLst/>
            </a:prstGeom>
          </p:spPr>
        </p:pic>
        <p:pic>
          <p:nvPicPr>
            <p:cNvPr id="29" name="object 29"/>
            <p:cNvPicPr/>
            <p:nvPr/>
          </p:nvPicPr>
          <p:blipFill>
            <a:blip r:embed="rId4" cstate="print"/>
            <a:stretch>
              <a:fillRect/>
            </a:stretch>
          </p:blipFill>
          <p:spPr>
            <a:xfrm>
              <a:off x="6365620" y="2961131"/>
              <a:ext cx="707136" cy="596645"/>
            </a:xfrm>
            <a:prstGeom prst="rect">
              <a:avLst/>
            </a:prstGeom>
          </p:spPr>
        </p:pic>
        <p:sp>
          <p:nvSpPr>
            <p:cNvPr id="30" name="object 30"/>
            <p:cNvSpPr/>
            <p:nvPr/>
          </p:nvSpPr>
          <p:spPr>
            <a:xfrm>
              <a:off x="656451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31" name="object 31"/>
            <p:cNvSpPr/>
            <p:nvPr/>
          </p:nvSpPr>
          <p:spPr>
            <a:xfrm>
              <a:off x="652031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32" name="object 32"/>
            <p:cNvPicPr/>
            <p:nvPr/>
          </p:nvPicPr>
          <p:blipFill>
            <a:blip r:embed="rId6" cstate="print"/>
            <a:stretch>
              <a:fillRect/>
            </a:stretch>
          </p:blipFill>
          <p:spPr>
            <a:xfrm>
              <a:off x="6299326" y="3601973"/>
              <a:ext cx="857262" cy="176022"/>
            </a:xfrm>
            <a:prstGeom prst="rect">
              <a:avLst/>
            </a:prstGeom>
          </p:spPr>
        </p:pic>
        <p:sp>
          <p:nvSpPr>
            <p:cNvPr id="33" name="object 33"/>
            <p:cNvSpPr/>
            <p:nvPr/>
          </p:nvSpPr>
          <p:spPr>
            <a:xfrm>
              <a:off x="2087765" y="3312794"/>
              <a:ext cx="169545" cy="28575"/>
            </a:xfrm>
            <a:custGeom>
              <a:avLst/>
              <a:gdLst/>
              <a:ahLst/>
              <a:cxnLst/>
              <a:rect l="l" t="t" r="r" b="b"/>
              <a:pathLst>
                <a:path w="169544" h="28575">
                  <a:moveTo>
                    <a:pt x="0" y="0"/>
                  </a:moveTo>
                  <a:lnTo>
                    <a:pt x="28194" y="0"/>
                  </a:lnTo>
                </a:path>
                <a:path w="169544" h="28575">
                  <a:moveTo>
                    <a:pt x="112775" y="0"/>
                  </a:moveTo>
                  <a:lnTo>
                    <a:pt x="169164" y="0"/>
                  </a:lnTo>
                </a:path>
                <a:path w="169544" h="28575">
                  <a:moveTo>
                    <a:pt x="0" y="28194"/>
                  </a:moveTo>
                  <a:lnTo>
                    <a:pt x="56388" y="28194"/>
                  </a:lnTo>
                </a:path>
              </a:pathLst>
            </a:custGeom>
            <a:ln w="28194">
              <a:solidFill>
                <a:srgbClr val="000000"/>
              </a:solidFill>
            </a:ln>
          </p:spPr>
          <p:txBody>
            <a:bodyPr wrap="square" lIns="0" tIns="0" rIns="0" bIns="0" rtlCol="0"/>
            <a:lstStyle/>
            <a:p>
              <a:endParaRPr/>
            </a:p>
          </p:txBody>
        </p:sp>
        <p:pic>
          <p:nvPicPr>
            <p:cNvPr id="34" name="object 34"/>
            <p:cNvPicPr/>
            <p:nvPr/>
          </p:nvPicPr>
          <p:blipFill>
            <a:blip r:embed="rId7" cstate="print"/>
            <a:stretch>
              <a:fillRect/>
            </a:stretch>
          </p:blipFill>
          <p:spPr>
            <a:xfrm>
              <a:off x="1354721" y="3298697"/>
              <a:ext cx="901446" cy="253746"/>
            </a:xfrm>
            <a:prstGeom prst="rect">
              <a:avLst/>
            </a:prstGeom>
          </p:spPr>
        </p:pic>
        <p:pic>
          <p:nvPicPr>
            <p:cNvPr id="35" name="object 35"/>
            <p:cNvPicPr/>
            <p:nvPr/>
          </p:nvPicPr>
          <p:blipFill>
            <a:blip r:embed="rId8" cstate="print"/>
            <a:stretch>
              <a:fillRect/>
            </a:stretch>
          </p:blipFill>
          <p:spPr>
            <a:xfrm>
              <a:off x="1495691" y="3552443"/>
              <a:ext cx="592073" cy="84581"/>
            </a:xfrm>
            <a:prstGeom prst="rect">
              <a:avLst/>
            </a:prstGeom>
          </p:spPr>
        </p:pic>
      </p:grpSp>
      <p:sp>
        <p:nvSpPr>
          <p:cNvPr id="36" name="object 36"/>
          <p:cNvSpPr txBox="1"/>
          <p:nvPr/>
        </p:nvSpPr>
        <p:spPr>
          <a:xfrm>
            <a:off x="1251337" y="2884424"/>
            <a:ext cx="1109345"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Attack</a:t>
            </a:r>
            <a:r>
              <a:rPr sz="2000" b="1" spc="-10" dirty="0">
                <a:latin typeface="Tahoma"/>
                <a:cs typeface="Tahoma"/>
              </a:rPr>
              <a:t>e</a:t>
            </a:r>
            <a:r>
              <a:rPr sz="2000" b="1" spc="-5" dirty="0">
                <a:latin typeface="Tahoma"/>
                <a:cs typeface="Tahoma"/>
              </a:rPr>
              <a:t>r</a:t>
            </a:r>
            <a:endParaRPr sz="2000">
              <a:latin typeface="Tahoma"/>
              <a:cs typeface="Tahoma"/>
            </a:endParaRPr>
          </a:p>
        </p:txBody>
      </p:sp>
      <p:grpSp>
        <p:nvGrpSpPr>
          <p:cNvPr id="37" name="object 37"/>
          <p:cNvGrpSpPr/>
          <p:nvPr/>
        </p:nvGrpSpPr>
        <p:grpSpPr>
          <a:xfrm>
            <a:off x="5601347" y="2971800"/>
            <a:ext cx="3336925" cy="365125"/>
            <a:chOff x="5601347" y="2971800"/>
            <a:chExt cx="3336925" cy="365125"/>
          </a:xfrm>
        </p:grpSpPr>
        <p:pic>
          <p:nvPicPr>
            <p:cNvPr id="38" name="object 38"/>
            <p:cNvPicPr/>
            <p:nvPr/>
          </p:nvPicPr>
          <p:blipFill>
            <a:blip r:embed="rId9" cstate="print"/>
            <a:stretch>
              <a:fillRect/>
            </a:stretch>
          </p:blipFill>
          <p:spPr>
            <a:xfrm>
              <a:off x="5601347" y="2971800"/>
              <a:ext cx="364998" cy="364998"/>
            </a:xfrm>
            <a:prstGeom prst="rect">
              <a:avLst/>
            </a:prstGeom>
          </p:spPr>
        </p:pic>
        <p:pic>
          <p:nvPicPr>
            <p:cNvPr id="39" name="object 39"/>
            <p:cNvPicPr/>
            <p:nvPr/>
          </p:nvPicPr>
          <p:blipFill>
            <a:blip r:embed="rId9" cstate="print"/>
            <a:stretch>
              <a:fillRect/>
            </a:stretch>
          </p:blipFill>
          <p:spPr>
            <a:xfrm>
              <a:off x="8573147" y="2971800"/>
              <a:ext cx="364998" cy="364998"/>
            </a:xfrm>
            <a:prstGeom prst="rect">
              <a:avLst/>
            </a:prstGeom>
          </p:spPr>
        </p:pic>
        <p:pic>
          <p:nvPicPr>
            <p:cNvPr id="40" name="object 40"/>
            <p:cNvPicPr/>
            <p:nvPr/>
          </p:nvPicPr>
          <p:blipFill>
            <a:blip r:embed="rId10" cstate="print"/>
            <a:stretch>
              <a:fillRect/>
            </a:stretch>
          </p:blipFill>
          <p:spPr>
            <a:xfrm>
              <a:off x="7582547" y="2971800"/>
              <a:ext cx="364998" cy="364997"/>
            </a:xfrm>
            <a:prstGeom prst="rect">
              <a:avLst/>
            </a:prstGeom>
          </p:spPr>
        </p:pic>
        <p:pic>
          <p:nvPicPr>
            <p:cNvPr id="41" name="object 41"/>
            <p:cNvPicPr/>
            <p:nvPr/>
          </p:nvPicPr>
          <p:blipFill>
            <a:blip r:embed="rId11" cstate="print"/>
            <a:stretch>
              <a:fillRect/>
            </a:stretch>
          </p:blipFill>
          <p:spPr>
            <a:xfrm>
              <a:off x="6591934" y="2971800"/>
              <a:ext cx="364998" cy="364997"/>
            </a:xfrm>
            <a:prstGeom prst="rect">
              <a:avLst/>
            </a:prstGeom>
          </p:spPr>
        </p:pic>
      </p:grpSp>
      <p:sp>
        <p:nvSpPr>
          <p:cNvPr id="42" name="object 42"/>
          <p:cNvSpPr txBox="1"/>
          <p:nvPr/>
        </p:nvSpPr>
        <p:spPr>
          <a:xfrm>
            <a:off x="2543689" y="2690113"/>
            <a:ext cx="192532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ahoma"/>
                <a:cs typeface="Tahoma"/>
              </a:rPr>
              <a:t>zombie</a:t>
            </a:r>
            <a:r>
              <a:rPr sz="2000" spc="-90" dirty="0">
                <a:latin typeface="Tahoma"/>
                <a:cs typeface="Tahoma"/>
              </a:rPr>
              <a:t> </a:t>
            </a:r>
            <a:r>
              <a:rPr sz="2000" spc="-5" dirty="0">
                <a:latin typeface="Tahoma"/>
                <a:cs typeface="Tahoma"/>
              </a:rPr>
              <a:t>requests,</a:t>
            </a:r>
            <a:endParaRPr sz="2000">
              <a:latin typeface="Tahoma"/>
              <a:cs typeface="Tahoma"/>
            </a:endParaRPr>
          </a:p>
        </p:txBody>
      </p:sp>
      <p:sp>
        <p:nvSpPr>
          <p:cNvPr id="43" name="object 43"/>
          <p:cNvSpPr txBox="1"/>
          <p:nvPr/>
        </p:nvSpPr>
        <p:spPr>
          <a:xfrm>
            <a:off x="2543685" y="2994913"/>
            <a:ext cx="2075814" cy="635000"/>
          </a:xfrm>
          <a:prstGeom prst="rect">
            <a:avLst/>
          </a:prstGeom>
        </p:spPr>
        <p:txBody>
          <a:bodyPr vert="horz" wrap="square" lIns="0" tIns="12065" rIns="0" bIns="0" rtlCol="0">
            <a:spAutoFit/>
          </a:bodyPr>
          <a:lstStyle/>
          <a:p>
            <a:pPr marL="12700" marR="5080">
              <a:lnSpc>
                <a:spcPct val="100000"/>
              </a:lnSpc>
              <a:spcBef>
                <a:spcPts val="95"/>
              </a:spcBef>
              <a:tabLst>
                <a:tab pos="1050290" algn="l"/>
              </a:tabLst>
            </a:pPr>
            <a:r>
              <a:rPr sz="2000" spc="-5" dirty="0">
                <a:latin typeface="Tahoma"/>
                <a:cs typeface="Tahoma"/>
              </a:rPr>
              <a:t>denying	requests </a:t>
            </a:r>
            <a:r>
              <a:rPr sz="2000" spc="-610" dirty="0">
                <a:latin typeface="Tahoma"/>
                <a:cs typeface="Tahoma"/>
              </a:rPr>
              <a:t> </a:t>
            </a:r>
            <a:r>
              <a:rPr sz="2000" spc="-10" dirty="0">
                <a:latin typeface="Tahoma"/>
                <a:cs typeface="Tahoma"/>
              </a:rPr>
              <a:t>from</a:t>
            </a:r>
            <a:r>
              <a:rPr sz="2000" spc="-30" dirty="0">
                <a:latin typeface="Tahoma"/>
                <a:cs typeface="Tahoma"/>
              </a:rPr>
              <a:t> </a:t>
            </a:r>
            <a:r>
              <a:rPr sz="2000" spc="-5" dirty="0">
                <a:latin typeface="Tahoma"/>
                <a:cs typeface="Tahoma"/>
              </a:rPr>
              <a:t>normal</a:t>
            </a:r>
            <a:r>
              <a:rPr sz="2000" spc="-20" dirty="0">
                <a:latin typeface="Tahoma"/>
                <a:cs typeface="Tahoma"/>
              </a:rPr>
              <a:t> </a:t>
            </a:r>
            <a:r>
              <a:rPr sz="2000" spc="-5" dirty="0">
                <a:latin typeface="Tahoma"/>
                <a:cs typeface="Tahoma"/>
              </a:rPr>
              <a:t>users</a:t>
            </a:r>
            <a:endParaRPr sz="2000">
              <a:latin typeface="Tahoma"/>
              <a:cs typeface="Tahoma"/>
            </a:endParaRPr>
          </a:p>
        </p:txBody>
      </p:sp>
      <p:grpSp>
        <p:nvGrpSpPr>
          <p:cNvPr id="44" name="object 44"/>
          <p:cNvGrpSpPr/>
          <p:nvPr/>
        </p:nvGrpSpPr>
        <p:grpSpPr>
          <a:xfrm>
            <a:off x="1354721" y="3637026"/>
            <a:ext cx="8564245" cy="998219"/>
            <a:chOff x="1354721" y="3637026"/>
            <a:chExt cx="8564245" cy="998219"/>
          </a:xfrm>
        </p:grpSpPr>
        <p:sp>
          <p:nvSpPr>
            <p:cNvPr id="45" name="object 45"/>
            <p:cNvSpPr/>
            <p:nvPr/>
          </p:nvSpPr>
          <p:spPr>
            <a:xfrm>
              <a:off x="4661039" y="3777996"/>
              <a:ext cx="5257800" cy="857250"/>
            </a:xfrm>
            <a:custGeom>
              <a:avLst/>
              <a:gdLst/>
              <a:ahLst/>
              <a:cxnLst/>
              <a:rect l="l" t="t" r="r" b="b"/>
              <a:pathLst>
                <a:path w="5257800" h="857250">
                  <a:moveTo>
                    <a:pt x="5257800" y="857249"/>
                  </a:moveTo>
                  <a:lnTo>
                    <a:pt x="0" y="857250"/>
                  </a:lnTo>
                  <a:lnTo>
                    <a:pt x="0" y="0"/>
                  </a:lnTo>
                  <a:lnTo>
                    <a:pt x="5257800" y="0"/>
                  </a:lnTo>
                  <a:lnTo>
                    <a:pt x="5257800" y="857249"/>
                  </a:lnTo>
                  <a:close/>
                </a:path>
              </a:pathLst>
            </a:custGeom>
            <a:solidFill>
              <a:srgbClr val="FFFF00"/>
            </a:solidFill>
          </p:spPr>
          <p:txBody>
            <a:bodyPr wrap="square" lIns="0" tIns="0" rIns="0" bIns="0" rtlCol="0"/>
            <a:lstStyle/>
            <a:p>
              <a:endParaRPr/>
            </a:p>
          </p:txBody>
        </p:sp>
        <p:sp>
          <p:nvSpPr>
            <p:cNvPr id="46" name="object 46"/>
            <p:cNvSpPr/>
            <p:nvPr/>
          </p:nvSpPr>
          <p:spPr>
            <a:xfrm>
              <a:off x="4654943" y="3778008"/>
              <a:ext cx="5264150" cy="857250"/>
            </a:xfrm>
            <a:custGeom>
              <a:avLst/>
              <a:gdLst/>
              <a:ahLst/>
              <a:cxnLst/>
              <a:rect l="l" t="t" r="r" b="b"/>
              <a:pathLst>
                <a:path w="5264150" h="857250">
                  <a:moveTo>
                    <a:pt x="12954" y="0"/>
                  </a:moveTo>
                  <a:lnTo>
                    <a:pt x="0" y="0"/>
                  </a:lnTo>
                  <a:lnTo>
                    <a:pt x="0" y="857250"/>
                  </a:lnTo>
                  <a:lnTo>
                    <a:pt x="12954" y="857250"/>
                  </a:lnTo>
                  <a:lnTo>
                    <a:pt x="12954" y="0"/>
                  </a:lnTo>
                  <a:close/>
                </a:path>
                <a:path w="5264150" h="857250">
                  <a:moveTo>
                    <a:pt x="5263896" y="0"/>
                  </a:moveTo>
                  <a:lnTo>
                    <a:pt x="5257800" y="0"/>
                  </a:lnTo>
                  <a:lnTo>
                    <a:pt x="5257800" y="857250"/>
                  </a:lnTo>
                  <a:lnTo>
                    <a:pt x="5263896" y="857250"/>
                  </a:lnTo>
                  <a:lnTo>
                    <a:pt x="5263896" y="0"/>
                  </a:lnTo>
                  <a:close/>
                </a:path>
              </a:pathLst>
            </a:custGeom>
            <a:solidFill>
              <a:srgbClr val="000000"/>
            </a:solidFill>
          </p:spPr>
          <p:txBody>
            <a:bodyPr wrap="square" lIns="0" tIns="0" rIns="0" bIns="0" rtlCol="0"/>
            <a:lstStyle/>
            <a:p>
              <a:endParaRPr/>
            </a:p>
          </p:txBody>
        </p:sp>
        <p:pic>
          <p:nvPicPr>
            <p:cNvPr id="47" name="object 47"/>
            <p:cNvPicPr/>
            <p:nvPr/>
          </p:nvPicPr>
          <p:blipFill>
            <a:blip r:embed="rId12" cstate="print"/>
            <a:stretch>
              <a:fillRect/>
            </a:stretch>
          </p:blipFill>
          <p:spPr>
            <a:xfrm>
              <a:off x="4840871" y="3955542"/>
              <a:ext cx="707136" cy="596645"/>
            </a:xfrm>
            <a:prstGeom prst="rect">
              <a:avLst/>
            </a:prstGeom>
          </p:spPr>
        </p:pic>
        <p:pic>
          <p:nvPicPr>
            <p:cNvPr id="48" name="object 48"/>
            <p:cNvPicPr/>
            <p:nvPr/>
          </p:nvPicPr>
          <p:blipFill>
            <a:blip r:embed="rId13" cstate="print"/>
            <a:stretch>
              <a:fillRect/>
            </a:stretch>
          </p:blipFill>
          <p:spPr>
            <a:xfrm>
              <a:off x="4774577" y="4552188"/>
              <a:ext cx="858011" cy="83058"/>
            </a:xfrm>
            <a:prstGeom prst="rect">
              <a:avLst/>
            </a:prstGeom>
          </p:spPr>
        </p:pic>
        <p:pic>
          <p:nvPicPr>
            <p:cNvPr id="49" name="object 49"/>
            <p:cNvPicPr/>
            <p:nvPr/>
          </p:nvPicPr>
          <p:blipFill>
            <a:blip r:embed="rId12" cstate="print"/>
            <a:stretch>
              <a:fillRect/>
            </a:stretch>
          </p:blipFill>
          <p:spPr>
            <a:xfrm>
              <a:off x="8884805" y="3955542"/>
              <a:ext cx="707136" cy="596645"/>
            </a:xfrm>
            <a:prstGeom prst="rect">
              <a:avLst/>
            </a:prstGeom>
          </p:spPr>
        </p:pic>
        <p:pic>
          <p:nvPicPr>
            <p:cNvPr id="50" name="object 50"/>
            <p:cNvPicPr/>
            <p:nvPr/>
          </p:nvPicPr>
          <p:blipFill>
            <a:blip r:embed="rId14" cstate="print"/>
            <a:stretch>
              <a:fillRect/>
            </a:stretch>
          </p:blipFill>
          <p:spPr>
            <a:xfrm>
              <a:off x="8818498" y="4552188"/>
              <a:ext cx="852690" cy="83058"/>
            </a:xfrm>
            <a:prstGeom prst="rect">
              <a:avLst/>
            </a:prstGeom>
          </p:spPr>
        </p:pic>
        <p:pic>
          <p:nvPicPr>
            <p:cNvPr id="51" name="object 51"/>
            <p:cNvPicPr/>
            <p:nvPr/>
          </p:nvPicPr>
          <p:blipFill>
            <a:blip r:embed="rId12" cstate="print"/>
            <a:stretch>
              <a:fillRect/>
            </a:stretch>
          </p:blipFill>
          <p:spPr>
            <a:xfrm>
              <a:off x="5857379" y="3955542"/>
              <a:ext cx="707136" cy="596645"/>
            </a:xfrm>
            <a:prstGeom prst="rect">
              <a:avLst/>
            </a:prstGeom>
          </p:spPr>
        </p:pic>
        <p:pic>
          <p:nvPicPr>
            <p:cNvPr id="52" name="object 52"/>
            <p:cNvPicPr/>
            <p:nvPr/>
          </p:nvPicPr>
          <p:blipFill>
            <a:blip r:embed="rId15" cstate="print"/>
            <a:stretch>
              <a:fillRect/>
            </a:stretch>
          </p:blipFill>
          <p:spPr>
            <a:xfrm>
              <a:off x="5791085" y="4552188"/>
              <a:ext cx="851153" cy="83058"/>
            </a:xfrm>
            <a:prstGeom prst="rect">
              <a:avLst/>
            </a:prstGeom>
          </p:spPr>
        </p:pic>
        <p:pic>
          <p:nvPicPr>
            <p:cNvPr id="53" name="object 53"/>
            <p:cNvPicPr/>
            <p:nvPr/>
          </p:nvPicPr>
          <p:blipFill>
            <a:blip r:embed="rId16" cstate="print"/>
            <a:stretch>
              <a:fillRect/>
            </a:stretch>
          </p:blipFill>
          <p:spPr>
            <a:xfrm>
              <a:off x="6873875" y="3955542"/>
              <a:ext cx="685037" cy="596645"/>
            </a:xfrm>
            <a:prstGeom prst="rect">
              <a:avLst/>
            </a:prstGeom>
          </p:spPr>
        </p:pic>
        <p:pic>
          <p:nvPicPr>
            <p:cNvPr id="54" name="object 54"/>
            <p:cNvPicPr/>
            <p:nvPr/>
          </p:nvPicPr>
          <p:blipFill>
            <a:blip r:embed="rId17" cstate="print"/>
            <a:stretch>
              <a:fillRect/>
            </a:stretch>
          </p:blipFill>
          <p:spPr>
            <a:xfrm>
              <a:off x="6785495" y="4552188"/>
              <a:ext cx="866381" cy="83058"/>
            </a:xfrm>
            <a:prstGeom prst="rect">
              <a:avLst/>
            </a:prstGeom>
          </p:spPr>
        </p:pic>
        <p:pic>
          <p:nvPicPr>
            <p:cNvPr id="55" name="object 55"/>
            <p:cNvPicPr/>
            <p:nvPr/>
          </p:nvPicPr>
          <p:blipFill>
            <a:blip r:embed="rId12" cstate="print"/>
            <a:stretch>
              <a:fillRect/>
            </a:stretch>
          </p:blipFill>
          <p:spPr>
            <a:xfrm>
              <a:off x="7868285" y="3955542"/>
              <a:ext cx="707136" cy="596645"/>
            </a:xfrm>
            <a:prstGeom prst="rect">
              <a:avLst/>
            </a:prstGeom>
          </p:spPr>
        </p:pic>
        <p:pic>
          <p:nvPicPr>
            <p:cNvPr id="56" name="object 56"/>
            <p:cNvPicPr/>
            <p:nvPr/>
          </p:nvPicPr>
          <p:blipFill>
            <a:blip r:embed="rId18" cstate="print"/>
            <a:stretch>
              <a:fillRect/>
            </a:stretch>
          </p:blipFill>
          <p:spPr>
            <a:xfrm>
              <a:off x="7802003" y="4552188"/>
              <a:ext cx="859536" cy="83058"/>
            </a:xfrm>
            <a:prstGeom prst="rect">
              <a:avLst/>
            </a:prstGeom>
          </p:spPr>
        </p:pic>
        <p:pic>
          <p:nvPicPr>
            <p:cNvPr id="57" name="object 57"/>
            <p:cNvPicPr/>
            <p:nvPr/>
          </p:nvPicPr>
          <p:blipFill>
            <a:blip r:embed="rId19" cstate="print"/>
            <a:stretch>
              <a:fillRect/>
            </a:stretch>
          </p:blipFill>
          <p:spPr>
            <a:xfrm>
              <a:off x="5304929" y="3777996"/>
              <a:ext cx="861059" cy="22860"/>
            </a:xfrm>
            <a:prstGeom prst="rect">
              <a:avLst/>
            </a:prstGeom>
          </p:spPr>
        </p:pic>
        <p:sp>
          <p:nvSpPr>
            <p:cNvPr id="58" name="object 58"/>
            <p:cNvSpPr/>
            <p:nvPr/>
          </p:nvSpPr>
          <p:spPr>
            <a:xfrm>
              <a:off x="5327027"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pic>
          <p:nvPicPr>
            <p:cNvPr id="59" name="object 59"/>
            <p:cNvPicPr/>
            <p:nvPr/>
          </p:nvPicPr>
          <p:blipFill>
            <a:blip r:embed="rId20" cstate="print"/>
            <a:stretch>
              <a:fillRect/>
            </a:stretch>
          </p:blipFill>
          <p:spPr>
            <a:xfrm>
              <a:off x="8288159" y="3777996"/>
              <a:ext cx="849630" cy="22859"/>
            </a:xfrm>
            <a:prstGeom prst="rect">
              <a:avLst/>
            </a:prstGeom>
          </p:spPr>
        </p:pic>
        <p:sp>
          <p:nvSpPr>
            <p:cNvPr id="60" name="object 60"/>
            <p:cNvSpPr/>
            <p:nvPr/>
          </p:nvSpPr>
          <p:spPr>
            <a:xfrm>
              <a:off x="8288159"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pic>
          <p:nvPicPr>
            <p:cNvPr id="61" name="object 61"/>
            <p:cNvPicPr/>
            <p:nvPr/>
          </p:nvPicPr>
          <p:blipFill>
            <a:blip r:embed="rId21" cstate="print"/>
            <a:stretch>
              <a:fillRect/>
            </a:stretch>
          </p:blipFill>
          <p:spPr>
            <a:xfrm>
              <a:off x="7293737" y="3777996"/>
              <a:ext cx="853452" cy="22859"/>
            </a:xfrm>
            <a:prstGeom prst="rect">
              <a:avLst/>
            </a:prstGeom>
          </p:spPr>
        </p:pic>
        <p:pic>
          <p:nvPicPr>
            <p:cNvPr id="62" name="object 62"/>
            <p:cNvPicPr/>
            <p:nvPr/>
          </p:nvPicPr>
          <p:blipFill>
            <a:blip r:embed="rId22" cstate="print"/>
            <a:stretch>
              <a:fillRect/>
            </a:stretch>
          </p:blipFill>
          <p:spPr>
            <a:xfrm>
              <a:off x="1354721" y="3637026"/>
              <a:ext cx="901446" cy="998220"/>
            </a:xfrm>
            <a:prstGeom prst="rect">
              <a:avLst/>
            </a:prstGeom>
          </p:spPr>
        </p:pic>
        <p:sp>
          <p:nvSpPr>
            <p:cNvPr id="63" name="object 63"/>
            <p:cNvSpPr/>
            <p:nvPr/>
          </p:nvSpPr>
          <p:spPr>
            <a:xfrm>
              <a:off x="7293737"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64" name="object 64"/>
            <p:cNvPicPr/>
            <p:nvPr/>
          </p:nvPicPr>
          <p:blipFill>
            <a:blip r:embed="rId21" cstate="print"/>
            <a:stretch>
              <a:fillRect/>
            </a:stretch>
          </p:blipFill>
          <p:spPr>
            <a:xfrm>
              <a:off x="6299326" y="3777996"/>
              <a:ext cx="857262" cy="22859"/>
            </a:xfrm>
            <a:prstGeom prst="rect">
              <a:avLst/>
            </a:prstGeom>
          </p:spPr>
        </p:pic>
        <p:sp>
          <p:nvSpPr>
            <p:cNvPr id="65" name="object 65"/>
            <p:cNvSpPr/>
            <p:nvPr/>
          </p:nvSpPr>
          <p:spPr>
            <a:xfrm>
              <a:off x="6299326"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66" name="object 66"/>
            <p:cNvPicPr/>
            <p:nvPr/>
          </p:nvPicPr>
          <p:blipFill>
            <a:blip r:embed="rId10" cstate="print"/>
            <a:stretch>
              <a:fillRect/>
            </a:stretch>
          </p:blipFill>
          <p:spPr>
            <a:xfrm>
              <a:off x="5067947" y="3976878"/>
              <a:ext cx="364998" cy="364998"/>
            </a:xfrm>
            <a:prstGeom prst="rect">
              <a:avLst/>
            </a:prstGeom>
          </p:spPr>
        </p:pic>
        <p:pic>
          <p:nvPicPr>
            <p:cNvPr id="67" name="object 67"/>
            <p:cNvPicPr/>
            <p:nvPr/>
          </p:nvPicPr>
          <p:blipFill>
            <a:blip r:embed="rId11" cstate="print"/>
            <a:stretch>
              <a:fillRect/>
            </a:stretch>
          </p:blipFill>
          <p:spPr>
            <a:xfrm>
              <a:off x="9106547" y="3976878"/>
              <a:ext cx="364998" cy="364998"/>
            </a:xfrm>
            <a:prstGeom prst="rect">
              <a:avLst/>
            </a:prstGeom>
          </p:spPr>
        </p:pic>
        <p:pic>
          <p:nvPicPr>
            <p:cNvPr id="68" name="object 68"/>
            <p:cNvPicPr/>
            <p:nvPr/>
          </p:nvPicPr>
          <p:blipFill>
            <a:blip r:embed="rId11" cstate="print"/>
            <a:stretch>
              <a:fillRect/>
            </a:stretch>
          </p:blipFill>
          <p:spPr>
            <a:xfrm>
              <a:off x="6077597" y="3976878"/>
              <a:ext cx="364998" cy="364998"/>
            </a:xfrm>
            <a:prstGeom prst="rect">
              <a:avLst/>
            </a:prstGeom>
          </p:spPr>
        </p:pic>
        <p:pic>
          <p:nvPicPr>
            <p:cNvPr id="69" name="object 69"/>
            <p:cNvPicPr/>
            <p:nvPr/>
          </p:nvPicPr>
          <p:blipFill>
            <a:blip r:embed="rId9" cstate="print"/>
            <a:stretch>
              <a:fillRect/>
            </a:stretch>
          </p:blipFill>
          <p:spPr>
            <a:xfrm>
              <a:off x="7087247" y="3976878"/>
              <a:ext cx="364998" cy="364998"/>
            </a:xfrm>
            <a:prstGeom prst="rect">
              <a:avLst/>
            </a:prstGeom>
          </p:spPr>
        </p:pic>
        <p:pic>
          <p:nvPicPr>
            <p:cNvPr id="70" name="object 70"/>
            <p:cNvPicPr/>
            <p:nvPr/>
          </p:nvPicPr>
          <p:blipFill>
            <a:blip r:embed="rId10" cstate="print"/>
            <a:stretch>
              <a:fillRect/>
            </a:stretch>
          </p:blipFill>
          <p:spPr>
            <a:xfrm>
              <a:off x="8096897" y="3976878"/>
              <a:ext cx="364998" cy="364998"/>
            </a:xfrm>
            <a:prstGeom prst="rect">
              <a:avLst/>
            </a:prstGeom>
          </p:spPr>
        </p:pic>
      </p:grpSp>
      <p:sp>
        <p:nvSpPr>
          <p:cNvPr id="71" name="object 71"/>
          <p:cNvSpPr txBox="1"/>
          <p:nvPr/>
        </p:nvSpPr>
        <p:spPr>
          <a:xfrm>
            <a:off x="3048133" y="4121150"/>
            <a:ext cx="899794" cy="604520"/>
          </a:xfrm>
          <a:prstGeom prst="rect">
            <a:avLst/>
          </a:prstGeom>
        </p:spPr>
        <p:txBody>
          <a:bodyPr vert="horz" wrap="square" lIns="0" tIns="46990" rIns="0" bIns="0" rtlCol="0">
            <a:spAutoFit/>
          </a:bodyPr>
          <a:lstStyle/>
          <a:p>
            <a:pPr marL="34925" marR="5080" indent="-22860">
              <a:lnSpc>
                <a:spcPts val="2160"/>
              </a:lnSpc>
              <a:spcBef>
                <a:spcPts val="370"/>
              </a:spcBef>
            </a:pPr>
            <a:r>
              <a:rPr sz="2000" b="1" spc="-10" dirty="0">
                <a:latin typeface="Tahoma"/>
                <a:cs typeface="Tahoma"/>
              </a:rPr>
              <a:t>Master  </a:t>
            </a:r>
            <a:r>
              <a:rPr sz="2000" b="1" spc="-5" dirty="0">
                <a:latin typeface="Tahoma"/>
                <a:cs typeface="Tahoma"/>
              </a:rPr>
              <a:t>Server</a:t>
            </a:r>
            <a:endParaRPr sz="2000">
              <a:latin typeface="Tahoma"/>
              <a:cs typeface="Tahoma"/>
            </a:endParaRPr>
          </a:p>
        </p:txBody>
      </p:sp>
      <p:grpSp>
        <p:nvGrpSpPr>
          <p:cNvPr id="72" name="object 72"/>
          <p:cNvGrpSpPr/>
          <p:nvPr/>
        </p:nvGrpSpPr>
        <p:grpSpPr>
          <a:xfrm>
            <a:off x="774839" y="4634484"/>
            <a:ext cx="9144000" cy="858519"/>
            <a:chOff x="774839" y="4634484"/>
            <a:chExt cx="9144000" cy="858519"/>
          </a:xfrm>
        </p:grpSpPr>
        <p:sp>
          <p:nvSpPr>
            <p:cNvPr id="73" name="object 73"/>
            <p:cNvSpPr/>
            <p:nvPr/>
          </p:nvSpPr>
          <p:spPr>
            <a:xfrm>
              <a:off x="774839" y="463448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pic>
          <p:nvPicPr>
            <p:cNvPr id="74" name="object 74"/>
            <p:cNvPicPr/>
            <p:nvPr/>
          </p:nvPicPr>
          <p:blipFill>
            <a:blip r:embed="rId23" cstate="print"/>
            <a:stretch>
              <a:fillRect/>
            </a:stretch>
          </p:blipFill>
          <p:spPr>
            <a:xfrm>
              <a:off x="5922149" y="5048250"/>
              <a:ext cx="2587751" cy="444246"/>
            </a:xfrm>
            <a:prstGeom prst="rect">
              <a:avLst/>
            </a:prstGeom>
          </p:spPr>
        </p:pic>
      </p:grpSp>
      <p:sp>
        <p:nvSpPr>
          <p:cNvPr id="75" name="object 75"/>
          <p:cNvSpPr txBox="1"/>
          <p:nvPr/>
        </p:nvSpPr>
        <p:spPr>
          <a:xfrm>
            <a:off x="6624199" y="5230621"/>
            <a:ext cx="131127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5490A8"/>
                </a:solidFill>
                <a:latin typeface="Tahoma"/>
                <a:cs typeface="Tahoma"/>
              </a:rPr>
              <a:t>Internet</a:t>
            </a:r>
            <a:endParaRPr sz="2400">
              <a:latin typeface="Tahoma"/>
              <a:cs typeface="Tahoma"/>
            </a:endParaRPr>
          </a:p>
        </p:txBody>
      </p:sp>
      <p:grpSp>
        <p:nvGrpSpPr>
          <p:cNvPr id="76" name="object 76"/>
          <p:cNvGrpSpPr/>
          <p:nvPr/>
        </p:nvGrpSpPr>
        <p:grpSpPr>
          <a:xfrm>
            <a:off x="774839" y="4635246"/>
            <a:ext cx="9144000" cy="1714500"/>
            <a:chOff x="774839" y="4635246"/>
            <a:chExt cx="9144000" cy="1714500"/>
          </a:xfrm>
        </p:grpSpPr>
        <p:sp>
          <p:nvSpPr>
            <p:cNvPr id="77" name="object 77"/>
            <p:cNvSpPr/>
            <p:nvPr/>
          </p:nvSpPr>
          <p:spPr>
            <a:xfrm>
              <a:off x="4661039" y="4635246"/>
              <a:ext cx="5257800" cy="857250"/>
            </a:xfrm>
            <a:custGeom>
              <a:avLst/>
              <a:gdLst/>
              <a:ahLst/>
              <a:cxnLst/>
              <a:rect l="l" t="t" r="r" b="b"/>
              <a:pathLst>
                <a:path w="5257800" h="857250">
                  <a:moveTo>
                    <a:pt x="5257800" y="227076"/>
                  </a:moveTo>
                  <a:lnTo>
                    <a:pt x="5257800" y="0"/>
                  </a:lnTo>
                  <a:lnTo>
                    <a:pt x="0" y="0"/>
                  </a:lnTo>
                  <a:lnTo>
                    <a:pt x="0" y="227076"/>
                  </a:lnTo>
                  <a:lnTo>
                    <a:pt x="2057400" y="227076"/>
                  </a:lnTo>
                  <a:lnTo>
                    <a:pt x="2286000" y="608076"/>
                  </a:lnTo>
                  <a:lnTo>
                    <a:pt x="2286000" y="857249"/>
                  </a:lnTo>
                  <a:lnTo>
                    <a:pt x="2895600" y="857249"/>
                  </a:lnTo>
                  <a:lnTo>
                    <a:pt x="2895600" y="608076"/>
                  </a:lnTo>
                  <a:lnTo>
                    <a:pt x="3124200" y="227076"/>
                  </a:lnTo>
                  <a:lnTo>
                    <a:pt x="5257800" y="227076"/>
                  </a:lnTo>
                  <a:close/>
                </a:path>
                <a:path w="5257800" h="857250">
                  <a:moveTo>
                    <a:pt x="2286000" y="857249"/>
                  </a:moveTo>
                  <a:lnTo>
                    <a:pt x="2286000" y="608076"/>
                  </a:lnTo>
                  <a:lnTo>
                    <a:pt x="1981200" y="608076"/>
                  </a:lnTo>
                  <a:lnTo>
                    <a:pt x="2162417" y="857250"/>
                  </a:lnTo>
                  <a:lnTo>
                    <a:pt x="2286000" y="857249"/>
                  </a:lnTo>
                  <a:close/>
                </a:path>
                <a:path w="5257800" h="857250">
                  <a:moveTo>
                    <a:pt x="3200400" y="608076"/>
                  </a:moveTo>
                  <a:lnTo>
                    <a:pt x="2895600" y="608076"/>
                  </a:lnTo>
                  <a:lnTo>
                    <a:pt x="2895600" y="857249"/>
                  </a:lnTo>
                  <a:lnTo>
                    <a:pt x="3019182" y="857249"/>
                  </a:lnTo>
                  <a:lnTo>
                    <a:pt x="3200400" y="608076"/>
                  </a:lnTo>
                  <a:close/>
                </a:path>
              </a:pathLst>
            </a:custGeom>
            <a:solidFill>
              <a:srgbClr val="FFFF00"/>
            </a:solidFill>
          </p:spPr>
          <p:txBody>
            <a:bodyPr wrap="square" lIns="0" tIns="0" rIns="0" bIns="0" rtlCol="0"/>
            <a:lstStyle/>
            <a:p>
              <a:endParaRPr/>
            </a:p>
          </p:txBody>
        </p:sp>
        <p:sp>
          <p:nvSpPr>
            <p:cNvPr id="78" name="object 78"/>
            <p:cNvSpPr/>
            <p:nvPr/>
          </p:nvSpPr>
          <p:spPr>
            <a:xfrm>
              <a:off x="4654943" y="4635246"/>
              <a:ext cx="5264150" cy="857250"/>
            </a:xfrm>
            <a:custGeom>
              <a:avLst/>
              <a:gdLst/>
              <a:ahLst/>
              <a:cxnLst/>
              <a:rect l="l" t="t" r="r" b="b"/>
              <a:pathLst>
                <a:path w="5264150" h="857250">
                  <a:moveTo>
                    <a:pt x="12954" y="220979"/>
                  </a:moveTo>
                  <a:lnTo>
                    <a:pt x="12954" y="0"/>
                  </a:lnTo>
                  <a:lnTo>
                    <a:pt x="0" y="0"/>
                  </a:lnTo>
                  <a:lnTo>
                    <a:pt x="0" y="230885"/>
                  </a:lnTo>
                  <a:lnTo>
                    <a:pt x="3048" y="233933"/>
                  </a:lnTo>
                  <a:lnTo>
                    <a:pt x="6096" y="233933"/>
                  </a:lnTo>
                  <a:lnTo>
                    <a:pt x="6096" y="220979"/>
                  </a:lnTo>
                  <a:lnTo>
                    <a:pt x="12954" y="220979"/>
                  </a:lnTo>
                  <a:close/>
                </a:path>
                <a:path w="5264150" h="857250">
                  <a:moveTo>
                    <a:pt x="2298954" y="609599"/>
                  </a:moveTo>
                  <a:lnTo>
                    <a:pt x="2298954" y="607313"/>
                  </a:lnTo>
                  <a:lnTo>
                    <a:pt x="2298192" y="605027"/>
                  </a:lnTo>
                  <a:lnTo>
                    <a:pt x="2069592" y="224027"/>
                  </a:lnTo>
                  <a:lnTo>
                    <a:pt x="2068068" y="222503"/>
                  </a:lnTo>
                  <a:lnTo>
                    <a:pt x="2065782" y="220979"/>
                  </a:lnTo>
                  <a:lnTo>
                    <a:pt x="6096" y="220979"/>
                  </a:lnTo>
                  <a:lnTo>
                    <a:pt x="12954" y="227075"/>
                  </a:lnTo>
                  <a:lnTo>
                    <a:pt x="12954" y="233933"/>
                  </a:lnTo>
                  <a:lnTo>
                    <a:pt x="2058162" y="233933"/>
                  </a:lnTo>
                  <a:lnTo>
                    <a:pt x="2058162" y="230885"/>
                  </a:lnTo>
                  <a:lnTo>
                    <a:pt x="2063496" y="233933"/>
                  </a:lnTo>
                  <a:lnTo>
                    <a:pt x="2063496" y="239775"/>
                  </a:lnTo>
                  <a:lnTo>
                    <a:pt x="2280818" y="601979"/>
                  </a:lnTo>
                  <a:lnTo>
                    <a:pt x="2292096" y="601979"/>
                  </a:lnTo>
                  <a:lnTo>
                    <a:pt x="2292096" y="614933"/>
                  </a:lnTo>
                  <a:lnTo>
                    <a:pt x="2294382" y="614933"/>
                  </a:lnTo>
                  <a:lnTo>
                    <a:pt x="2296668" y="613409"/>
                  </a:lnTo>
                  <a:lnTo>
                    <a:pt x="2298192" y="611123"/>
                  </a:lnTo>
                  <a:lnTo>
                    <a:pt x="2298954" y="609599"/>
                  </a:lnTo>
                  <a:close/>
                </a:path>
                <a:path w="5264150" h="857250">
                  <a:moveTo>
                    <a:pt x="12954" y="233933"/>
                  </a:moveTo>
                  <a:lnTo>
                    <a:pt x="12954" y="227075"/>
                  </a:lnTo>
                  <a:lnTo>
                    <a:pt x="6096" y="220979"/>
                  </a:lnTo>
                  <a:lnTo>
                    <a:pt x="6096" y="233933"/>
                  </a:lnTo>
                  <a:lnTo>
                    <a:pt x="12954" y="233933"/>
                  </a:lnTo>
                  <a:close/>
                </a:path>
                <a:path w="5264150" h="857250">
                  <a:moveTo>
                    <a:pt x="2292096" y="614933"/>
                  </a:moveTo>
                  <a:lnTo>
                    <a:pt x="2292096" y="601979"/>
                  </a:lnTo>
                  <a:lnTo>
                    <a:pt x="2286762" y="611885"/>
                  </a:lnTo>
                  <a:lnTo>
                    <a:pt x="2280818" y="601979"/>
                  </a:lnTo>
                  <a:lnTo>
                    <a:pt x="1985010" y="601979"/>
                  </a:lnTo>
                  <a:lnTo>
                    <a:pt x="1982724" y="603503"/>
                  </a:lnTo>
                  <a:lnTo>
                    <a:pt x="1981962" y="605789"/>
                  </a:lnTo>
                  <a:lnTo>
                    <a:pt x="1981200" y="607313"/>
                  </a:lnTo>
                  <a:lnTo>
                    <a:pt x="1981200" y="610361"/>
                  </a:lnTo>
                  <a:lnTo>
                    <a:pt x="1982724" y="611885"/>
                  </a:lnTo>
                  <a:lnTo>
                    <a:pt x="1987296" y="618172"/>
                  </a:lnTo>
                  <a:lnTo>
                    <a:pt x="1987296" y="614933"/>
                  </a:lnTo>
                  <a:lnTo>
                    <a:pt x="1992630" y="604265"/>
                  </a:lnTo>
                  <a:lnTo>
                    <a:pt x="2000388" y="614933"/>
                  </a:lnTo>
                  <a:lnTo>
                    <a:pt x="2292096" y="614933"/>
                  </a:lnTo>
                  <a:close/>
                </a:path>
                <a:path w="5264150" h="857250">
                  <a:moveTo>
                    <a:pt x="2000388" y="614933"/>
                  </a:moveTo>
                  <a:lnTo>
                    <a:pt x="1992630" y="604265"/>
                  </a:lnTo>
                  <a:lnTo>
                    <a:pt x="1987296" y="614933"/>
                  </a:lnTo>
                  <a:lnTo>
                    <a:pt x="2000388" y="614933"/>
                  </a:lnTo>
                  <a:close/>
                </a:path>
                <a:path w="5264150" h="857250">
                  <a:moveTo>
                    <a:pt x="2176618" y="857250"/>
                  </a:moveTo>
                  <a:lnTo>
                    <a:pt x="2000388" y="614933"/>
                  </a:lnTo>
                  <a:lnTo>
                    <a:pt x="1987296" y="614933"/>
                  </a:lnTo>
                  <a:lnTo>
                    <a:pt x="1987296" y="618172"/>
                  </a:lnTo>
                  <a:lnTo>
                    <a:pt x="2161170" y="857250"/>
                  </a:lnTo>
                  <a:lnTo>
                    <a:pt x="2176618" y="857250"/>
                  </a:lnTo>
                  <a:close/>
                </a:path>
                <a:path w="5264150" h="857250">
                  <a:moveTo>
                    <a:pt x="2063496" y="233933"/>
                  </a:moveTo>
                  <a:lnTo>
                    <a:pt x="2058162" y="230885"/>
                  </a:lnTo>
                  <a:lnTo>
                    <a:pt x="2059990" y="233933"/>
                  </a:lnTo>
                  <a:lnTo>
                    <a:pt x="2063496" y="233933"/>
                  </a:lnTo>
                  <a:close/>
                </a:path>
                <a:path w="5264150" h="857250">
                  <a:moveTo>
                    <a:pt x="2059990" y="233933"/>
                  </a:moveTo>
                  <a:lnTo>
                    <a:pt x="2058162" y="230885"/>
                  </a:lnTo>
                  <a:lnTo>
                    <a:pt x="2058162" y="233933"/>
                  </a:lnTo>
                  <a:lnTo>
                    <a:pt x="2059990" y="233933"/>
                  </a:lnTo>
                  <a:close/>
                </a:path>
                <a:path w="5264150" h="857250">
                  <a:moveTo>
                    <a:pt x="2063496" y="239775"/>
                  </a:moveTo>
                  <a:lnTo>
                    <a:pt x="2063496" y="233933"/>
                  </a:lnTo>
                  <a:lnTo>
                    <a:pt x="2059990" y="233933"/>
                  </a:lnTo>
                  <a:lnTo>
                    <a:pt x="2063496" y="239775"/>
                  </a:lnTo>
                  <a:close/>
                </a:path>
                <a:path w="5264150" h="857250">
                  <a:moveTo>
                    <a:pt x="2292096" y="601979"/>
                  </a:moveTo>
                  <a:lnTo>
                    <a:pt x="2280818" y="601979"/>
                  </a:lnTo>
                  <a:lnTo>
                    <a:pt x="2286762" y="611885"/>
                  </a:lnTo>
                  <a:lnTo>
                    <a:pt x="2292096" y="601979"/>
                  </a:lnTo>
                  <a:close/>
                </a:path>
                <a:path w="5264150" h="857250">
                  <a:moveTo>
                    <a:pt x="5263896" y="220979"/>
                  </a:moveTo>
                  <a:lnTo>
                    <a:pt x="3128772" y="220979"/>
                  </a:lnTo>
                  <a:lnTo>
                    <a:pt x="2896362" y="605027"/>
                  </a:lnTo>
                  <a:lnTo>
                    <a:pt x="2895600" y="607313"/>
                  </a:lnTo>
                  <a:lnTo>
                    <a:pt x="2895600" y="609599"/>
                  </a:lnTo>
                  <a:lnTo>
                    <a:pt x="2896362" y="611123"/>
                  </a:lnTo>
                  <a:lnTo>
                    <a:pt x="2897886" y="613409"/>
                  </a:lnTo>
                  <a:lnTo>
                    <a:pt x="2899410" y="614933"/>
                  </a:lnTo>
                  <a:lnTo>
                    <a:pt x="2901696" y="614933"/>
                  </a:lnTo>
                  <a:lnTo>
                    <a:pt x="2901696" y="601979"/>
                  </a:lnTo>
                  <a:lnTo>
                    <a:pt x="2913735" y="601979"/>
                  </a:lnTo>
                  <a:lnTo>
                    <a:pt x="3130296" y="241045"/>
                  </a:lnTo>
                  <a:lnTo>
                    <a:pt x="3130296" y="233933"/>
                  </a:lnTo>
                  <a:lnTo>
                    <a:pt x="3136392" y="230885"/>
                  </a:lnTo>
                  <a:lnTo>
                    <a:pt x="3136392" y="233933"/>
                  </a:lnTo>
                  <a:lnTo>
                    <a:pt x="5257800" y="233933"/>
                  </a:lnTo>
                  <a:lnTo>
                    <a:pt x="5257800" y="227075"/>
                  </a:lnTo>
                  <a:lnTo>
                    <a:pt x="5263896" y="220979"/>
                  </a:lnTo>
                  <a:close/>
                </a:path>
                <a:path w="5264150" h="857250">
                  <a:moveTo>
                    <a:pt x="2913735" y="601979"/>
                  </a:moveTo>
                  <a:lnTo>
                    <a:pt x="2901696" y="601979"/>
                  </a:lnTo>
                  <a:lnTo>
                    <a:pt x="2907792" y="611885"/>
                  </a:lnTo>
                  <a:lnTo>
                    <a:pt x="2913735" y="601979"/>
                  </a:lnTo>
                  <a:close/>
                </a:path>
                <a:path w="5264150" h="857250">
                  <a:moveTo>
                    <a:pt x="3213354" y="610361"/>
                  </a:moveTo>
                  <a:lnTo>
                    <a:pt x="3213354" y="607313"/>
                  </a:lnTo>
                  <a:lnTo>
                    <a:pt x="3212592" y="605789"/>
                  </a:lnTo>
                  <a:lnTo>
                    <a:pt x="3211068" y="603503"/>
                  </a:lnTo>
                  <a:lnTo>
                    <a:pt x="3209544" y="601979"/>
                  </a:lnTo>
                  <a:lnTo>
                    <a:pt x="2913735" y="601979"/>
                  </a:lnTo>
                  <a:lnTo>
                    <a:pt x="2907792" y="611885"/>
                  </a:lnTo>
                  <a:lnTo>
                    <a:pt x="2901696" y="601979"/>
                  </a:lnTo>
                  <a:lnTo>
                    <a:pt x="2901696" y="614933"/>
                  </a:lnTo>
                  <a:lnTo>
                    <a:pt x="3194165" y="614933"/>
                  </a:lnTo>
                  <a:lnTo>
                    <a:pt x="3201924" y="604265"/>
                  </a:lnTo>
                  <a:lnTo>
                    <a:pt x="3206496" y="614933"/>
                  </a:lnTo>
                  <a:lnTo>
                    <a:pt x="3206496" y="619220"/>
                  </a:lnTo>
                  <a:lnTo>
                    <a:pt x="3211830" y="611885"/>
                  </a:lnTo>
                  <a:lnTo>
                    <a:pt x="3213354" y="610361"/>
                  </a:lnTo>
                  <a:close/>
                </a:path>
                <a:path w="5264150" h="857250">
                  <a:moveTo>
                    <a:pt x="3206496" y="619220"/>
                  </a:moveTo>
                  <a:lnTo>
                    <a:pt x="3206496" y="614933"/>
                  </a:lnTo>
                  <a:lnTo>
                    <a:pt x="3194165" y="614933"/>
                  </a:lnTo>
                  <a:lnTo>
                    <a:pt x="3017935" y="857249"/>
                  </a:lnTo>
                  <a:lnTo>
                    <a:pt x="3033383" y="857249"/>
                  </a:lnTo>
                  <a:lnTo>
                    <a:pt x="3206496" y="619220"/>
                  </a:lnTo>
                  <a:close/>
                </a:path>
                <a:path w="5264150" h="857250">
                  <a:moveTo>
                    <a:pt x="3136392" y="230885"/>
                  </a:moveTo>
                  <a:lnTo>
                    <a:pt x="3130296" y="233933"/>
                  </a:lnTo>
                  <a:lnTo>
                    <a:pt x="3134563" y="233933"/>
                  </a:lnTo>
                  <a:lnTo>
                    <a:pt x="3136392" y="230885"/>
                  </a:lnTo>
                  <a:close/>
                </a:path>
                <a:path w="5264150" h="857250">
                  <a:moveTo>
                    <a:pt x="3134563" y="233933"/>
                  </a:moveTo>
                  <a:lnTo>
                    <a:pt x="3130296" y="233933"/>
                  </a:lnTo>
                  <a:lnTo>
                    <a:pt x="3130296" y="241045"/>
                  </a:lnTo>
                  <a:lnTo>
                    <a:pt x="3134563" y="233933"/>
                  </a:lnTo>
                  <a:close/>
                </a:path>
                <a:path w="5264150" h="857250">
                  <a:moveTo>
                    <a:pt x="3136392" y="233933"/>
                  </a:moveTo>
                  <a:lnTo>
                    <a:pt x="3136392" y="230885"/>
                  </a:lnTo>
                  <a:lnTo>
                    <a:pt x="3134563" y="233933"/>
                  </a:lnTo>
                  <a:lnTo>
                    <a:pt x="3136392" y="233933"/>
                  </a:lnTo>
                  <a:close/>
                </a:path>
                <a:path w="5264150" h="857250">
                  <a:moveTo>
                    <a:pt x="3206496" y="614933"/>
                  </a:moveTo>
                  <a:lnTo>
                    <a:pt x="3201924" y="604265"/>
                  </a:lnTo>
                  <a:lnTo>
                    <a:pt x="3194165" y="614933"/>
                  </a:lnTo>
                  <a:lnTo>
                    <a:pt x="3206496" y="614933"/>
                  </a:lnTo>
                  <a:close/>
                </a:path>
                <a:path w="5264150" h="857250">
                  <a:moveTo>
                    <a:pt x="5263896" y="233933"/>
                  </a:moveTo>
                  <a:lnTo>
                    <a:pt x="5263896" y="0"/>
                  </a:lnTo>
                  <a:lnTo>
                    <a:pt x="5257800" y="0"/>
                  </a:lnTo>
                  <a:lnTo>
                    <a:pt x="5257800" y="220979"/>
                  </a:lnTo>
                  <a:lnTo>
                    <a:pt x="5263896" y="220979"/>
                  </a:lnTo>
                  <a:lnTo>
                    <a:pt x="5263896" y="233933"/>
                  </a:lnTo>
                  <a:close/>
                </a:path>
                <a:path w="5264150" h="857250">
                  <a:moveTo>
                    <a:pt x="5263896" y="233933"/>
                  </a:moveTo>
                  <a:lnTo>
                    <a:pt x="5263896" y="220979"/>
                  </a:lnTo>
                  <a:lnTo>
                    <a:pt x="5257800" y="227075"/>
                  </a:lnTo>
                  <a:lnTo>
                    <a:pt x="5257800" y="233933"/>
                  </a:lnTo>
                  <a:lnTo>
                    <a:pt x="5263896" y="233933"/>
                  </a:lnTo>
                  <a:close/>
                </a:path>
              </a:pathLst>
            </a:custGeom>
            <a:solidFill>
              <a:srgbClr val="000000"/>
            </a:solidFill>
          </p:spPr>
          <p:txBody>
            <a:bodyPr wrap="square" lIns="0" tIns="0" rIns="0" bIns="0" rtlCol="0"/>
            <a:lstStyle/>
            <a:p>
              <a:endParaRPr/>
            </a:p>
          </p:txBody>
        </p:sp>
        <p:pic>
          <p:nvPicPr>
            <p:cNvPr id="79" name="object 79"/>
            <p:cNvPicPr/>
            <p:nvPr/>
          </p:nvPicPr>
          <p:blipFill>
            <a:blip r:embed="rId24" cstate="print"/>
            <a:stretch>
              <a:fillRect/>
            </a:stretch>
          </p:blipFill>
          <p:spPr>
            <a:xfrm>
              <a:off x="4774577" y="4635246"/>
              <a:ext cx="858011" cy="160019"/>
            </a:xfrm>
            <a:prstGeom prst="rect">
              <a:avLst/>
            </a:prstGeom>
          </p:spPr>
        </p:pic>
        <p:sp>
          <p:nvSpPr>
            <p:cNvPr id="80" name="object 80"/>
            <p:cNvSpPr/>
            <p:nvPr/>
          </p:nvSpPr>
          <p:spPr>
            <a:xfrm>
              <a:off x="4774577"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81" name="object 81"/>
            <p:cNvPicPr/>
            <p:nvPr/>
          </p:nvPicPr>
          <p:blipFill>
            <a:blip r:embed="rId24" cstate="print"/>
            <a:stretch>
              <a:fillRect/>
            </a:stretch>
          </p:blipFill>
          <p:spPr>
            <a:xfrm>
              <a:off x="8818499" y="4635246"/>
              <a:ext cx="852690" cy="160019"/>
            </a:xfrm>
            <a:prstGeom prst="rect">
              <a:avLst/>
            </a:prstGeom>
          </p:spPr>
        </p:pic>
        <p:sp>
          <p:nvSpPr>
            <p:cNvPr id="82" name="object 82"/>
            <p:cNvSpPr/>
            <p:nvPr/>
          </p:nvSpPr>
          <p:spPr>
            <a:xfrm>
              <a:off x="8818499"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83" name="object 83"/>
            <p:cNvPicPr/>
            <p:nvPr/>
          </p:nvPicPr>
          <p:blipFill>
            <a:blip r:embed="rId24" cstate="print"/>
            <a:stretch>
              <a:fillRect/>
            </a:stretch>
          </p:blipFill>
          <p:spPr>
            <a:xfrm>
              <a:off x="5791085" y="4635246"/>
              <a:ext cx="851153" cy="160019"/>
            </a:xfrm>
            <a:prstGeom prst="rect">
              <a:avLst/>
            </a:prstGeom>
          </p:spPr>
        </p:pic>
        <p:sp>
          <p:nvSpPr>
            <p:cNvPr id="84" name="object 84"/>
            <p:cNvSpPr/>
            <p:nvPr/>
          </p:nvSpPr>
          <p:spPr>
            <a:xfrm>
              <a:off x="5791085"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85" name="object 85"/>
            <p:cNvPicPr/>
            <p:nvPr/>
          </p:nvPicPr>
          <p:blipFill>
            <a:blip r:embed="rId25" cstate="print"/>
            <a:stretch>
              <a:fillRect/>
            </a:stretch>
          </p:blipFill>
          <p:spPr>
            <a:xfrm>
              <a:off x="6785495" y="4635246"/>
              <a:ext cx="866381" cy="160019"/>
            </a:xfrm>
            <a:prstGeom prst="rect">
              <a:avLst/>
            </a:prstGeom>
          </p:spPr>
        </p:pic>
        <p:sp>
          <p:nvSpPr>
            <p:cNvPr id="86" name="object 86"/>
            <p:cNvSpPr/>
            <p:nvPr/>
          </p:nvSpPr>
          <p:spPr>
            <a:xfrm>
              <a:off x="6807593" y="4817364"/>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87" name="object 87"/>
            <p:cNvPicPr/>
            <p:nvPr/>
          </p:nvPicPr>
          <p:blipFill>
            <a:blip r:embed="rId25" cstate="print"/>
            <a:stretch>
              <a:fillRect/>
            </a:stretch>
          </p:blipFill>
          <p:spPr>
            <a:xfrm>
              <a:off x="7802003" y="4635246"/>
              <a:ext cx="859536" cy="160019"/>
            </a:xfrm>
            <a:prstGeom prst="rect">
              <a:avLst/>
            </a:prstGeom>
          </p:spPr>
        </p:pic>
        <p:sp>
          <p:nvSpPr>
            <p:cNvPr id="88" name="object 88"/>
            <p:cNvSpPr/>
            <p:nvPr/>
          </p:nvSpPr>
          <p:spPr>
            <a:xfrm>
              <a:off x="7824089" y="4817364"/>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89" name="object 89"/>
            <p:cNvPicPr/>
            <p:nvPr/>
          </p:nvPicPr>
          <p:blipFill>
            <a:blip r:embed="rId26" cstate="print"/>
            <a:stretch>
              <a:fillRect/>
            </a:stretch>
          </p:blipFill>
          <p:spPr>
            <a:xfrm>
              <a:off x="1441589" y="4635246"/>
              <a:ext cx="731519" cy="211074"/>
            </a:xfrm>
            <a:prstGeom prst="rect">
              <a:avLst/>
            </a:prstGeom>
          </p:spPr>
        </p:pic>
        <p:sp>
          <p:nvSpPr>
            <p:cNvPr id="90" name="object 90"/>
            <p:cNvSpPr/>
            <p:nvPr/>
          </p:nvSpPr>
          <p:spPr>
            <a:xfrm>
              <a:off x="1647329" y="4857750"/>
              <a:ext cx="342900" cy="0"/>
            </a:xfrm>
            <a:custGeom>
              <a:avLst/>
              <a:gdLst/>
              <a:ahLst/>
              <a:cxnLst/>
              <a:rect l="l" t="t" r="r" b="b"/>
              <a:pathLst>
                <a:path w="342900">
                  <a:moveTo>
                    <a:pt x="0" y="0"/>
                  </a:moveTo>
                  <a:lnTo>
                    <a:pt x="342900" y="0"/>
                  </a:lnTo>
                </a:path>
              </a:pathLst>
            </a:custGeom>
            <a:ln w="22859">
              <a:solidFill>
                <a:srgbClr val="433F41"/>
              </a:solidFill>
            </a:ln>
          </p:spPr>
          <p:txBody>
            <a:bodyPr wrap="square" lIns="0" tIns="0" rIns="0" bIns="0" rtlCol="0"/>
            <a:lstStyle/>
            <a:p>
              <a:endParaRPr/>
            </a:p>
          </p:txBody>
        </p:sp>
        <p:sp>
          <p:nvSpPr>
            <p:cNvPr id="91" name="object 91"/>
            <p:cNvSpPr/>
            <p:nvPr/>
          </p:nvSpPr>
          <p:spPr>
            <a:xfrm>
              <a:off x="1601609" y="4880610"/>
              <a:ext cx="434340" cy="0"/>
            </a:xfrm>
            <a:custGeom>
              <a:avLst/>
              <a:gdLst/>
              <a:ahLst/>
              <a:cxnLst/>
              <a:rect l="l" t="t" r="r" b="b"/>
              <a:pathLst>
                <a:path w="434339">
                  <a:moveTo>
                    <a:pt x="0" y="0"/>
                  </a:moveTo>
                  <a:lnTo>
                    <a:pt x="434340" y="0"/>
                  </a:lnTo>
                </a:path>
              </a:pathLst>
            </a:custGeom>
            <a:ln w="22859">
              <a:solidFill>
                <a:srgbClr val="000800"/>
              </a:solidFill>
            </a:ln>
          </p:spPr>
          <p:txBody>
            <a:bodyPr wrap="square" lIns="0" tIns="0" rIns="0" bIns="0" rtlCol="0"/>
            <a:lstStyle/>
            <a:p>
              <a:endParaRPr/>
            </a:p>
          </p:txBody>
        </p:sp>
        <p:pic>
          <p:nvPicPr>
            <p:cNvPr id="92" name="object 92"/>
            <p:cNvPicPr/>
            <p:nvPr/>
          </p:nvPicPr>
          <p:blipFill>
            <a:blip r:embed="rId27" cstate="print"/>
            <a:stretch>
              <a:fillRect/>
            </a:stretch>
          </p:blipFill>
          <p:spPr>
            <a:xfrm>
              <a:off x="1350149" y="4892040"/>
              <a:ext cx="917447" cy="205740"/>
            </a:xfrm>
            <a:prstGeom prst="rect">
              <a:avLst/>
            </a:prstGeom>
          </p:spPr>
        </p:pic>
        <p:sp>
          <p:nvSpPr>
            <p:cNvPr id="93" name="object 93"/>
            <p:cNvSpPr/>
            <p:nvPr/>
          </p:nvSpPr>
          <p:spPr>
            <a:xfrm>
              <a:off x="1373009" y="5120640"/>
              <a:ext cx="868680" cy="0"/>
            </a:xfrm>
            <a:custGeom>
              <a:avLst/>
              <a:gdLst/>
              <a:ahLst/>
              <a:cxnLst/>
              <a:rect l="l" t="t" r="r" b="b"/>
              <a:pathLst>
                <a:path w="868680">
                  <a:moveTo>
                    <a:pt x="0" y="0"/>
                  </a:moveTo>
                  <a:lnTo>
                    <a:pt x="868680" y="0"/>
                  </a:lnTo>
                </a:path>
              </a:pathLst>
            </a:custGeom>
            <a:ln w="45719">
              <a:solidFill>
                <a:srgbClr val="000000"/>
              </a:solidFill>
            </a:ln>
          </p:spPr>
          <p:txBody>
            <a:bodyPr wrap="square" lIns="0" tIns="0" rIns="0" bIns="0" rtlCol="0"/>
            <a:lstStyle/>
            <a:p>
              <a:endParaRPr/>
            </a:p>
          </p:txBody>
        </p:sp>
        <p:pic>
          <p:nvPicPr>
            <p:cNvPr id="94" name="object 94"/>
            <p:cNvPicPr/>
            <p:nvPr/>
          </p:nvPicPr>
          <p:blipFill>
            <a:blip r:embed="rId4" cstate="print"/>
            <a:stretch>
              <a:fillRect/>
            </a:stretch>
          </p:blipFill>
          <p:spPr>
            <a:xfrm>
              <a:off x="3117227" y="4773168"/>
              <a:ext cx="707136" cy="596645"/>
            </a:xfrm>
            <a:prstGeom prst="rect">
              <a:avLst/>
            </a:prstGeom>
          </p:spPr>
        </p:pic>
        <p:sp>
          <p:nvSpPr>
            <p:cNvPr id="95" name="object 95"/>
            <p:cNvSpPr/>
            <p:nvPr/>
          </p:nvSpPr>
          <p:spPr>
            <a:xfrm>
              <a:off x="3316109" y="5380863"/>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pic>
          <p:nvPicPr>
            <p:cNvPr id="96" name="object 96"/>
            <p:cNvPicPr/>
            <p:nvPr/>
          </p:nvPicPr>
          <p:blipFill>
            <a:blip r:embed="rId28" cstate="print"/>
            <a:stretch>
              <a:fillRect/>
            </a:stretch>
          </p:blipFill>
          <p:spPr>
            <a:xfrm>
              <a:off x="3050933" y="5391912"/>
              <a:ext cx="856487" cy="100584"/>
            </a:xfrm>
            <a:prstGeom prst="rect">
              <a:avLst/>
            </a:prstGeom>
          </p:spPr>
        </p:pic>
        <p:pic>
          <p:nvPicPr>
            <p:cNvPr id="97" name="object 97"/>
            <p:cNvPicPr/>
            <p:nvPr/>
          </p:nvPicPr>
          <p:blipFill>
            <a:blip r:embed="rId29" cstate="print"/>
            <a:stretch>
              <a:fillRect/>
            </a:stretch>
          </p:blipFill>
          <p:spPr>
            <a:xfrm>
              <a:off x="3294773" y="4876800"/>
              <a:ext cx="364998" cy="364998"/>
            </a:xfrm>
            <a:prstGeom prst="rect">
              <a:avLst/>
            </a:prstGeom>
          </p:spPr>
        </p:pic>
        <p:sp>
          <p:nvSpPr>
            <p:cNvPr id="98" name="object 98"/>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pic>
          <p:nvPicPr>
            <p:cNvPr id="99" name="object 99"/>
            <p:cNvPicPr/>
            <p:nvPr/>
          </p:nvPicPr>
          <p:blipFill>
            <a:blip r:embed="rId30" cstate="print"/>
            <a:stretch>
              <a:fillRect/>
            </a:stretch>
          </p:blipFill>
          <p:spPr>
            <a:xfrm>
              <a:off x="5906147" y="5492496"/>
              <a:ext cx="2850642" cy="629411"/>
            </a:xfrm>
            <a:prstGeom prst="rect">
              <a:avLst/>
            </a:prstGeom>
          </p:spPr>
        </p:pic>
        <p:sp>
          <p:nvSpPr>
            <p:cNvPr id="100" name="object 100"/>
            <p:cNvSpPr/>
            <p:nvPr/>
          </p:nvSpPr>
          <p:spPr>
            <a:xfrm>
              <a:off x="6823457" y="5492496"/>
              <a:ext cx="857250" cy="589280"/>
            </a:xfrm>
            <a:custGeom>
              <a:avLst/>
              <a:gdLst/>
              <a:ahLst/>
              <a:cxnLst/>
              <a:rect l="l" t="t" r="r" b="b"/>
              <a:pathLst>
                <a:path w="857250" h="589279">
                  <a:moveTo>
                    <a:pt x="856765" y="0"/>
                  </a:moveTo>
                  <a:lnTo>
                    <a:pt x="0" y="0"/>
                  </a:lnTo>
                  <a:lnTo>
                    <a:pt x="428382" y="589026"/>
                  </a:lnTo>
                  <a:lnTo>
                    <a:pt x="856765" y="0"/>
                  </a:lnTo>
                  <a:close/>
                </a:path>
              </a:pathLst>
            </a:custGeom>
            <a:solidFill>
              <a:srgbClr val="FFFF00"/>
            </a:solidFill>
          </p:spPr>
          <p:txBody>
            <a:bodyPr wrap="square" lIns="0" tIns="0" rIns="0" bIns="0" rtlCol="0"/>
            <a:lstStyle/>
            <a:p>
              <a:endParaRPr/>
            </a:p>
          </p:txBody>
        </p:sp>
        <p:sp>
          <p:nvSpPr>
            <p:cNvPr id="101" name="object 101"/>
            <p:cNvSpPr/>
            <p:nvPr/>
          </p:nvSpPr>
          <p:spPr>
            <a:xfrm>
              <a:off x="6816114" y="5492496"/>
              <a:ext cx="872490" cy="596265"/>
            </a:xfrm>
            <a:custGeom>
              <a:avLst/>
              <a:gdLst/>
              <a:ahLst/>
              <a:cxnLst/>
              <a:rect l="l" t="t" r="r" b="b"/>
              <a:pathLst>
                <a:path w="872490" h="596264">
                  <a:moveTo>
                    <a:pt x="436106" y="578405"/>
                  </a:moveTo>
                  <a:lnTo>
                    <a:pt x="15447" y="0"/>
                  </a:lnTo>
                  <a:lnTo>
                    <a:pt x="0" y="0"/>
                  </a:lnTo>
                  <a:lnTo>
                    <a:pt x="431153" y="592835"/>
                  </a:lnTo>
                  <a:lnTo>
                    <a:pt x="431153" y="585215"/>
                  </a:lnTo>
                  <a:lnTo>
                    <a:pt x="436106" y="578405"/>
                  </a:lnTo>
                  <a:close/>
                </a:path>
                <a:path w="872490" h="596264">
                  <a:moveTo>
                    <a:pt x="441059" y="585215"/>
                  </a:moveTo>
                  <a:lnTo>
                    <a:pt x="436106" y="578405"/>
                  </a:lnTo>
                  <a:lnTo>
                    <a:pt x="431153" y="585215"/>
                  </a:lnTo>
                  <a:lnTo>
                    <a:pt x="441059" y="585215"/>
                  </a:lnTo>
                  <a:close/>
                </a:path>
                <a:path w="872490" h="596264">
                  <a:moveTo>
                    <a:pt x="441059" y="592835"/>
                  </a:moveTo>
                  <a:lnTo>
                    <a:pt x="441059" y="585215"/>
                  </a:lnTo>
                  <a:lnTo>
                    <a:pt x="431153" y="585215"/>
                  </a:lnTo>
                  <a:lnTo>
                    <a:pt x="431153" y="592835"/>
                  </a:lnTo>
                  <a:lnTo>
                    <a:pt x="431915" y="594359"/>
                  </a:lnTo>
                  <a:lnTo>
                    <a:pt x="434201" y="595883"/>
                  </a:lnTo>
                  <a:lnTo>
                    <a:pt x="438011" y="595883"/>
                  </a:lnTo>
                  <a:lnTo>
                    <a:pt x="440297" y="594359"/>
                  </a:lnTo>
                  <a:lnTo>
                    <a:pt x="441059" y="592835"/>
                  </a:lnTo>
                  <a:close/>
                </a:path>
                <a:path w="872490" h="596264">
                  <a:moveTo>
                    <a:pt x="872212" y="0"/>
                  </a:moveTo>
                  <a:lnTo>
                    <a:pt x="856764" y="0"/>
                  </a:lnTo>
                  <a:lnTo>
                    <a:pt x="436106" y="578405"/>
                  </a:lnTo>
                  <a:lnTo>
                    <a:pt x="441059" y="585215"/>
                  </a:lnTo>
                  <a:lnTo>
                    <a:pt x="441059" y="592835"/>
                  </a:lnTo>
                  <a:lnTo>
                    <a:pt x="872212" y="0"/>
                  </a:lnTo>
                  <a:close/>
                </a:path>
              </a:pathLst>
            </a:custGeom>
            <a:solidFill>
              <a:srgbClr val="000000"/>
            </a:solidFill>
          </p:spPr>
          <p:txBody>
            <a:bodyPr wrap="square" lIns="0" tIns="0" rIns="0" bIns="0" rtlCol="0"/>
            <a:lstStyle/>
            <a:p>
              <a:endParaRPr/>
            </a:p>
          </p:txBody>
        </p:sp>
        <p:pic>
          <p:nvPicPr>
            <p:cNvPr id="102" name="object 102"/>
            <p:cNvPicPr/>
            <p:nvPr/>
          </p:nvPicPr>
          <p:blipFill>
            <a:blip r:embed="rId31" cstate="print"/>
            <a:stretch>
              <a:fillRect/>
            </a:stretch>
          </p:blipFill>
          <p:spPr>
            <a:xfrm>
              <a:off x="3050933" y="5492496"/>
              <a:ext cx="856487" cy="120395"/>
            </a:xfrm>
            <a:prstGeom prst="rect">
              <a:avLst/>
            </a:prstGeom>
          </p:spPr>
        </p:pic>
        <p:sp>
          <p:nvSpPr>
            <p:cNvPr id="103" name="object 103"/>
            <p:cNvSpPr/>
            <p:nvPr/>
          </p:nvSpPr>
          <p:spPr>
            <a:xfrm>
              <a:off x="3050933" y="5623941"/>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104" name="object 104"/>
            <p:cNvPicPr/>
            <p:nvPr/>
          </p:nvPicPr>
          <p:blipFill>
            <a:blip r:embed="rId32" cstate="print"/>
            <a:stretch>
              <a:fillRect/>
            </a:stretch>
          </p:blipFill>
          <p:spPr>
            <a:xfrm>
              <a:off x="6873875" y="6076950"/>
              <a:ext cx="707136" cy="272796"/>
            </a:xfrm>
            <a:prstGeom prst="rect">
              <a:avLst/>
            </a:prstGeom>
          </p:spPr>
        </p:pic>
        <p:sp>
          <p:nvSpPr>
            <p:cNvPr id="105" name="object 105"/>
            <p:cNvSpPr/>
            <p:nvPr/>
          </p:nvSpPr>
          <p:spPr>
            <a:xfrm>
              <a:off x="2375039" y="5987796"/>
              <a:ext cx="4191000" cy="361950"/>
            </a:xfrm>
            <a:custGeom>
              <a:avLst/>
              <a:gdLst/>
              <a:ahLst/>
              <a:cxnLst/>
              <a:rect l="l" t="t" r="r" b="b"/>
              <a:pathLst>
                <a:path w="4191000" h="361950">
                  <a:moveTo>
                    <a:pt x="4191000" y="266699"/>
                  </a:moveTo>
                  <a:lnTo>
                    <a:pt x="3515867" y="0"/>
                  </a:lnTo>
                  <a:lnTo>
                    <a:pt x="3515867" y="108203"/>
                  </a:lnTo>
                  <a:lnTo>
                    <a:pt x="0" y="108203"/>
                  </a:lnTo>
                  <a:lnTo>
                    <a:pt x="0" y="361950"/>
                  </a:lnTo>
                  <a:lnTo>
                    <a:pt x="3949881" y="361949"/>
                  </a:lnTo>
                  <a:lnTo>
                    <a:pt x="4191000" y="266699"/>
                  </a:lnTo>
                  <a:close/>
                </a:path>
              </a:pathLst>
            </a:custGeom>
            <a:solidFill>
              <a:srgbClr val="FFFF00"/>
            </a:solidFill>
          </p:spPr>
          <p:txBody>
            <a:bodyPr wrap="square" lIns="0" tIns="0" rIns="0" bIns="0" rtlCol="0"/>
            <a:lstStyle/>
            <a:p>
              <a:endParaRPr/>
            </a:p>
          </p:txBody>
        </p:sp>
        <p:sp>
          <p:nvSpPr>
            <p:cNvPr id="106" name="object 106"/>
            <p:cNvSpPr/>
            <p:nvPr/>
          </p:nvSpPr>
          <p:spPr>
            <a:xfrm>
              <a:off x="2368943" y="5978652"/>
              <a:ext cx="4215130" cy="371475"/>
            </a:xfrm>
            <a:custGeom>
              <a:avLst/>
              <a:gdLst/>
              <a:ahLst/>
              <a:cxnLst/>
              <a:rect l="l" t="t" r="r" b="b"/>
              <a:pathLst>
                <a:path w="4215130" h="371475">
                  <a:moveTo>
                    <a:pt x="3521964" y="111251"/>
                  </a:moveTo>
                  <a:lnTo>
                    <a:pt x="0" y="111251"/>
                  </a:lnTo>
                  <a:lnTo>
                    <a:pt x="0" y="371094"/>
                  </a:lnTo>
                  <a:lnTo>
                    <a:pt x="6096" y="371094"/>
                  </a:lnTo>
                  <a:lnTo>
                    <a:pt x="6096" y="123443"/>
                  </a:lnTo>
                  <a:lnTo>
                    <a:pt x="12953" y="117348"/>
                  </a:lnTo>
                  <a:lnTo>
                    <a:pt x="12953" y="123443"/>
                  </a:lnTo>
                  <a:lnTo>
                    <a:pt x="3515867" y="123443"/>
                  </a:lnTo>
                  <a:lnTo>
                    <a:pt x="3515867" y="117347"/>
                  </a:lnTo>
                  <a:lnTo>
                    <a:pt x="3521964" y="111251"/>
                  </a:lnTo>
                  <a:close/>
                </a:path>
                <a:path w="4215130" h="371475">
                  <a:moveTo>
                    <a:pt x="12953" y="123443"/>
                  </a:moveTo>
                  <a:lnTo>
                    <a:pt x="12953" y="117348"/>
                  </a:lnTo>
                  <a:lnTo>
                    <a:pt x="6096" y="123443"/>
                  </a:lnTo>
                  <a:lnTo>
                    <a:pt x="12953" y="123443"/>
                  </a:lnTo>
                  <a:close/>
                </a:path>
                <a:path w="4215130" h="371475">
                  <a:moveTo>
                    <a:pt x="12953" y="371094"/>
                  </a:moveTo>
                  <a:lnTo>
                    <a:pt x="12953" y="123443"/>
                  </a:lnTo>
                  <a:lnTo>
                    <a:pt x="6096" y="123443"/>
                  </a:lnTo>
                  <a:lnTo>
                    <a:pt x="6096" y="371094"/>
                  </a:lnTo>
                  <a:lnTo>
                    <a:pt x="12953" y="371094"/>
                  </a:lnTo>
                  <a:close/>
                </a:path>
                <a:path w="4215130" h="371475">
                  <a:moveTo>
                    <a:pt x="4214622" y="275843"/>
                  </a:moveTo>
                  <a:lnTo>
                    <a:pt x="3515867" y="0"/>
                  </a:lnTo>
                  <a:lnTo>
                    <a:pt x="3515867" y="111251"/>
                  </a:lnTo>
                  <a:lnTo>
                    <a:pt x="3519678" y="111251"/>
                  </a:lnTo>
                  <a:lnTo>
                    <a:pt x="3519678" y="15239"/>
                  </a:lnTo>
                  <a:lnTo>
                    <a:pt x="3528060" y="9143"/>
                  </a:lnTo>
                  <a:lnTo>
                    <a:pt x="3528060" y="18551"/>
                  </a:lnTo>
                  <a:lnTo>
                    <a:pt x="4180342" y="276224"/>
                  </a:lnTo>
                  <a:lnTo>
                    <a:pt x="4194810" y="270509"/>
                  </a:lnTo>
                  <a:lnTo>
                    <a:pt x="4194810" y="283686"/>
                  </a:lnTo>
                  <a:lnTo>
                    <a:pt x="4214622" y="275843"/>
                  </a:lnTo>
                  <a:close/>
                </a:path>
                <a:path w="4215130" h="371475">
                  <a:moveTo>
                    <a:pt x="3521964" y="123443"/>
                  </a:moveTo>
                  <a:lnTo>
                    <a:pt x="3521964" y="111251"/>
                  </a:lnTo>
                  <a:lnTo>
                    <a:pt x="3515867" y="117347"/>
                  </a:lnTo>
                  <a:lnTo>
                    <a:pt x="3515867" y="123443"/>
                  </a:lnTo>
                  <a:lnTo>
                    <a:pt x="3521964" y="123443"/>
                  </a:lnTo>
                  <a:close/>
                </a:path>
                <a:path w="4215130" h="371475">
                  <a:moveTo>
                    <a:pt x="3528060" y="18551"/>
                  </a:moveTo>
                  <a:lnTo>
                    <a:pt x="3528060" y="9143"/>
                  </a:lnTo>
                  <a:lnTo>
                    <a:pt x="3519678" y="15239"/>
                  </a:lnTo>
                  <a:lnTo>
                    <a:pt x="3528060" y="18551"/>
                  </a:lnTo>
                  <a:close/>
                </a:path>
                <a:path w="4215130" h="371475">
                  <a:moveTo>
                    <a:pt x="3528060" y="123443"/>
                  </a:moveTo>
                  <a:lnTo>
                    <a:pt x="3528060" y="18551"/>
                  </a:lnTo>
                  <a:lnTo>
                    <a:pt x="3519678" y="15239"/>
                  </a:lnTo>
                  <a:lnTo>
                    <a:pt x="3519678" y="111251"/>
                  </a:lnTo>
                  <a:lnTo>
                    <a:pt x="3521964" y="111251"/>
                  </a:lnTo>
                  <a:lnTo>
                    <a:pt x="3521964" y="123443"/>
                  </a:lnTo>
                  <a:lnTo>
                    <a:pt x="3528060" y="123443"/>
                  </a:lnTo>
                  <a:close/>
                </a:path>
                <a:path w="4215130" h="371475">
                  <a:moveTo>
                    <a:pt x="4194810" y="283686"/>
                  </a:moveTo>
                  <a:lnTo>
                    <a:pt x="4194810" y="281939"/>
                  </a:lnTo>
                  <a:lnTo>
                    <a:pt x="4180342" y="276224"/>
                  </a:lnTo>
                  <a:lnTo>
                    <a:pt x="3940188" y="371094"/>
                  </a:lnTo>
                  <a:lnTo>
                    <a:pt x="3974004" y="371094"/>
                  </a:lnTo>
                  <a:lnTo>
                    <a:pt x="4194810" y="283686"/>
                  </a:lnTo>
                  <a:close/>
                </a:path>
                <a:path w="4215130" h="371475">
                  <a:moveTo>
                    <a:pt x="4194810" y="281939"/>
                  </a:moveTo>
                  <a:lnTo>
                    <a:pt x="4194810" y="270509"/>
                  </a:lnTo>
                  <a:lnTo>
                    <a:pt x="4180342" y="276224"/>
                  </a:lnTo>
                  <a:lnTo>
                    <a:pt x="4194810" y="281939"/>
                  </a:lnTo>
                  <a:close/>
                </a:path>
              </a:pathLst>
            </a:custGeom>
            <a:solidFill>
              <a:srgbClr val="000000"/>
            </a:solidFill>
          </p:spPr>
          <p:txBody>
            <a:bodyPr wrap="square" lIns="0" tIns="0" rIns="0" bIns="0" rtlCol="0"/>
            <a:lstStyle/>
            <a:p>
              <a:endParaRPr/>
            </a:p>
          </p:txBody>
        </p:sp>
        <p:pic>
          <p:nvPicPr>
            <p:cNvPr id="107" name="object 107"/>
            <p:cNvPicPr/>
            <p:nvPr/>
          </p:nvPicPr>
          <p:blipFill>
            <a:blip r:embed="rId33" cstate="print"/>
            <a:stretch>
              <a:fillRect/>
            </a:stretch>
          </p:blipFill>
          <p:spPr>
            <a:xfrm>
              <a:off x="1857641" y="5855970"/>
              <a:ext cx="685037" cy="493776"/>
            </a:xfrm>
            <a:prstGeom prst="rect">
              <a:avLst/>
            </a:prstGeom>
          </p:spPr>
        </p:pic>
      </p:grpSp>
      <p:sp>
        <p:nvSpPr>
          <p:cNvPr id="108" name="object 108"/>
          <p:cNvSpPr txBox="1"/>
          <p:nvPr/>
        </p:nvSpPr>
        <p:spPr>
          <a:xfrm>
            <a:off x="3292735" y="6065773"/>
            <a:ext cx="2034539"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Request</a:t>
            </a:r>
            <a:r>
              <a:rPr sz="2000" b="1" spc="-70" dirty="0">
                <a:latin typeface="Tahoma"/>
                <a:cs typeface="Tahoma"/>
              </a:rPr>
              <a:t> </a:t>
            </a:r>
            <a:r>
              <a:rPr sz="2000" b="1" spc="-10" dirty="0">
                <a:latin typeface="Tahoma"/>
                <a:cs typeface="Tahoma"/>
              </a:rPr>
              <a:t>Denied</a:t>
            </a:r>
            <a:endParaRPr sz="2000">
              <a:latin typeface="Tahoma"/>
              <a:cs typeface="Tahoma"/>
            </a:endParaRPr>
          </a:p>
        </p:txBody>
      </p:sp>
      <p:grpSp>
        <p:nvGrpSpPr>
          <p:cNvPr id="109" name="object 109"/>
          <p:cNvGrpSpPr/>
          <p:nvPr/>
        </p:nvGrpSpPr>
        <p:grpSpPr>
          <a:xfrm>
            <a:off x="774839" y="5753100"/>
            <a:ext cx="9144000" cy="1454150"/>
            <a:chOff x="774839" y="5753100"/>
            <a:chExt cx="9144000" cy="1454150"/>
          </a:xfrm>
        </p:grpSpPr>
        <p:sp>
          <p:nvSpPr>
            <p:cNvPr id="110" name="object 110"/>
            <p:cNvSpPr/>
            <p:nvPr/>
          </p:nvSpPr>
          <p:spPr>
            <a:xfrm>
              <a:off x="1765439" y="5759195"/>
              <a:ext cx="838200" cy="590550"/>
            </a:xfrm>
            <a:custGeom>
              <a:avLst/>
              <a:gdLst/>
              <a:ahLst/>
              <a:cxnLst/>
              <a:rect l="l" t="t" r="r" b="b"/>
              <a:pathLst>
                <a:path w="838200" h="590550">
                  <a:moveTo>
                    <a:pt x="838200" y="419099"/>
                  </a:moveTo>
                  <a:lnTo>
                    <a:pt x="835383" y="370330"/>
                  </a:lnTo>
                  <a:lnTo>
                    <a:pt x="827141" y="323185"/>
                  </a:lnTo>
                  <a:lnTo>
                    <a:pt x="813787" y="277983"/>
                  </a:lnTo>
                  <a:lnTo>
                    <a:pt x="795634" y="235042"/>
                  </a:lnTo>
                  <a:lnTo>
                    <a:pt x="772996" y="194680"/>
                  </a:lnTo>
                  <a:lnTo>
                    <a:pt x="746186" y="157216"/>
                  </a:lnTo>
                  <a:lnTo>
                    <a:pt x="715518" y="122967"/>
                  </a:lnTo>
                  <a:lnTo>
                    <a:pt x="681303" y="92253"/>
                  </a:lnTo>
                  <a:lnTo>
                    <a:pt x="643856" y="65390"/>
                  </a:lnTo>
                  <a:lnTo>
                    <a:pt x="603490" y="42698"/>
                  </a:lnTo>
                  <a:lnTo>
                    <a:pt x="560518" y="24495"/>
                  </a:lnTo>
                  <a:lnTo>
                    <a:pt x="515254" y="11098"/>
                  </a:lnTo>
                  <a:lnTo>
                    <a:pt x="468010" y="2827"/>
                  </a:lnTo>
                  <a:lnTo>
                    <a:pt x="419100" y="0"/>
                  </a:lnTo>
                  <a:lnTo>
                    <a:pt x="370330" y="2827"/>
                  </a:lnTo>
                  <a:lnTo>
                    <a:pt x="323185" y="11098"/>
                  </a:lnTo>
                  <a:lnTo>
                    <a:pt x="277983" y="24495"/>
                  </a:lnTo>
                  <a:lnTo>
                    <a:pt x="235042" y="42698"/>
                  </a:lnTo>
                  <a:lnTo>
                    <a:pt x="194680" y="65390"/>
                  </a:lnTo>
                  <a:lnTo>
                    <a:pt x="157216" y="92253"/>
                  </a:lnTo>
                  <a:lnTo>
                    <a:pt x="122967" y="122967"/>
                  </a:lnTo>
                  <a:lnTo>
                    <a:pt x="92253" y="157216"/>
                  </a:lnTo>
                  <a:lnTo>
                    <a:pt x="65390" y="194680"/>
                  </a:lnTo>
                  <a:lnTo>
                    <a:pt x="42698" y="235042"/>
                  </a:lnTo>
                  <a:lnTo>
                    <a:pt x="24495" y="277983"/>
                  </a:lnTo>
                  <a:lnTo>
                    <a:pt x="11098" y="323185"/>
                  </a:lnTo>
                  <a:lnTo>
                    <a:pt x="2827" y="370330"/>
                  </a:lnTo>
                  <a:lnTo>
                    <a:pt x="0" y="419100"/>
                  </a:lnTo>
                  <a:lnTo>
                    <a:pt x="2827" y="468010"/>
                  </a:lnTo>
                  <a:lnTo>
                    <a:pt x="11098" y="515254"/>
                  </a:lnTo>
                  <a:lnTo>
                    <a:pt x="24495" y="560518"/>
                  </a:lnTo>
                  <a:lnTo>
                    <a:pt x="37216" y="590549"/>
                  </a:lnTo>
                  <a:lnTo>
                    <a:pt x="105155" y="590549"/>
                  </a:lnTo>
                  <a:lnTo>
                    <a:pt x="105155" y="419100"/>
                  </a:lnTo>
                  <a:lnTo>
                    <a:pt x="108954" y="370820"/>
                  </a:lnTo>
                  <a:lnTo>
                    <a:pt x="120110" y="323754"/>
                  </a:lnTo>
                  <a:lnTo>
                    <a:pt x="138267" y="278832"/>
                  </a:lnTo>
                  <a:lnTo>
                    <a:pt x="163068" y="236982"/>
                  </a:lnTo>
                  <a:lnTo>
                    <a:pt x="236982" y="311024"/>
                  </a:lnTo>
                  <a:lnTo>
                    <a:pt x="236982" y="163068"/>
                  </a:lnTo>
                  <a:lnTo>
                    <a:pt x="278832" y="138267"/>
                  </a:lnTo>
                  <a:lnTo>
                    <a:pt x="323754" y="120110"/>
                  </a:lnTo>
                  <a:lnTo>
                    <a:pt x="370820" y="108954"/>
                  </a:lnTo>
                  <a:lnTo>
                    <a:pt x="419100" y="105155"/>
                  </a:lnTo>
                  <a:lnTo>
                    <a:pt x="465588" y="108569"/>
                  </a:lnTo>
                  <a:lnTo>
                    <a:pt x="509965" y="118481"/>
                  </a:lnTo>
                  <a:lnTo>
                    <a:pt x="551741" y="134401"/>
                  </a:lnTo>
                  <a:lnTo>
                    <a:pt x="590429" y="155838"/>
                  </a:lnTo>
                  <a:lnTo>
                    <a:pt x="625541" y="182300"/>
                  </a:lnTo>
                  <a:lnTo>
                    <a:pt x="656589" y="213297"/>
                  </a:lnTo>
                  <a:lnTo>
                    <a:pt x="683086" y="248336"/>
                  </a:lnTo>
                  <a:lnTo>
                    <a:pt x="704544" y="286927"/>
                  </a:lnTo>
                  <a:lnTo>
                    <a:pt x="720475" y="328579"/>
                  </a:lnTo>
                  <a:lnTo>
                    <a:pt x="730392" y="372800"/>
                  </a:lnTo>
                  <a:lnTo>
                    <a:pt x="733806" y="419100"/>
                  </a:lnTo>
                  <a:lnTo>
                    <a:pt x="733806" y="590549"/>
                  </a:lnTo>
                  <a:lnTo>
                    <a:pt x="801101" y="590549"/>
                  </a:lnTo>
                  <a:lnTo>
                    <a:pt x="813787" y="560518"/>
                  </a:lnTo>
                  <a:lnTo>
                    <a:pt x="827141" y="515254"/>
                  </a:lnTo>
                  <a:lnTo>
                    <a:pt x="835383" y="468010"/>
                  </a:lnTo>
                  <a:lnTo>
                    <a:pt x="838200" y="419099"/>
                  </a:lnTo>
                  <a:close/>
                </a:path>
                <a:path w="838200" h="590550">
                  <a:moveTo>
                    <a:pt x="155929" y="590549"/>
                  </a:moveTo>
                  <a:lnTo>
                    <a:pt x="134401" y="551741"/>
                  </a:lnTo>
                  <a:lnTo>
                    <a:pt x="118481" y="509965"/>
                  </a:lnTo>
                  <a:lnTo>
                    <a:pt x="108569" y="465588"/>
                  </a:lnTo>
                  <a:lnTo>
                    <a:pt x="105155" y="419100"/>
                  </a:lnTo>
                  <a:lnTo>
                    <a:pt x="105155" y="590549"/>
                  </a:lnTo>
                  <a:lnTo>
                    <a:pt x="155929" y="590549"/>
                  </a:lnTo>
                  <a:close/>
                </a:path>
                <a:path w="838200" h="590550">
                  <a:moveTo>
                    <a:pt x="665207" y="590549"/>
                  </a:moveTo>
                  <a:lnTo>
                    <a:pt x="236982" y="163068"/>
                  </a:lnTo>
                  <a:lnTo>
                    <a:pt x="236982" y="311024"/>
                  </a:lnTo>
                  <a:lnTo>
                    <a:pt x="516022" y="590549"/>
                  </a:lnTo>
                  <a:lnTo>
                    <a:pt x="665207" y="590549"/>
                  </a:lnTo>
                  <a:close/>
                </a:path>
                <a:path w="838200" h="590550">
                  <a:moveTo>
                    <a:pt x="733806" y="590549"/>
                  </a:moveTo>
                  <a:lnTo>
                    <a:pt x="733806" y="419100"/>
                  </a:lnTo>
                  <a:lnTo>
                    <a:pt x="730007" y="467808"/>
                  </a:lnTo>
                  <a:lnTo>
                    <a:pt x="718851" y="515016"/>
                  </a:lnTo>
                  <a:lnTo>
                    <a:pt x="700694" y="559796"/>
                  </a:lnTo>
                  <a:lnTo>
                    <a:pt x="682281" y="590549"/>
                  </a:lnTo>
                  <a:lnTo>
                    <a:pt x="733806" y="590549"/>
                  </a:lnTo>
                  <a:close/>
                </a:path>
              </a:pathLst>
            </a:custGeom>
            <a:solidFill>
              <a:srgbClr val="FF0000"/>
            </a:solidFill>
          </p:spPr>
          <p:txBody>
            <a:bodyPr wrap="square" lIns="0" tIns="0" rIns="0" bIns="0" rtlCol="0"/>
            <a:lstStyle/>
            <a:p>
              <a:endParaRPr/>
            </a:p>
          </p:txBody>
        </p:sp>
        <p:sp>
          <p:nvSpPr>
            <p:cNvPr id="111" name="object 111"/>
            <p:cNvSpPr/>
            <p:nvPr/>
          </p:nvSpPr>
          <p:spPr>
            <a:xfrm>
              <a:off x="1759343" y="5753100"/>
              <a:ext cx="850900" cy="596900"/>
            </a:xfrm>
            <a:custGeom>
              <a:avLst/>
              <a:gdLst/>
              <a:ahLst/>
              <a:cxnLst/>
              <a:rect l="l" t="t" r="r" b="b"/>
              <a:pathLst>
                <a:path w="850900" h="596900">
                  <a:moveTo>
                    <a:pt x="850900" y="425196"/>
                  </a:moveTo>
                  <a:lnTo>
                    <a:pt x="848360" y="381762"/>
                  </a:lnTo>
                  <a:lnTo>
                    <a:pt x="834390" y="311871"/>
                  </a:lnTo>
                  <a:lnTo>
                    <a:pt x="819150" y="265573"/>
                  </a:lnTo>
                  <a:lnTo>
                    <a:pt x="798830" y="221869"/>
                  </a:lnTo>
                  <a:lnTo>
                    <a:pt x="773430" y="181096"/>
                  </a:lnTo>
                  <a:lnTo>
                    <a:pt x="744220" y="143589"/>
                  </a:lnTo>
                  <a:lnTo>
                    <a:pt x="709930" y="109685"/>
                  </a:lnTo>
                  <a:lnTo>
                    <a:pt x="673100" y="79720"/>
                  </a:lnTo>
                  <a:lnTo>
                    <a:pt x="632460" y="54031"/>
                  </a:lnTo>
                  <a:lnTo>
                    <a:pt x="589280" y="32954"/>
                  </a:lnTo>
                  <a:lnTo>
                    <a:pt x="543560" y="16826"/>
                  </a:lnTo>
                  <a:lnTo>
                    <a:pt x="496570" y="5983"/>
                  </a:lnTo>
                  <a:lnTo>
                    <a:pt x="447040" y="762"/>
                  </a:lnTo>
                  <a:lnTo>
                    <a:pt x="424180" y="0"/>
                  </a:lnTo>
                  <a:lnTo>
                    <a:pt x="403859" y="762"/>
                  </a:lnTo>
                  <a:lnTo>
                    <a:pt x="354329" y="5824"/>
                  </a:lnTo>
                  <a:lnTo>
                    <a:pt x="306070" y="16599"/>
                  </a:lnTo>
                  <a:lnTo>
                    <a:pt x="260349" y="32729"/>
                  </a:lnTo>
                  <a:lnTo>
                    <a:pt x="217169" y="53862"/>
                  </a:lnTo>
                  <a:lnTo>
                    <a:pt x="177799" y="79641"/>
                  </a:lnTo>
                  <a:lnTo>
                    <a:pt x="139699" y="109713"/>
                  </a:lnTo>
                  <a:lnTo>
                    <a:pt x="106679" y="143723"/>
                  </a:lnTo>
                  <a:lnTo>
                    <a:pt x="76199" y="181316"/>
                  </a:lnTo>
                  <a:lnTo>
                    <a:pt x="50799" y="222137"/>
                  </a:lnTo>
                  <a:lnTo>
                    <a:pt x="30479" y="265833"/>
                  </a:lnTo>
                  <a:lnTo>
                    <a:pt x="15239" y="312047"/>
                  </a:lnTo>
                  <a:lnTo>
                    <a:pt x="5079" y="360426"/>
                  </a:lnTo>
                  <a:lnTo>
                    <a:pt x="0" y="403860"/>
                  </a:lnTo>
                  <a:lnTo>
                    <a:pt x="0" y="447294"/>
                  </a:lnTo>
                  <a:lnTo>
                    <a:pt x="1270" y="469392"/>
                  </a:lnTo>
                  <a:lnTo>
                    <a:pt x="5080" y="489966"/>
                  </a:lnTo>
                  <a:lnTo>
                    <a:pt x="7620" y="511302"/>
                  </a:lnTo>
                  <a:lnTo>
                    <a:pt x="12700" y="529863"/>
                  </a:lnTo>
                  <a:lnTo>
                    <a:pt x="12699" y="404622"/>
                  </a:lnTo>
                  <a:lnTo>
                    <a:pt x="15239" y="383286"/>
                  </a:lnTo>
                  <a:lnTo>
                    <a:pt x="16509" y="362712"/>
                  </a:lnTo>
                  <a:lnTo>
                    <a:pt x="20319" y="342138"/>
                  </a:lnTo>
                  <a:lnTo>
                    <a:pt x="20319" y="342900"/>
                  </a:lnTo>
                  <a:lnTo>
                    <a:pt x="30479" y="302514"/>
                  </a:lnTo>
                  <a:lnTo>
                    <a:pt x="30479" y="303276"/>
                  </a:lnTo>
                  <a:lnTo>
                    <a:pt x="38099" y="283464"/>
                  </a:lnTo>
                  <a:lnTo>
                    <a:pt x="44449" y="264414"/>
                  </a:lnTo>
                  <a:lnTo>
                    <a:pt x="44449" y="265176"/>
                  </a:lnTo>
                  <a:lnTo>
                    <a:pt x="53339" y="246126"/>
                  </a:lnTo>
                  <a:lnTo>
                    <a:pt x="53339" y="246888"/>
                  </a:lnTo>
                  <a:lnTo>
                    <a:pt x="62229" y="228600"/>
                  </a:lnTo>
                  <a:lnTo>
                    <a:pt x="72389" y="211074"/>
                  </a:lnTo>
                  <a:lnTo>
                    <a:pt x="72389" y="211836"/>
                  </a:lnTo>
                  <a:lnTo>
                    <a:pt x="82549" y="194310"/>
                  </a:lnTo>
                  <a:lnTo>
                    <a:pt x="82549" y="195072"/>
                  </a:lnTo>
                  <a:lnTo>
                    <a:pt x="93980" y="179984"/>
                  </a:lnTo>
                  <a:lnTo>
                    <a:pt x="93980" y="179070"/>
                  </a:lnTo>
                  <a:lnTo>
                    <a:pt x="106679" y="163068"/>
                  </a:lnTo>
                  <a:lnTo>
                    <a:pt x="119379" y="147828"/>
                  </a:lnTo>
                  <a:lnTo>
                    <a:pt x="133349" y="133350"/>
                  </a:lnTo>
                  <a:lnTo>
                    <a:pt x="133349" y="134112"/>
                  </a:lnTo>
                  <a:lnTo>
                    <a:pt x="147319" y="119634"/>
                  </a:lnTo>
                  <a:lnTo>
                    <a:pt x="147319" y="120396"/>
                  </a:lnTo>
                  <a:lnTo>
                    <a:pt x="162560" y="106680"/>
                  </a:lnTo>
                  <a:lnTo>
                    <a:pt x="162560" y="107442"/>
                  </a:lnTo>
                  <a:lnTo>
                    <a:pt x="177799" y="95484"/>
                  </a:lnTo>
                  <a:lnTo>
                    <a:pt x="177799" y="95250"/>
                  </a:lnTo>
                  <a:lnTo>
                    <a:pt x="194310" y="83058"/>
                  </a:lnTo>
                  <a:lnTo>
                    <a:pt x="210820" y="72390"/>
                  </a:lnTo>
                  <a:lnTo>
                    <a:pt x="228600" y="62484"/>
                  </a:lnTo>
                  <a:lnTo>
                    <a:pt x="245109" y="53993"/>
                  </a:lnTo>
                  <a:lnTo>
                    <a:pt x="245109" y="53340"/>
                  </a:lnTo>
                  <a:lnTo>
                    <a:pt x="264159" y="44958"/>
                  </a:lnTo>
                  <a:lnTo>
                    <a:pt x="302259" y="31242"/>
                  </a:lnTo>
                  <a:lnTo>
                    <a:pt x="321309" y="25908"/>
                  </a:lnTo>
                  <a:lnTo>
                    <a:pt x="341629" y="21604"/>
                  </a:lnTo>
                  <a:lnTo>
                    <a:pt x="341629" y="21336"/>
                  </a:lnTo>
                  <a:lnTo>
                    <a:pt x="361949" y="17526"/>
                  </a:lnTo>
                  <a:lnTo>
                    <a:pt x="382270" y="15240"/>
                  </a:lnTo>
                  <a:lnTo>
                    <a:pt x="403859" y="12954"/>
                  </a:lnTo>
                  <a:lnTo>
                    <a:pt x="447040" y="12954"/>
                  </a:lnTo>
                  <a:lnTo>
                    <a:pt x="447040" y="13088"/>
                  </a:lnTo>
                  <a:lnTo>
                    <a:pt x="467359" y="15240"/>
                  </a:lnTo>
                  <a:lnTo>
                    <a:pt x="487680" y="17526"/>
                  </a:lnTo>
                  <a:lnTo>
                    <a:pt x="508000" y="21336"/>
                  </a:lnTo>
                  <a:lnTo>
                    <a:pt x="528320" y="25908"/>
                  </a:lnTo>
                  <a:lnTo>
                    <a:pt x="548640" y="31242"/>
                  </a:lnTo>
                  <a:lnTo>
                    <a:pt x="548640" y="31670"/>
                  </a:lnTo>
                  <a:lnTo>
                    <a:pt x="567690" y="38100"/>
                  </a:lnTo>
                  <a:lnTo>
                    <a:pt x="586740" y="44958"/>
                  </a:lnTo>
                  <a:lnTo>
                    <a:pt x="586740" y="45516"/>
                  </a:lnTo>
                  <a:lnTo>
                    <a:pt x="604520" y="53340"/>
                  </a:lnTo>
                  <a:lnTo>
                    <a:pt x="604520" y="53949"/>
                  </a:lnTo>
                  <a:lnTo>
                    <a:pt x="622300" y="62484"/>
                  </a:lnTo>
                  <a:lnTo>
                    <a:pt x="640080" y="72390"/>
                  </a:lnTo>
                  <a:lnTo>
                    <a:pt x="640080" y="73152"/>
                  </a:lnTo>
                  <a:lnTo>
                    <a:pt x="656590" y="83058"/>
                  </a:lnTo>
                  <a:lnTo>
                    <a:pt x="656590" y="83995"/>
                  </a:lnTo>
                  <a:lnTo>
                    <a:pt x="671830" y="95250"/>
                  </a:lnTo>
                  <a:lnTo>
                    <a:pt x="671830" y="94488"/>
                  </a:lnTo>
                  <a:lnTo>
                    <a:pt x="687070" y="107442"/>
                  </a:lnTo>
                  <a:lnTo>
                    <a:pt x="687070" y="106680"/>
                  </a:lnTo>
                  <a:lnTo>
                    <a:pt x="702310" y="120396"/>
                  </a:lnTo>
                  <a:lnTo>
                    <a:pt x="702310" y="119634"/>
                  </a:lnTo>
                  <a:lnTo>
                    <a:pt x="717550" y="134112"/>
                  </a:lnTo>
                  <a:lnTo>
                    <a:pt x="717550" y="134556"/>
                  </a:lnTo>
                  <a:lnTo>
                    <a:pt x="731520" y="147828"/>
                  </a:lnTo>
                  <a:lnTo>
                    <a:pt x="731520" y="149213"/>
                  </a:lnTo>
                  <a:lnTo>
                    <a:pt x="744220" y="163068"/>
                  </a:lnTo>
                  <a:lnTo>
                    <a:pt x="744220" y="164668"/>
                  </a:lnTo>
                  <a:lnTo>
                    <a:pt x="755650" y="179070"/>
                  </a:lnTo>
                  <a:lnTo>
                    <a:pt x="755650" y="178308"/>
                  </a:lnTo>
                  <a:lnTo>
                    <a:pt x="767080" y="195072"/>
                  </a:lnTo>
                  <a:lnTo>
                    <a:pt x="767080" y="194310"/>
                  </a:lnTo>
                  <a:lnTo>
                    <a:pt x="778510" y="211836"/>
                  </a:lnTo>
                  <a:lnTo>
                    <a:pt x="778510" y="211074"/>
                  </a:lnTo>
                  <a:lnTo>
                    <a:pt x="788670" y="228600"/>
                  </a:lnTo>
                  <a:lnTo>
                    <a:pt x="797560" y="246888"/>
                  </a:lnTo>
                  <a:lnTo>
                    <a:pt x="797560" y="246126"/>
                  </a:lnTo>
                  <a:lnTo>
                    <a:pt x="805180" y="265176"/>
                  </a:lnTo>
                  <a:lnTo>
                    <a:pt x="805180" y="264414"/>
                  </a:lnTo>
                  <a:lnTo>
                    <a:pt x="812800" y="283464"/>
                  </a:lnTo>
                  <a:lnTo>
                    <a:pt x="819150" y="303276"/>
                  </a:lnTo>
                  <a:lnTo>
                    <a:pt x="819150" y="302514"/>
                  </a:lnTo>
                  <a:lnTo>
                    <a:pt x="829310" y="342900"/>
                  </a:lnTo>
                  <a:lnTo>
                    <a:pt x="829310" y="342138"/>
                  </a:lnTo>
                  <a:lnTo>
                    <a:pt x="833119" y="362712"/>
                  </a:lnTo>
                  <a:lnTo>
                    <a:pt x="835660" y="383286"/>
                  </a:lnTo>
                  <a:lnTo>
                    <a:pt x="836930" y="404622"/>
                  </a:lnTo>
                  <a:lnTo>
                    <a:pt x="836930" y="403860"/>
                  </a:lnTo>
                  <a:lnTo>
                    <a:pt x="838178" y="425577"/>
                  </a:lnTo>
                  <a:lnTo>
                    <a:pt x="838200" y="425196"/>
                  </a:lnTo>
                  <a:lnTo>
                    <a:pt x="838200" y="523251"/>
                  </a:lnTo>
                  <a:lnTo>
                    <a:pt x="844550" y="496730"/>
                  </a:lnTo>
                  <a:lnTo>
                    <a:pt x="849630" y="447294"/>
                  </a:lnTo>
                  <a:lnTo>
                    <a:pt x="850900" y="425196"/>
                  </a:lnTo>
                  <a:close/>
                </a:path>
                <a:path w="850900" h="596900">
                  <a:moveTo>
                    <a:pt x="49529" y="596645"/>
                  </a:moveTo>
                  <a:lnTo>
                    <a:pt x="44450" y="585978"/>
                  </a:lnTo>
                  <a:lnTo>
                    <a:pt x="44450" y="586740"/>
                  </a:lnTo>
                  <a:lnTo>
                    <a:pt x="38100" y="567690"/>
                  </a:lnTo>
                  <a:lnTo>
                    <a:pt x="30480" y="547878"/>
                  </a:lnTo>
                  <a:lnTo>
                    <a:pt x="30480" y="548640"/>
                  </a:lnTo>
                  <a:lnTo>
                    <a:pt x="20320" y="508254"/>
                  </a:lnTo>
                  <a:lnTo>
                    <a:pt x="20320" y="509016"/>
                  </a:lnTo>
                  <a:lnTo>
                    <a:pt x="16510" y="488442"/>
                  </a:lnTo>
                  <a:lnTo>
                    <a:pt x="15240" y="467868"/>
                  </a:lnTo>
                  <a:lnTo>
                    <a:pt x="12700" y="446532"/>
                  </a:lnTo>
                  <a:lnTo>
                    <a:pt x="12700" y="529863"/>
                  </a:lnTo>
                  <a:lnTo>
                    <a:pt x="20320" y="557704"/>
                  </a:lnTo>
                  <a:lnTo>
                    <a:pt x="35560" y="596645"/>
                  </a:lnTo>
                  <a:lnTo>
                    <a:pt x="49529" y="596645"/>
                  </a:lnTo>
                  <a:close/>
                </a:path>
                <a:path w="850900" h="596900">
                  <a:moveTo>
                    <a:pt x="95249" y="178308"/>
                  </a:moveTo>
                  <a:lnTo>
                    <a:pt x="93980" y="179070"/>
                  </a:lnTo>
                  <a:lnTo>
                    <a:pt x="93980" y="179984"/>
                  </a:lnTo>
                  <a:lnTo>
                    <a:pt x="95249" y="178308"/>
                  </a:lnTo>
                  <a:close/>
                </a:path>
                <a:path w="850900" h="596900">
                  <a:moveTo>
                    <a:pt x="530860" y="596645"/>
                  </a:moveTo>
                  <a:lnTo>
                    <a:pt x="167639" y="233172"/>
                  </a:lnTo>
                  <a:lnTo>
                    <a:pt x="156210" y="249936"/>
                  </a:lnTo>
                  <a:lnTo>
                    <a:pt x="135890" y="288907"/>
                  </a:lnTo>
                  <a:lnTo>
                    <a:pt x="120650" y="327958"/>
                  </a:lnTo>
                  <a:lnTo>
                    <a:pt x="110489" y="366824"/>
                  </a:lnTo>
                  <a:lnTo>
                    <a:pt x="104139" y="405236"/>
                  </a:lnTo>
                  <a:lnTo>
                    <a:pt x="104139" y="442928"/>
                  </a:lnTo>
                  <a:lnTo>
                    <a:pt x="107950" y="479634"/>
                  </a:lnTo>
                  <a:lnTo>
                    <a:pt x="116839" y="515086"/>
                  </a:lnTo>
                  <a:lnTo>
                    <a:pt x="116839" y="425196"/>
                  </a:lnTo>
                  <a:lnTo>
                    <a:pt x="116859" y="425680"/>
                  </a:lnTo>
                  <a:lnTo>
                    <a:pt x="119380" y="389382"/>
                  </a:lnTo>
                  <a:lnTo>
                    <a:pt x="119380" y="390144"/>
                  </a:lnTo>
                  <a:lnTo>
                    <a:pt x="120650" y="377952"/>
                  </a:lnTo>
                  <a:lnTo>
                    <a:pt x="123189" y="366522"/>
                  </a:lnTo>
                  <a:lnTo>
                    <a:pt x="125730" y="354330"/>
                  </a:lnTo>
                  <a:lnTo>
                    <a:pt x="125730" y="355092"/>
                  </a:lnTo>
                  <a:lnTo>
                    <a:pt x="128270" y="342900"/>
                  </a:lnTo>
                  <a:lnTo>
                    <a:pt x="128270" y="343662"/>
                  </a:lnTo>
                  <a:lnTo>
                    <a:pt x="130810" y="335534"/>
                  </a:lnTo>
                  <a:lnTo>
                    <a:pt x="130810" y="332232"/>
                  </a:lnTo>
                  <a:lnTo>
                    <a:pt x="134620" y="323659"/>
                  </a:lnTo>
                  <a:lnTo>
                    <a:pt x="134620" y="320802"/>
                  </a:lnTo>
                  <a:lnTo>
                    <a:pt x="139700" y="309372"/>
                  </a:lnTo>
                  <a:lnTo>
                    <a:pt x="154940" y="277368"/>
                  </a:lnTo>
                  <a:lnTo>
                    <a:pt x="161290" y="266700"/>
                  </a:lnTo>
                  <a:lnTo>
                    <a:pt x="161290" y="267462"/>
                  </a:lnTo>
                  <a:lnTo>
                    <a:pt x="163830" y="263194"/>
                  </a:lnTo>
                  <a:lnTo>
                    <a:pt x="163830" y="247650"/>
                  </a:lnTo>
                  <a:lnTo>
                    <a:pt x="173990" y="246888"/>
                  </a:lnTo>
                  <a:lnTo>
                    <a:pt x="173990" y="257802"/>
                  </a:lnTo>
                  <a:lnTo>
                    <a:pt x="513079" y="596645"/>
                  </a:lnTo>
                  <a:lnTo>
                    <a:pt x="530860" y="596645"/>
                  </a:lnTo>
                  <a:close/>
                </a:path>
                <a:path w="850900" h="596900">
                  <a:moveTo>
                    <a:pt x="116859" y="425680"/>
                  </a:moveTo>
                  <a:lnTo>
                    <a:pt x="116839" y="425196"/>
                  </a:lnTo>
                  <a:lnTo>
                    <a:pt x="116839" y="425958"/>
                  </a:lnTo>
                  <a:lnTo>
                    <a:pt x="116859" y="425680"/>
                  </a:lnTo>
                  <a:close/>
                </a:path>
                <a:path w="850900" h="596900">
                  <a:moveTo>
                    <a:pt x="168910" y="596645"/>
                  </a:moveTo>
                  <a:lnTo>
                    <a:pt x="153670" y="572262"/>
                  </a:lnTo>
                  <a:lnTo>
                    <a:pt x="147320" y="558546"/>
                  </a:lnTo>
                  <a:lnTo>
                    <a:pt x="147320" y="559308"/>
                  </a:lnTo>
                  <a:lnTo>
                    <a:pt x="140970" y="545592"/>
                  </a:lnTo>
                  <a:lnTo>
                    <a:pt x="135890" y="531114"/>
                  </a:lnTo>
                  <a:lnTo>
                    <a:pt x="135890" y="531876"/>
                  </a:lnTo>
                  <a:lnTo>
                    <a:pt x="130810" y="516636"/>
                  </a:lnTo>
                  <a:lnTo>
                    <a:pt x="130810" y="517398"/>
                  </a:lnTo>
                  <a:lnTo>
                    <a:pt x="127000" y="502158"/>
                  </a:lnTo>
                  <a:lnTo>
                    <a:pt x="127000" y="502920"/>
                  </a:lnTo>
                  <a:lnTo>
                    <a:pt x="123189" y="487680"/>
                  </a:lnTo>
                  <a:lnTo>
                    <a:pt x="118110" y="457200"/>
                  </a:lnTo>
                  <a:lnTo>
                    <a:pt x="116859" y="425680"/>
                  </a:lnTo>
                  <a:lnTo>
                    <a:pt x="116839" y="425958"/>
                  </a:lnTo>
                  <a:lnTo>
                    <a:pt x="116839" y="515086"/>
                  </a:lnTo>
                  <a:lnTo>
                    <a:pt x="128270" y="549018"/>
                  </a:lnTo>
                  <a:lnTo>
                    <a:pt x="144780" y="581163"/>
                  </a:lnTo>
                  <a:lnTo>
                    <a:pt x="154940" y="596645"/>
                  </a:lnTo>
                  <a:lnTo>
                    <a:pt x="168910" y="596645"/>
                  </a:lnTo>
                  <a:close/>
                </a:path>
                <a:path w="850900" h="596900">
                  <a:moveTo>
                    <a:pt x="132080" y="331470"/>
                  </a:moveTo>
                  <a:lnTo>
                    <a:pt x="130810" y="332232"/>
                  </a:lnTo>
                  <a:lnTo>
                    <a:pt x="130810" y="335534"/>
                  </a:lnTo>
                  <a:lnTo>
                    <a:pt x="132080" y="331470"/>
                  </a:lnTo>
                  <a:close/>
                </a:path>
                <a:path w="850900" h="596900">
                  <a:moveTo>
                    <a:pt x="135890" y="320802"/>
                  </a:moveTo>
                  <a:lnTo>
                    <a:pt x="134620" y="320802"/>
                  </a:lnTo>
                  <a:lnTo>
                    <a:pt x="134620" y="323659"/>
                  </a:lnTo>
                  <a:lnTo>
                    <a:pt x="135890" y="320802"/>
                  </a:lnTo>
                  <a:close/>
                </a:path>
                <a:path w="850900" h="596900">
                  <a:moveTo>
                    <a:pt x="173990" y="246888"/>
                  </a:moveTo>
                  <a:lnTo>
                    <a:pt x="163830" y="247650"/>
                  </a:lnTo>
                  <a:lnTo>
                    <a:pt x="169725" y="253540"/>
                  </a:lnTo>
                  <a:lnTo>
                    <a:pt x="173990" y="246888"/>
                  </a:lnTo>
                  <a:close/>
                </a:path>
                <a:path w="850900" h="596900">
                  <a:moveTo>
                    <a:pt x="169725" y="253540"/>
                  </a:moveTo>
                  <a:lnTo>
                    <a:pt x="163830" y="247650"/>
                  </a:lnTo>
                  <a:lnTo>
                    <a:pt x="163830" y="263194"/>
                  </a:lnTo>
                  <a:lnTo>
                    <a:pt x="167640" y="256794"/>
                  </a:lnTo>
                  <a:lnTo>
                    <a:pt x="169725" y="253540"/>
                  </a:lnTo>
                  <a:close/>
                </a:path>
                <a:path w="850900" h="596900">
                  <a:moveTo>
                    <a:pt x="173990" y="257802"/>
                  </a:moveTo>
                  <a:lnTo>
                    <a:pt x="173990" y="246888"/>
                  </a:lnTo>
                  <a:lnTo>
                    <a:pt x="169725" y="253540"/>
                  </a:lnTo>
                  <a:lnTo>
                    <a:pt x="173990" y="257802"/>
                  </a:lnTo>
                  <a:close/>
                </a:path>
                <a:path w="850900" h="596900">
                  <a:moveTo>
                    <a:pt x="179069" y="94488"/>
                  </a:moveTo>
                  <a:lnTo>
                    <a:pt x="177799" y="95250"/>
                  </a:lnTo>
                  <a:lnTo>
                    <a:pt x="177799" y="95484"/>
                  </a:lnTo>
                  <a:lnTo>
                    <a:pt x="179069" y="94488"/>
                  </a:lnTo>
                  <a:close/>
                </a:path>
                <a:path w="850900" h="596900">
                  <a:moveTo>
                    <a:pt x="745490" y="445859"/>
                  </a:moveTo>
                  <a:lnTo>
                    <a:pt x="745490" y="408150"/>
                  </a:lnTo>
                  <a:lnTo>
                    <a:pt x="741680" y="371428"/>
                  </a:lnTo>
                  <a:lnTo>
                    <a:pt x="721360" y="302012"/>
                  </a:lnTo>
                  <a:lnTo>
                    <a:pt x="685800" y="239748"/>
                  </a:lnTo>
                  <a:lnTo>
                    <a:pt x="638810" y="186773"/>
                  </a:lnTo>
                  <a:lnTo>
                    <a:pt x="580390" y="145226"/>
                  </a:lnTo>
                  <a:lnTo>
                    <a:pt x="514350" y="117242"/>
                  </a:lnTo>
                  <a:lnTo>
                    <a:pt x="441959" y="104959"/>
                  </a:lnTo>
                  <a:lnTo>
                    <a:pt x="405130" y="105374"/>
                  </a:lnTo>
                  <a:lnTo>
                    <a:pt x="365760" y="110515"/>
                  </a:lnTo>
                  <a:lnTo>
                    <a:pt x="327660" y="120651"/>
                  </a:lnTo>
                  <a:lnTo>
                    <a:pt x="288290" y="136047"/>
                  </a:lnTo>
                  <a:lnTo>
                    <a:pt x="248920" y="156972"/>
                  </a:lnTo>
                  <a:lnTo>
                    <a:pt x="232410" y="168402"/>
                  </a:lnTo>
                  <a:lnTo>
                    <a:pt x="246379" y="182338"/>
                  </a:lnTo>
                  <a:lnTo>
                    <a:pt x="246379" y="174498"/>
                  </a:lnTo>
                  <a:lnTo>
                    <a:pt x="247650" y="164592"/>
                  </a:lnTo>
                  <a:lnTo>
                    <a:pt x="253050" y="169995"/>
                  </a:lnTo>
                  <a:lnTo>
                    <a:pt x="256540" y="167640"/>
                  </a:lnTo>
                  <a:lnTo>
                    <a:pt x="276860" y="155448"/>
                  </a:lnTo>
                  <a:lnTo>
                    <a:pt x="298450" y="144780"/>
                  </a:lnTo>
                  <a:lnTo>
                    <a:pt x="308610" y="140208"/>
                  </a:lnTo>
                  <a:lnTo>
                    <a:pt x="320040" y="135636"/>
                  </a:lnTo>
                  <a:lnTo>
                    <a:pt x="320040" y="136398"/>
                  </a:lnTo>
                  <a:lnTo>
                    <a:pt x="331470" y="131826"/>
                  </a:lnTo>
                  <a:lnTo>
                    <a:pt x="331470" y="132588"/>
                  </a:lnTo>
                  <a:lnTo>
                    <a:pt x="342900" y="128778"/>
                  </a:lnTo>
                  <a:lnTo>
                    <a:pt x="354330" y="125730"/>
                  </a:lnTo>
                  <a:lnTo>
                    <a:pt x="377190" y="121158"/>
                  </a:lnTo>
                  <a:lnTo>
                    <a:pt x="388620" y="119786"/>
                  </a:lnTo>
                  <a:lnTo>
                    <a:pt x="388620" y="119634"/>
                  </a:lnTo>
                  <a:lnTo>
                    <a:pt x="424180" y="117426"/>
                  </a:lnTo>
                  <a:lnTo>
                    <a:pt x="457200" y="118872"/>
                  </a:lnTo>
                  <a:lnTo>
                    <a:pt x="472440" y="121158"/>
                  </a:lnTo>
                  <a:lnTo>
                    <a:pt x="487680" y="124206"/>
                  </a:lnTo>
                  <a:lnTo>
                    <a:pt x="487680" y="123444"/>
                  </a:lnTo>
                  <a:lnTo>
                    <a:pt x="502920" y="127254"/>
                  </a:lnTo>
                  <a:lnTo>
                    <a:pt x="502920" y="127635"/>
                  </a:lnTo>
                  <a:lnTo>
                    <a:pt x="515620" y="131445"/>
                  </a:lnTo>
                  <a:lnTo>
                    <a:pt x="515620" y="131064"/>
                  </a:lnTo>
                  <a:lnTo>
                    <a:pt x="530860" y="136398"/>
                  </a:lnTo>
                  <a:lnTo>
                    <a:pt x="544830" y="141732"/>
                  </a:lnTo>
                  <a:lnTo>
                    <a:pt x="558800" y="147828"/>
                  </a:lnTo>
                  <a:lnTo>
                    <a:pt x="571500" y="154686"/>
                  </a:lnTo>
                  <a:lnTo>
                    <a:pt x="598170" y="169926"/>
                  </a:lnTo>
                  <a:lnTo>
                    <a:pt x="598170" y="170840"/>
                  </a:lnTo>
                  <a:lnTo>
                    <a:pt x="609600" y="179070"/>
                  </a:lnTo>
                  <a:lnTo>
                    <a:pt x="609600" y="178308"/>
                  </a:lnTo>
                  <a:lnTo>
                    <a:pt x="621030" y="188214"/>
                  </a:lnTo>
                  <a:lnTo>
                    <a:pt x="621030" y="187452"/>
                  </a:lnTo>
                  <a:lnTo>
                    <a:pt x="632460" y="197358"/>
                  </a:lnTo>
                  <a:lnTo>
                    <a:pt x="652780" y="218694"/>
                  </a:lnTo>
                  <a:lnTo>
                    <a:pt x="662940" y="230124"/>
                  </a:lnTo>
                  <a:lnTo>
                    <a:pt x="662940" y="229362"/>
                  </a:lnTo>
                  <a:lnTo>
                    <a:pt x="671830" y="241554"/>
                  </a:lnTo>
                  <a:lnTo>
                    <a:pt x="671830" y="240792"/>
                  </a:lnTo>
                  <a:lnTo>
                    <a:pt x="680720" y="253746"/>
                  </a:lnTo>
                  <a:lnTo>
                    <a:pt x="680720" y="252984"/>
                  </a:lnTo>
                  <a:lnTo>
                    <a:pt x="695959" y="278891"/>
                  </a:lnTo>
                  <a:lnTo>
                    <a:pt x="702310" y="291846"/>
                  </a:lnTo>
                  <a:lnTo>
                    <a:pt x="708660" y="305562"/>
                  </a:lnTo>
                  <a:lnTo>
                    <a:pt x="713740" y="320040"/>
                  </a:lnTo>
                  <a:lnTo>
                    <a:pt x="713740" y="319278"/>
                  </a:lnTo>
                  <a:lnTo>
                    <a:pt x="720090" y="333756"/>
                  </a:lnTo>
                  <a:lnTo>
                    <a:pt x="720090" y="337566"/>
                  </a:lnTo>
                  <a:lnTo>
                    <a:pt x="723900" y="348996"/>
                  </a:lnTo>
                  <a:lnTo>
                    <a:pt x="723900" y="348234"/>
                  </a:lnTo>
                  <a:lnTo>
                    <a:pt x="731520" y="393954"/>
                  </a:lnTo>
                  <a:lnTo>
                    <a:pt x="732790" y="409956"/>
                  </a:lnTo>
                  <a:lnTo>
                    <a:pt x="732790" y="513448"/>
                  </a:lnTo>
                  <a:lnTo>
                    <a:pt x="740410" y="484287"/>
                  </a:lnTo>
                  <a:lnTo>
                    <a:pt x="745490" y="445859"/>
                  </a:lnTo>
                  <a:close/>
                </a:path>
                <a:path w="850900" h="596900">
                  <a:moveTo>
                    <a:pt x="246379" y="53340"/>
                  </a:moveTo>
                  <a:lnTo>
                    <a:pt x="245109" y="53340"/>
                  </a:lnTo>
                  <a:lnTo>
                    <a:pt x="245109" y="53993"/>
                  </a:lnTo>
                  <a:lnTo>
                    <a:pt x="246379" y="53340"/>
                  </a:lnTo>
                  <a:close/>
                </a:path>
                <a:path w="850900" h="596900">
                  <a:moveTo>
                    <a:pt x="253050" y="169995"/>
                  </a:moveTo>
                  <a:lnTo>
                    <a:pt x="247650" y="164592"/>
                  </a:lnTo>
                  <a:lnTo>
                    <a:pt x="246379" y="174498"/>
                  </a:lnTo>
                  <a:lnTo>
                    <a:pt x="253050" y="169995"/>
                  </a:lnTo>
                  <a:close/>
                </a:path>
                <a:path w="850900" h="596900">
                  <a:moveTo>
                    <a:pt x="679450" y="596645"/>
                  </a:moveTo>
                  <a:lnTo>
                    <a:pt x="253050" y="169995"/>
                  </a:lnTo>
                  <a:lnTo>
                    <a:pt x="246379" y="174498"/>
                  </a:lnTo>
                  <a:lnTo>
                    <a:pt x="246379" y="182338"/>
                  </a:lnTo>
                  <a:lnTo>
                    <a:pt x="661670" y="596645"/>
                  </a:lnTo>
                  <a:lnTo>
                    <a:pt x="679450" y="596645"/>
                  </a:lnTo>
                  <a:close/>
                </a:path>
                <a:path w="850900" h="596900">
                  <a:moveTo>
                    <a:pt x="342899" y="21336"/>
                  </a:moveTo>
                  <a:lnTo>
                    <a:pt x="341629" y="21336"/>
                  </a:lnTo>
                  <a:lnTo>
                    <a:pt x="341629" y="21604"/>
                  </a:lnTo>
                  <a:lnTo>
                    <a:pt x="342899" y="21336"/>
                  </a:lnTo>
                  <a:close/>
                </a:path>
                <a:path w="850900" h="596900">
                  <a:moveTo>
                    <a:pt x="389890" y="119634"/>
                  </a:moveTo>
                  <a:lnTo>
                    <a:pt x="388620" y="119634"/>
                  </a:lnTo>
                  <a:lnTo>
                    <a:pt x="388620" y="119786"/>
                  </a:lnTo>
                  <a:lnTo>
                    <a:pt x="389890" y="119634"/>
                  </a:lnTo>
                  <a:close/>
                </a:path>
                <a:path w="850900" h="596900">
                  <a:moveTo>
                    <a:pt x="424908" y="117381"/>
                  </a:moveTo>
                  <a:lnTo>
                    <a:pt x="424180" y="117348"/>
                  </a:lnTo>
                  <a:lnTo>
                    <a:pt x="424908" y="117381"/>
                  </a:lnTo>
                  <a:close/>
                </a:path>
                <a:path w="850900" h="596900">
                  <a:moveTo>
                    <a:pt x="425450" y="117406"/>
                  </a:moveTo>
                  <a:lnTo>
                    <a:pt x="424908" y="117381"/>
                  </a:lnTo>
                  <a:lnTo>
                    <a:pt x="425450" y="117406"/>
                  </a:lnTo>
                  <a:close/>
                </a:path>
                <a:path w="850900" h="596900">
                  <a:moveTo>
                    <a:pt x="447040" y="13088"/>
                  </a:moveTo>
                  <a:lnTo>
                    <a:pt x="447040" y="12954"/>
                  </a:lnTo>
                  <a:lnTo>
                    <a:pt x="445770" y="12954"/>
                  </a:lnTo>
                  <a:lnTo>
                    <a:pt x="447040" y="13088"/>
                  </a:lnTo>
                  <a:close/>
                </a:path>
                <a:path w="850900" h="596900">
                  <a:moveTo>
                    <a:pt x="502920" y="127635"/>
                  </a:moveTo>
                  <a:lnTo>
                    <a:pt x="502920" y="127254"/>
                  </a:lnTo>
                  <a:lnTo>
                    <a:pt x="501650" y="127254"/>
                  </a:lnTo>
                  <a:lnTo>
                    <a:pt x="502920" y="127635"/>
                  </a:lnTo>
                  <a:close/>
                </a:path>
                <a:path w="850900" h="596900">
                  <a:moveTo>
                    <a:pt x="516890" y="131826"/>
                  </a:moveTo>
                  <a:lnTo>
                    <a:pt x="515620" y="131064"/>
                  </a:lnTo>
                  <a:lnTo>
                    <a:pt x="515620" y="131445"/>
                  </a:lnTo>
                  <a:lnTo>
                    <a:pt x="516890" y="131826"/>
                  </a:lnTo>
                  <a:close/>
                </a:path>
                <a:path w="850900" h="596900">
                  <a:moveTo>
                    <a:pt x="548640" y="31670"/>
                  </a:moveTo>
                  <a:lnTo>
                    <a:pt x="548640" y="31242"/>
                  </a:lnTo>
                  <a:lnTo>
                    <a:pt x="547370" y="31242"/>
                  </a:lnTo>
                  <a:lnTo>
                    <a:pt x="548640" y="31670"/>
                  </a:lnTo>
                  <a:close/>
                </a:path>
                <a:path w="850900" h="596900">
                  <a:moveTo>
                    <a:pt x="586740" y="45516"/>
                  </a:moveTo>
                  <a:lnTo>
                    <a:pt x="586740" y="44958"/>
                  </a:lnTo>
                  <a:lnTo>
                    <a:pt x="585470" y="44958"/>
                  </a:lnTo>
                  <a:lnTo>
                    <a:pt x="586740" y="45516"/>
                  </a:lnTo>
                  <a:close/>
                </a:path>
                <a:path w="850900" h="596900">
                  <a:moveTo>
                    <a:pt x="598170" y="170840"/>
                  </a:moveTo>
                  <a:lnTo>
                    <a:pt x="598170" y="169926"/>
                  </a:lnTo>
                  <a:lnTo>
                    <a:pt x="596900" y="169926"/>
                  </a:lnTo>
                  <a:lnTo>
                    <a:pt x="598170" y="170840"/>
                  </a:lnTo>
                  <a:close/>
                </a:path>
                <a:path w="850900" h="596900">
                  <a:moveTo>
                    <a:pt x="604520" y="53949"/>
                  </a:moveTo>
                  <a:lnTo>
                    <a:pt x="604520" y="53340"/>
                  </a:lnTo>
                  <a:lnTo>
                    <a:pt x="603250" y="53340"/>
                  </a:lnTo>
                  <a:lnTo>
                    <a:pt x="604520" y="53949"/>
                  </a:lnTo>
                  <a:close/>
                </a:path>
                <a:path w="850900" h="596900">
                  <a:moveTo>
                    <a:pt x="640080" y="73152"/>
                  </a:moveTo>
                  <a:lnTo>
                    <a:pt x="640080" y="72390"/>
                  </a:lnTo>
                  <a:lnTo>
                    <a:pt x="638810" y="72390"/>
                  </a:lnTo>
                  <a:lnTo>
                    <a:pt x="640080" y="73152"/>
                  </a:lnTo>
                  <a:close/>
                </a:path>
                <a:path w="850900" h="596900">
                  <a:moveTo>
                    <a:pt x="656590" y="83995"/>
                  </a:moveTo>
                  <a:lnTo>
                    <a:pt x="656590" y="83058"/>
                  </a:lnTo>
                  <a:lnTo>
                    <a:pt x="655320" y="83058"/>
                  </a:lnTo>
                  <a:lnTo>
                    <a:pt x="656590" y="83995"/>
                  </a:lnTo>
                  <a:close/>
                </a:path>
                <a:path w="850900" h="596900">
                  <a:moveTo>
                    <a:pt x="715010" y="562234"/>
                  </a:moveTo>
                  <a:lnTo>
                    <a:pt x="715010" y="530352"/>
                  </a:lnTo>
                  <a:lnTo>
                    <a:pt x="709930" y="541782"/>
                  </a:lnTo>
                  <a:lnTo>
                    <a:pt x="709930" y="541020"/>
                  </a:lnTo>
                  <a:lnTo>
                    <a:pt x="706120" y="552450"/>
                  </a:lnTo>
                  <a:lnTo>
                    <a:pt x="694690" y="573786"/>
                  </a:lnTo>
                  <a:lnTo>
                    <a:pt x="689610" y="584454"/>
                  </a:lnTo>
                  <a:lnTo>
                    <a:pt x="689610" y="583692"/>
                  </a:lnTo>
                  <a:lnTo>
                    <a:pt x="683260" y="594360"/>
                  </a:lnTo>
                  <a:lnTo>
                    <a:pt x="680720" y="596645"/>
                  </a:lnTo>
                  <a:lnTo>
                    <a:pt x="695959" y="596645"/>
                  </a:lnTo>
                  <a:lnTo>
                    <a:pt x="715010" y="562234"/>
                  </a:lnTo>
                  <a:close/>
                </a:path>
                <a:path w="850900" h="596900">
                  <a:moveTo>
                    <a:pt x="718820" y="552467"/>
                  </a:moveTo>
                  <a:lnTo>
                    <a:pt x="718820" y="518922"/>
                  </a:lnTo>
                  <a:lnTo>
                    <a:pt x="713740" y="530352"/>
                  </a:lnTo>
                  <a:lnTo>
                    <a:pt x="715010" y="530352"/>
                  </a:lnTo>
                  <a:lnTo>
                    <a:pt x="715010" y="562234"/>
                  </a:lnTo>
                  <a:lnTo>
                    <a:pt x="718820" y="552467"/>
                  </a:lnTo>
                  <a:close/>
                </a:path>
                <a:path w="850900" h="596900">
                  <a:moveTo>
                    <a:pt x="717550" y="134556"/>
                  </a:moveTo>
                  <a:lnTo>
                    <a:pt x="717550" y="134112"/>
                  </a:lnTo>
                  <a:lnTo>
                    <a:pt x="716280" y="133350"/>
                  </a:lnTo>
                  <a:lnTo>
                    <a:pt x="717550" y="134556"/>
                  </a:lnTo>
                  <a:close/>
                </a:path>
                <a:path w="850900" h="596900">
                  <a:moveTo>
                    <a:pt x="732790" y="513448"/>
                  </a:moveTo>
                  <a:lnTo>
                    <a:pt x="732790" y="425196"/>
                  </a:lnTo>
                  <a:lnTo>
                    <a:pt x="731520" y="461772"/>
                  </a:lnTo>
                  <a:lnTo>
                    <a:pt x="731520" y="461010"/>
                  </a:lnTo>
                  <a:lnTo>
                    <a:pt x="728980" y="473202"/>
                  </a:lnTo>
                  <a:lnTo>
                    <a:pt x="727710" y="484632"/>
                  </a:lnTo>
                  <a:lnTo>
                    <a:pt x="725170" y="496824"/>
                  </a:lnTo>
                  <a:lnTo>
                    <a:pt x="725170" y="496062"/>
                  </a:lnTo>
                  <a:lnTo>
                    <a:pt x="721360" y="508254"/>
                  </a:lnTo>
                  <a:lnTo>
                    <a:pt x="721360" y="507492"/>
                  </a:lnTo>
                  <a:lnTo>
                    <a:pt x="717550" y="519684"/>
                  </a:lnTo>
                  <a:lnTo>
                    <a:pt x="718820" y="518922"/>
                  </a:lnTo>
                  <a:lnTo>
                    <a:pt x="718820" y="552467"/>
                  </a:lnTo>
                  <a:lnTo>
                    <a:pt x="730250" y="523168"/>
                  </a:lnTo>
                  <a:lnTo>
                    <a:pt x="732790" y="513448"/>
                  </a:lnTo>
                  <a:close/>
                </a:path>
                <a:path w="850900" h="596900">
                  <a:moveTo>
                    <a:pt x="720090" y="337566"/>
                  </a:moveTo>
                  <a:lnTo>
                    <a:pt x="720090" y="333756"/>
                  </a:lnTo>
                  <a:lnTo>
                    <a:pt x="718820" y="333756"/>
                  </a:lnTo>
                  <a:lnTo>
                    <a:pt x="720090" y="337566"/>
                  </a:lnTo>
                  <a:close/>
                </a:path>
                <a:path w="850900" h="596900">
                  <a:moveTo>
                    <a:pt x="731520" y="149213"/>
                  </a:moveTo>
                  <a:lnTo>
                    <a:pt x="731520" y="147828"/>
                  </a:lnTo>
                  <a:lnTo>
                    <a:pt x="730250" y="147828"/>
                  </a:lnTo>
                  <a:lnTo>
                    <a:pt x="731520" y="149213"/>
                  </a:lnTo>
                  <a:close/>
                </a:path>
                <a:path w="850900" h="596900">
                  <a:moveTo>
                    <a:pt x="744220" y="164668"/>
                  </a:moveTo>
                  <a:lnTo>
                    <a:pt x="744220" y="163068"/>
                  </a:lnTo>
                  <a:lnTo>
                    <a:pt x="742950" y="163068"/>
                  </a:lnTo>
                  <a:lnTo>
                    <a:pt x="744220" y="164668"/>
                  </a:lnTo>
                  <a:close/>
                </a:path>
                <a:path w="850900" h="596900">
                  <a:moveTo>
                    <a:pt x="838200" y="523251"/>
                  </a:moveTo>
                  <a:lnTo>
                    <a:pt x="838200" y="425958"/>
                  </a:lnTo>
                  <a:lnTo>
                    <a:pt x="838178" y="425577"/>
                  </a:lnTo>
                  <a:lnTo>
                    <a:pt x="836930" y="447294"/>
                  </a:lnTo>
                  <a:lnTo>
                    <a:pt x="836930" y="446532"/>
                  </a:lnTo>
                  <a:lnTo>
                    <a:pt x="835660" y="467868"/>
                  </a:lnTo>
                  <a:lnTo>
                    <a:pt x="833119" y="488442"/>
                  </a:lnTo>
                  <a:lnTo>
                    <a:pt x="829310" y="509016"/>
                  </a:lnTo>
                  <a:lnTo>
                    <a:pt x="829310" y="508254"/>
                  </a:lnTo>
                  <a:lnTo>
                    <a:pt x="819150" y="548640"/>
                  </a:lnTo>
                  <a:lnTo>
                    <a:pt x="819150" y="547878"/>
                  </a:lnTo>
                  <a:lnTo>
                    <a:pt x="812800" y="567690"/>
                  </a:lnTo>
                  <a:lnTo>
                    <a:pt x="805180" y="586740"/>
                  </a:lnTo>
                  <a:lnTo>
                    <a:pt x="805180" y="585978"/>
                  </a:lnTo>
                  <a:lnTo>
                    <a:pt x="801370" y="596645"/>
                  </a:lnTo>
                  <a:lnTo>
                    <a:pt x="814069" y="596645"/>
                  </a:lnTo>
                  <a:lnTo>
                    <a:pt x="817880" y="590129"/>
                  </a:lnTo>
                  <a:lnTo>
                    <a:pt x="833119" y="544467"/>
                  </a:lnTo>
                  <a:lnTo>
                    <a:pt x="838200" y="523251"/>
                  </a:lnTo>
                  <a:close/>
                </a:path>
                <a:path w="850900" h="596900">
                  <a:moveTo>
                    <a:pt x="838200" y="425958"/>
                  </a:moveTo>
                  <a:lnTo>
                    <a:pt x="838200" y="425196"/>
                  </a:lnTo>
                  <a:lnTo>
                    <a:pt x="838178" y="425577"/>
                  </a:lnTo>
                  <a:lnTo>
                    <a:pt x="838200" y="425958"/>
                  </a:lnTo>
                  <a:close/>
                </a:path>
              </a:pathLst>
            </a:custGeom>
            <a:solidFill>
              <a:srgbClr val="0099CC"/>
            </a:solidFill>
          </p:spPr>
          <p:txBody>
            <a:bodyPr wrap="square" lIns="0" tIns="0" rIns="0" bIns="0" rtlCol="0"/>
            <a:lstStyle/>
            <a:p>
              <a:endParaRPr/>
            </a:p>
          </p:txBody>
        </p:sp>
        <p:sp>
          <p:nvSpPr>
            <p:cNvPr id="112" name="object 112"/>
            <p:cNvSpPr/>
            <p:nvPr/>
          </p:nvSpPr>
          <p:spPr>
            <a:xfrm>
              <a:off x="774839" y="6348983"/>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grpSp>
      <p:sp>
        <p:nvSpPr>
          <p:cNvPr id="115" name="object 115"/>
          <p:cNvSpPr txBox="1"/>
          <p:nvPr/>
        </p:nvSpPr>
        <p:spPr>
          <a:xfrm>
            <a:off x="7708525" y="6148832"/>
            <a:ext cx="1169035" cy="878840"/>
          </a:xfrm>
          <a:prstGeom prst="rect">
            <a:avLst/>
          </a:prstGeom>
        </p:spPr>
        <p:txBody>
          <a:bodyPr vert="horz" wrap="square" lIns="0" tIns="46990" rIns="0" bIns="0" rtlCol="0">
            <a:spAutoFit/>
          </a:bodyPr>
          <a:lstStyle/>
          <a:p>
            <a:pPr marL="116205" marR="5080" indent="-104139" algn="just">
              <a:lnSpc>
                <a:spcPts val="2160"/>
              </a:lnSpc>
              <a:spcBef>
                <a:spcPts val="370"/>
              </a:spcBef>
            </a:pPr>
            <a:r>
              <a:rPr sz="2000" b="1" spc="-5" dirty="0">
                <a:latin typeface="Tahoma"/>
                <a:cs typeface="Tahoma"/>
              </a:rPr>
              <a:t>Targeted  System </a:t>
            </a:r>
            <a:r>
              <a:rPr sz="2000" b="1" dirty="0">
                <a:latin typeface="Tahoma"/>
                <a:cs typeface="Tahoma"/>
              </a:rPr>
              <a:t> </a:t>
            </a:r>
            <a:r>
              <a:rPr sz="2000" b="1" spc="-5" dirty="0">
                <a:latin typeface="Tahoma"/>
                <a:cs typeface="Tahoma"/>
              </a:rPr>
              <a:t>System</a:t>
            </a:r>
            <a:endParaRPr sz="2000">
              <a:latin typeface="Tahoma"/>
              <a:cs typeface="Tahoma"/>
            </a:endParaRPr>
          </a:p>
        </p:txBody>
      </p:sp>
      <p:grpSp>
        <p:nvGrpSpPr>
          <p:cNvPr id="116" name="object 116"/>
          <p:cNvGrpSpPr/>
          <p:nvPr/>
        </p:nvGrpSpPr>
        <p:grpSpPr>
          <a:xfrm>
            <a:off x="1769122" y="6349746"/>
            <a:ext cx="5900420" cy="611505"/>
            <a:chOff x="1769122" y="6349746"/>
            <a:chExt cx="5900420" cy="611505"/>
          </a:xfrm>
        </p:grpSpPr>
        <p:pic>
          <p:nvPicPr>
            <p:cNvPr id="117" name="object 117"/>
            <p:cNvPicPr/>
            <p:nvPr/>
          </p:nvPicPr>
          <p:blipFill>
            <a:blip r:embed="rId34" cstate="print"/>
            <a:stretch>
              <a:fillRect/>
            </a:stretch>
          </p:blipFill>
          <p:spPr>
            <a:xfrm>
              <a:off x="6873875" y="6349746"/>
              <a:ext cx="707136" cy="323850"/>
            </a:xfrm>
            <a:prstGeom prst="rect">
              <a:avLst/>
            </a:prstGeom>
          </p:spPr>
        </p:pic>
        <p:sp>
          <p:nvSpPr>
            <p:cNvPr id="118" name="object 118"/>
            <p:cNvSpPr/>
            <p:nvPr/>
          </p:nvSpPr>
          <p:spPr>
            <a:xfrm>
              <a:off x="7072769" y="6684645"/>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19" name="object 119"/>
            <p:cNvSpPr/>
            <p:nvPr/>
          </p:nvSpPr>
          <p:spPr>
            <a:xfrm>
              <a:off x="7028560" y="6706743"/>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120" name="object 120"/>
            <p:cNvPicPr/>
            <p:nvPr/>
          </p:nvPicPr>
          <p:blipFill>
            <a:blip r:embed="rId35" cstate="print"/>
            <a:stretch>
              <a:fillRect/>
            </a:stretch>
          </p:blipFill>
          <p:spPr>
            <a:xfrm>
              <a:off x="6807593" y="6717792"/>
              <a:ext cx="852677" cy="198881"/>
            </a:xfrm>
            <a:prstGeom prst="rect">
              <a:avLst/>
            </a:prstGeom>
          </p:spPr>
        </p:pic>
        <p:sp>
          <p:nvSpPr>
            <p:cNvPr id="121" name="object 121"/>
            <p:cNvSpPr/>
            <p:nvPr/>
          </p:nvSpPr>
          <p:spPr>
            <a:xfrm>
              <a:off x="6807593" y="6938772"/>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sp>
          <p:nvSpPr>
            <p:cNvPr id="122" name="object 122"/>
            <p:cNvSpPr/>
            <p:nvPr/>
          </p:nvSpPr>
          <p:spPr>
            <a:xfrm>
              <a:off x="2375039" y="6349746"/>
              <a:ext cx="3950335" cy="171450"/>
            </a:xfrm>
            <a:custGeom>
              <a:avLst/>
              <a:gdLst/>
              <a:ahLst/>
              <a:cxnLst/>
              <a:rect l="l" t="t" r="r" b="b"/>
              <a:pathLst>
                <a:path w="3950335" h="171449">
                  <a:moveTo>
                    <a:pt x="3949881" y="0"/>
                  </a:moveTo>
                  <a:lnTo>
                    <a:pt x="0" y="0"/>
                  </a:lnTo>
                  <a:lnTo>
                    <a:pt x="0" y="64007"/>
                  </a:lnTo>
                  <a:lnTo>
                    <a:pt x="3515867" y="64007"/>
                  </a:lnTo>
                  <a:lnTo>
                    <a:pt x="3515867" y="171449"/>
                  </a:lnTo>
                  <a:lnTo>
                    <a:pt x="3949881" y="0"/>
                  </a:lnTo>
                  <a:close/>
                </a:path>
              </a:pathLst>
            </a:custGeom>
            <a:solidFill>
              <a:srgbClr val="FFFF00"/>
            </a:solidFill>
          </p:spPr>
          <p:txBody>
            <a:bodyPr wrap="square" lIns="0" tIns="0" rIns="0" bIns="0" rtlCol="0"/>
            <a:lstStyle/>
            <a:p>
              <a:endParaRPr/>
            </a:p>
          </p:txBody>
        </p:sp>
        <p:sp>
          <p:nvSpPr>
            <p:cNvPr id="123" name="object 123"/>
            <p:cNvSpPr/>
            <p:nvPr/>
          </p:nvSpPr>
          <p:spPr>
            <a:xfrm>
              <a:off x="2368943" y="6349746"/>
              <a:ext cx="3974465" cy="181610"/>
            </a:xfrm>
            <a:custGeom>
              <a:avLst/>
              <a:gdLst/>
              <a:ahLst/>
              <a:cxnLst/>
              <a:rect l="l" t="t" r="r" b="b"/>
              <a:pathLst>
                <a:path w="3974465" h="181609">
                  <a:moveTo>
                    <a:pt x="12954" y="57149"/>
                  </a:moveTo>
                  <a:lnTo>
                    <a:pt x="12954" y="0"/>
                  </a:lnTo>
                  <a:lnTo>
                    <a:pt x="0" y="0"/>
                  </a:lnTo>
                  <a:lnTo>
                    <a:pt x="0" y="70103"/>
                  </a:lnTo>
                  <a:lnTo>
                    <a:pt x="6096" y="70103"/>
                  </a:lnTo>
                  <a:lnTo>
                    <a:pt x="6096" y="57149"/>
                  </a:lnTo>
                  <a:lnTo>
                    <a:pt x="12954" y="57149"/>
                  </a:lnTo>
                  <a:close/>
                </a:path>
                <a:path w="3974465" h="181609">
                  <a:moveTo>
                    <a:pt x="3528060" y="162804"/>
                  </a:moveTo>
                  <a:lnTo>
                    <a:pt x="3528060" y="57149"/>
                  </a:lnTo>
                  <a:lnTo>
                    <a:pt x="6096" y="57149"/>
                  </a:lnTo>
                  <a:lnTo>
                    <a:pt x="12954" y="64007"/>
                  </a:lnTo>
                  <a:lnTo>
                    <a:pt x="12953" y="70103"/>
                  </a:lnTo>
                  <a:lnTo>
                    <a:pt x="3515867" y="70103"/>
                  </a:lnTo>
                  <a:lnTo>
                    <a:pt x="3515867" y="64007"/>
                  </a:lnTo>
                  <a:lnTo>
                    <a:pt x="3521964" y="70103"/>
                  </a:lnTo>
                  <a:lnTo>
                    <a:pt x="3521964" y="165212"/>
                  </a:lnTo>
                  <a:lnTo>
                    <a:pt x="3528060" y="162804"/>
                  </a:lnTo>
                  <a:close/>
                </a:path>
                <a:path w="3974465" h="181609">
                  <a:moveTo>
                    <a:pt x="12953" y="70103"/>
                  </a:moveTo>
                  <a:lnTo>
                    <a:pt x="12954" y="64007"/>
                  </a:lnTo>
                  <a:lnTo>
                    <a:pt x="6096" y="57149"/>
                  </a:lnTo>
                  <a:lnTo>
                    <a:pt x="6096" y="70103"/>
                  </a:lnTo>
                  <a:lnTo>
                    <a:pt x="12953" y="70103"/>
                  </a:lnTo>
                  <a:close/>
                </a:path>
                <a:path w="3974465" h="181609">
                  <a:moveTo>
                    <a:pt x="3521964" y="70103"/>
                  </a:moveTo>
                  <a:lnTo>
                    <a:pt x="3515867" y="64007"/>
                  </a:lnTo>
                  <a:lnTo>
                    <a:pt x="3515867" y="70103"/>
                  </a:lnTo>
                  <a:lnTo>
                    <a:pt x="3521964" y="70103"/>
                  </a:lnTo>
                  <a:close/>
                </a:path>
                <a:path w="3974465" h="181609">
                  <a:moveTo>
                    <a:pt x="3521964" y="165212"/>
                  </a:moveTo>
                  <a:lnTo>
                    <a:pt x="3521964" y="70103"/>
                  </a:lnTo>
                  <a:lnTo>
                    <a:pt x="3515867" y="70103"/>
                  </a:lnTo>
                  <a:lnTo>
                    <a:pt x="3515867" y="181355"/>
                  </a:lnTo>
                  <a:lnTo>
                    <a:pt x="3519678" y="179847"/>
                  </a:lnTo>
                  <a:lnTo>
                    <a:pt x="3519678" y="166115"/>
                  </a:lnTo>
                  <a:lnTo>
                    <a:pt x="3521964" y="165212"/>
                  </a:lnTo>
                  <a:close/>
                </a:path>
                <a:path w="3974465" h="181609">
                  <a:moveTo>
                    <a:pt x="3974004" y="0"/>
                  </a:moveTo>
                  <a:lnTo>
                    <a:pt x="3940188" y="0"/>
                  </a:lnTo>
                  <a:lnTo>
                    <a:pt x="3519678" y="166115"/>
                  </a:lnTo>
                  <a:lnTo>
                    <a:pt x="3528060" y="171449"/>
                  </a:lnTo>
                  <a:lnTo>
                    <a:pt x="3528060" y="176529"/>
                  </a:lnTo>
                  <a:lnTo>
                    <a:pt x="3974004" y="0"/>
                  </a:lnTo>
                  <a:close/>
                </a:path>
                <a:path w="3974465" h="181609">
                  <a:moveTo>
                    <a:pt x="3528060" y="176529"/>
                  </a:moveTo>
                  <a:lnTo>
                    <a:pt x="3528060" y="171449"/>
                  </a:lnTo>
                  <a:lnTo>
                    <a:pt x="3519678" y="166115"/>
                  </a:lnTo>
                  <a:lnTo>
                    <a:pt x="3519678" y="179847"/>
                  </a:lnTo>
                  <a:lnTo>
                    <a:pt x="3528060" y="176529"/>
                  </a:lnTo>
                  <a:close/>
                </a:path>
              </a:pathLst>
            </a:custGeom>
            <a:solidFill>
              <a:srgbClr val="000000"/>
            </a:solidFill>
          </p:spPr>
          <p:txBody>
            <a:bodyPr wrap="square" lIns="0" tIns="0" rIns="0" bIns="0" rtlCol="0"/>
            <a:lstStyle/>
            <a:p>
              <a:endParaRPr/>
            </a:p>
          </p:txBody>
        </p:sp>
        <p:pic>
          <p:nvPicPr>
            <p:cNvPr id="124" name="object 124"/>
            <p:cNvPicPr/>
            <p:nvPr/>
          </p:nvPicPr>
          <p:blipFill>
            <a:blip r:embed="rId36" cstate="print"/>
            <a:stretch>
              <a:fillRect/>
            </a:stretch>
          </p:blipFill>
          <p:spPr>
            <a:xfrm>
              <a:off x="1857641" y="6349746"/>
              <a:ext cx="685037" cy="102869"/>
            </a:xfrm>
            <a:prstGeom prst="rect">
              <a:avLst/>
            </a:prstGeom>
          </p:spPr>
        </p:pic>
        <p:sp>
          <p:nvSpPr>
            <p:cNvPr id="125" name="object 125"/>
            <p:cNvSpPr/>
            <p:nvPr/>
          </p:nvSpPr>
          <p:spPr>
            <a:xfrm>
              <a:off x="2056523" y="6463665"/>
              <a:ext cx="309880" cy="0"/>
            </a:xfrm>
            <a:custGeom>
              <a:avLst/>
              <a:gdLst/>
              <a:ahLst/>
              <a:cxnLst/>
              <a:rect l="l" t="t" r="r" b="b"/>
              <a:pathLst>
                <a:path w="309880">
                  <a:moveTo>
                    <a:pt x="0" y="0"/>
                  </a:moveTo>
                  <a:lnTo>
                    <a:pt x="309372" y="0"/>
                  </a:lnTo>
                </a:path>
              </a:pathLst>
            </a:custGeom>
            <a:ln w="22098">
              <a:solidFill>
                <a:srgbClr val="433F41"/>
              </a:solidFill>
            </a:ln>
          </p:spPr>
          <p:txBody>
            <a:bodyPr wrap="square" lIns="0" tIns="0" rIns="0" bIns="0" rtlCol="0"/>
            <a:lstStyle/>
            <a:p>
              <a:endParaRPr/>
            </a:p>
          </p:txBody>
        </p:sp>
        <p:sp>
          <p:nvSpPr>
            <p:cNvPr id="126" name="object 126"/>
            <p:cNvSpPr/>
            <p:nvPr/>
          </p:nvSpPr>
          <p:spPr>
            <a:xfrm>
              <a:off x="2012327" y="6485763"/>
              <a:ext cx="398145" cy="0"/>
            </a:xfrm>
            <a:custGeom>
              <a:avLst/>
              <a:gdLst/>
              <a:ahLst/>
              <a:cxnLst/>
              <a:rect l="l" t="t" r="r" b="b"/>
              <a:pathLst>
                <a:path w="398144">
                  <a:moveTo>
                    <a:pt x="0" y="0"/>
                  </a:moveTo>
                  <a:lnTo>
                    <a:pt x="397763" y="0"/>
                  </a:lnTo>
                </a:path>
              </a:pathLst>
            </a:custGeom>
            <a:ln w="22098">
              <a:solidFill>
                <a:srgbClr val="000800"/>
              </a:solidFill>
            </a:ln>
          </p:spPr>
          <p:txBody>
            <a:bodyPr wrap="square" lIns="0" tIns="0" rIns="0" bIns="0" rtlCol="0"/>
            <a:lstStyle/>
            <a:p>
              <a:endParaRPr/>
            </a:p>
          </p:txBody>
        </p:sp>
        <p:pic>
          <p:nvPicPr>
            <p:cNvPr id="127" name="object 127"/>
            <p:cNvPicPr/>
            <p:nvPr/>
          </p:nvPicPr>
          <p:blipFill>
            <a:blip r:embed="rId37" cstate="print"/>
            <a:stretch>
              <a:fillRect/>
            </a:stretch>
          </p:blipFill>
          <p:spPr>
            <a:xfrm>
              <a:off x="1769249" y="6496812"/>
              <a:ext cx="866394" cy="176784"/>
            </a:xfrm>
            <a:prstGeom prst="rect">
              <a:avLst/>
            </a:prstGeom>
          </p:spPr>
        </p:pic>
        <p:sp>
          <p:nvSpPr>
            <p:cNvPr id="128" name="object 128"/>
            <p:cNvSpPr/>
            <p:nvPr/>
          </p:nvSpPr>
          <p:spPr>
            <a:xfrm>
              <a:off x="1791347" y="6695694"/>
              <a:ext cx="817880" cy="0"/>
            </a:xfrm>
            <a:custGeom>
              <a:avLst/>
              <a:gdLst/>
              <a:ahLst/>
              <a:cxnLst/>
              <a:rect l="l" t="t" r="r" b="b"/>
              <a:pathLst>
                <a:path w="817880">
                  <a:moveTo>
                    <a:pt x="0" y="0"/>
                  </a:moveTo>
                  <a:lnTo>
                    <a:pt x="817625" y="0"/>
                  </a:lnTo>
                </a:path>
              </a:pathLst>
            </a:custGeom>
            <a:ln w="44196">
              <a:solidFill>
                <a:srgbClr val="000000"/>
              </a:solidFill>
            </a:ln>
          </p:spPr>
          <p:txBody>
            <a:bodyPr wrap="square" lIns="0" tIns="0" rIns="0" bIns="0" rtlCol="0"/>
            <a:lstStyle/>
            <a:p>
              <a:endParaRPr/>
            </a:p>
          </p:txBody>
        </p:sp>
      </p:grpSp>
      <p:grpSp>
        <p:nvGrpSpPr>
          <p:cNvPr id="130" name="object 130"/>
          <p:cNvGrpSpPr/>
          <p:nvPr/>
        </p:nvGrpSpPr>
        <p:grpSpPr>
          <a:xfrm>
            <a:off x="1795470" y="6349746"/>
            <a:ext cx="779145" cy="254000"/>
            <a:chOff x="1795470" y="6349746"/>
            <a:chExt cx="779145" cy="254000"/>
          </a:xfrm>
        </p:grpSpPr>
        <p:sp>
          <p:nvSpPr>
            <p:cNvPr id="131" name="object 131"/>
            <p:cNvSpPr/>
            <p:nvPr/>
          </p:nvSpPr>
          <p:spPr>
            <a:xfrm>
              <a:off x="1802656" y="6349746"/>
              <a:ext cx="763905" cy="247650"/>
            </a:xfrm>
            <a:custGeom>
              <a:avLst/>
              <a:gdLst/>
              <a:ahLst/>
              <a:cxnLst/>
              <a:rect l="l" t="t" r="r" b="b"/>
              <a:pathLst>
                <a:path w="763905" h="247650">
                  <a:moveTo>
                    <a:pt x="564001" y="206044"/>
                  </a:moveTo>
                  <a:lnTo>
                    <a:pt x="564001" y="85344"/>
                  </a:lnTo>
                  <a:lnTo>
                    <a:pt x="522579" y="110144"/>
                  </a:lnTo>
                  <a:lnTo>
                    <a:pt x="477799" y="128301"/>
                  </a:lnTo>
                  <a:lnTo>
                    <a:pt x="430591" y="139457"/>
                  </a:lnTo>
                  <a:lnTo>
                    <a:pt x="381883" y="143256"/>
                  </a:lnTo>
                  <a:lnTo>
                    <a:pt x="335583" y="139842"/>
                  </a:lnTo>
                  <a:lnTo>
                    <a:pt x="291362" y="129925"/>
                  </a:lnTo>
                  <a:lnTo>
                    <a:pt x="249710" y="113994"/>
                  </a:lnTo>
                  <a:lnTo>
                    <a:pt x="211119" y="92536"/>
                  </a:lnTo>
                  <a:lnTo>
                    <a:pt x="176080" y="66039"/>
                  </a:lnTo>
                  <a:lnTo>
                    <a:pt x="145083" y="34991"/>
                  </a:lnTo>
                  <a:lnTo>
                    <a:pt x="118712" y="0"/>
                  </a:lnTo>
                  <a:lnTo>
                    <a:pt x="0" y="0"/>
                  </a:lnTo>
                  <a:lnTo>
                    <a:pt x="28173" y="53306"/>
                  </a:lnTo>
                  <a:lnTo>
                    <a:pt x="55036" y="90753"/>
                  </a:lnTo>
                  <a:lnTo>
                    <a:pt x="85750" y="124968"/>
                  </a:lnTo>
                  <a:lnTo>
                    <a:pt x="119999" y="155636"/>
                  </a:lnTo>
                  <a:lnTo>
                    <a:pt x="157463" y="182446"/>
                  </a:lnTo>
                  <a:lnTo>
                    <a:pt x="197825" y="205084"/>
                  </a:lnTo>
                  <a:lnTo>
                    <a:pt x="240766" y="223237"/>
                  </a:lnTo>
                  <a:lnTo>
                    <a:pt x="285968" y="236591"/>
                  </a:lnTo>
                  <a:lnTo>
                    <a:pt x="333113" y="244833"/>
                  </a:lnTo>
                  <a:lnTo>
                    <a:pt x="381883" y="247650"/>
                  </a:lnTo>
                  <a:lnTo>
                    <a:pt x="430793" y="244833"/>
                  </a:lnTo>
                  <a:lnTo>
                    <a:pt x="478037" y="236591"/>
                  </a:lnTo>
                  <a:lnTo>
                    <a:pt x="523301" y="223237"/>
                  </a:lnTo>
                  <a:lnTo>
                    <a:pt x="564001" y="206044"/>
                  </a:lnTo>
                  <a:close/>
                </a:path>
                <a:path w="763905" h="247650">
                  <a:moveTo>
                    <a:pt x="763884" y="0"/>
                  </a:moveTo>
                  <a:lnTo>
                    <a:pt x="645064" y="0"/>
                  </a:lnTo>
                  <a:lnTo>
                    <a:pt x="638677" y="10668"/>
                  </a:lnTo>
                  <a:lnTo>
                    <a:pt x="627990" y="0"/>
                  </a:lnTo>
                  <a:lnTo>
                    <a:pt x="478805" y="0"/>
                  </a:lnTo>
                  <a:lnTo>
                    <a:pt x="564001" y="85344"/>
                  </a:lnTo>
                  <a:lnTo>
                    <a:pt x="564001" y="206044"/>
                  </a:lnTo>
                  <a:lnTo>
                    <a:pt x="606639" y="182446"/>
                  </a:lnTo>
                  <a:lnTo>
                    <a:pt x="644086" y="155636"/>
                  </a:lnTo>
                  <a:lnTo>
                    <a:pt x="678301" y="124968"/>
                  </a:lnTo>
                  <a:lnTo>
                    <a:pt x="708969" y="90753"/>
                  </a:lnTo>
                  <a:lnTo>
                    <a:pt x="735779" y="53306"/>
                  </a:lnTo>
                  <a:lnTo>
                    <a:pt x="758417" y="12940"/>
                  </a:lnTo>
                  <a:lnTo>
                    <a:pt x="763884" y="0"/>
                  </a:lnTo>
                  <a:close/>
                </a:path>
              </a:pathLst>
            </a:custGeom>
            <a:solidFill>
              <a:srgbClr val="FF0000"/>
            </a:solidFill>
          </p:spPr>
          <p:txBody>
            <a:bodyPr wrap="square" lIns="0" tIns="0" rIns="0" bIns="0" rtlCol="0"/>
            <a:lstStyle/>
            <a:p>
              <a:endParaRPr/>
            </a:p>
          </p:txBody>
        </p:sp>
        <p:sp>
          <p:nvSpPr>
            <p:cNvPr id="132" name="object 132"/>
            <p:cNvSpPr/>
            <p:nvPr/>
          </p:nvSpPr>
          <p:spPr>
            <a:xfrm>
              <a:off x="1795470" y="6349746"/>
              <a:ext cx="779145" cy="254000"/>
            </a:xfrm>
            <a:custGeom>
              <a:avLst/>
              <a:gdLst/>
              <a:ahLst/>
              <a:cxnLst/>
              <a:rect l="l" t="t" r="r" b="b"/>
              <a:pathLst>
                <a:path w="779144" h="254000">
                  <a:moveTo>
                    <a:pt x="59123" y="76200"/>
                  </a:moveTo>
                  <a:lnTo>
                    <a:pt x="46931" y="59436"/>
                  </a:lnTo>
                  <a:lnTo>
                    <a:pt x="36263" y="42672"/>
                  </a:lnTo>
                  <a:lnTo>
                    <a:pt x="26357" y="25146"/>
                  </a:lnTo>
                  <a:lnTo>
                    <a:pt x="26357" y="25908"/>
                  </a:lnTo>
                  <a:lnTo>
                    <a:pt x="17213" y="7620"/>
                  </a:lnTo>
                  <a:lnTo>
                    <a:pt x="13720" y="0"/>
                  </a:lnTo>
                  <a:lnTo>
                    <a:pt x="0" y="0"/>
                  </a:lnTo>
                  <a:lnTo>
                    <a:pt x="1955" y="4996"/>
                  </a:lnTo>
                  <a:lnTo>
                    <a:pt x="23531" y="46218"/>
                  </a:lnTo>
                  <a:lnTo>
                    <a:pt x="49173" y="84471"/>
                  </a:lnTo>
                  <a:lnTo>
                    <a:pt x="58361" y="95422"/>
                  </a:lnTo>
                  <a:lnTo>
                    <a:pt x="58361" y="75438"/>
                  </a:lnTo>
                  <a:lnTo>
                    <a:pt x="59123" y="76200"/>
                  </a:lnTo>
                  <a:close/>
                </a:path>
                <a:path w="779144" h="254000">
                  <a:moveTo>
                    <a:pt x="71315" y="91440"/>
                  </a:moveTo>
                  <a:lnTo>
                    <a:pt x="58361" y="75438"/>
                  </a:lnTo>
                  <a:lnTo>
                    <a:pt x="58361" y="95422"/>
                  </a:lnTo>
                  <a:lnTo>
                    <a:pt x="70553" y="109954"/>
                  </a:lnTo>
                  <a:lnTo>
                    <a:pt x="70553" y="91440"/>
                  </a:lnTo>
                  <a:lnTo>
                    <a:pt x="71315" y="91440"/>
                  </a:lnTo>
                  <a:close/>
                </a:path>
                <a:path w="779144" h="254000">
                  <a:moveTo>
                    <a:pt x="84269" y="106680"/>
                  </a:moveTo>
                  <a:lnTo>
                    <a:pt x="70553" y="91440"/>
                  </a:lnTo>
                  <a:lnTo>
                    <a:pt x="70553" y="109954"/>
                  </a:lnTo>
                  <a:lnTo>
                    <a:pt x="78567" y="119506"/>
                  </a:lnTo>
                  <a:lnTo>
                    <a:pt x="83507" y="124255"/>
                  </a:lnTo>
                  <a:lnTo>
                    <a:pt x="83507" y="106680"/>
                  </a:lnTo>
                  <a:lnTo>
                    <a:pt x="84269" y="106680"/>
                  </a:lnTo>
                  <a:close/>
                </a:path>
                <a:path w="779144" h="254000">
                  <a:moveTo>
                    <a:pt x="142943" y="175495"/>
                  </a:moveTo>
                  <a:lnTo>
                    <a:pt x="142943" y="160020"/>
                  </a:lnTo>
                  <a:lnTo>
                    <a:pt x="126941" y="147066"/>
                  </a:lnTo>
                  <a:lnTo>
                    <a:pt x="126941" y="147828"/>
                  </a:lnTo>
                  <a:lnTo>
                    <a:pt x="111701" y="134112"/>
                  </a:lnTo>
                  <a:lnTo>
                    <a:pt x="111701" y="134874"/>
                  </a:lnTo>
                  <a:lnTo>
                    <a:pt x="83507" y="106680"/>
                  </a:lnTo>
                  <a:lnTo>
                    <a:pt x="83507" y="124255"/>
                  </a:lnTo>
                  <a:lnTo>
                    <a:pt x="111400" y="151070"/>
                  </a:lnTo>
                  <a:lnTo>
                    <a:pt x="142943" y="175495"/>
                  </a:lnTo>
                  <a:close/>
                </a:path>
                <a:path w="779144" h="254000">
                  <a:moveTo>
                    <a:pt x="142943" y="12954"/>
                  </a:moveTo>
                  <a:lnTo>
                    <a:pt x="133799" y="762"/>
                  </a:lnTo>
                  <a:lnTo>
                    <a:pt x="133799" y="1524"/>
                  </a:lnTo>
                  <a:lnTo>
                    <a:pt x="132902" y="0"/>
                  </a:lnTo>
                  <a:lnTo>
                    <a:pt x="118986" y="0"/>
                  </a:lnTo>
                  <a:lnTo>
                    <a:pt x="128312" y="14608"/>
                  </a:lnTo>
                  <a:lnTo>
                    <a:pt x="142181" y="31852"/>
                  </a:lnTo>
                  <a:lnTo>
                    <a:pt x="142181" y="12954"/>
                  </a:lnTo>
                  <a:lnTo>
                    <a:pt x="142943" y="12954"/>
                  </a:lnTo>
                  <a:close/>
                </a:path>
                <a:path w="779144" h="254000">
                  <a:moveTo>
                    <a:pt x="152087" y="25146"/>
                  </a:moveTo>
                  <a:lnTo>
                    <a:pt x="142181" y="12954"/>
                  </a:lnTo>
                  <a:lnTo>
                    <a:pt x="142181" y="31852"/>
                  </a:lnTo>
                  <a:lnTo>
                    <a:pt x="150647" y="42379"/>
                  </a:lnTo>
                  <a:lnTo>
                    <a:pt x="151325" y="43057"/>
                  </a:lnTo>
                  <a:lnTo>
                    <a:pt x="151325" y="24384"/>
                  </a:lnTo>
                  <a:lnTo>
                    <a:pt x="152087" y="25146"/>
                  </a:lnTo>
                  <a:close/>
                </a:path>
                <a:path w="779144" h="254000">
                  <a:moveTo>
                    <a:pt x="158945" y="171450"/>
                  </a:moveTo>
                  <a:lnTo>
                    <a:pt x="142181" y="159258"/>
                  </a:lnTo>
                  <a:lnTo>
                    <a:pt x="142943" y="160020"/>
                  </a:lnTo>
                  <a:lnTo>
                    <a:pt x="142943" y="175495"/>
                  </a:lnTo>
                  <a:lnTo>
                    <a:pt x="147358" y="178913"/>
                  </a:lnTo>
                  <a:lnTo>
                    <a:pt x="158183" y="185578"/>
                  </a:lnTo>
                  <a:lnTo>
                    <a:pt x="158183" y="171450"/>
                  </a:lnTo>
                  <a:lnTo>
                    <a:pt x="158945" y="171450"/>
                  </a:lnTo>
                  <a:close/>
                </a:path>
                <a:path w="779144" h="254000">
                  <a:moveTo>
                    <a:pt x="193997" y="66294"/>
                  </a:moveTo>
                  <a:lnTo>
                    <a:pt x="182567" y="56388"/>
                  </a:lnTo>
                  <a:lnTo>
                    <a:pt x="182567" y="57150"/>
                  </a:lnTo>
                  <a:lnTo>
                    <a:pt x="161231" y="35814"/>
                  </a:lnTo>
                  <a:lnTo>
                    <a:pt x="151325" y="24384"/>
                  </a:lnTo>
                  <a:lnTo>
                    <a:pt x="151325" y="43057"/>
                  </a:lnTo>
                  <a:lnTo>
                    <a:pt x="175839" y="67563"/>
                  </a:lnTo>
                  <a:lnTo>
                    <a:pt x="193235" y="81546"/>
                  </a:lnTo>
                  <a:lnTo>
                    <a:pt x="193235" y="66294"/>
                  </a:lnTo>
                  <a:lnTo>
                    <a:pt x="193997" y="66294"/>
                  </a:lnTo>
                  <a:close/>
                </a:path>
                <a:path w="779144" h="254000">
                  <a:moveTo>
                    <a:pt x="175709" y="182118"/>
                  </a:moveTo>
                  <a:lnTo>
                    <a:pt x="158183" y="171450"/>
                  </a:lnTo>
                  <a:lnTo>
                    <a:pt x="158183" y="185578"/>
                  </a:lnTo>
                  <a:lnTo>
                    <a:pt x="174947" y="195900"/>
                  </a:lnTo>
                  <a:lnTo>
                    <a:pt x="174947" y="182118"/>
                  </a:lnTo>
                  <a:lnTo>
                    <a:pt x="175709" y="182118"/>
                  </a:lnTo>
                  <a:close/>
                </a:path>
                <a:path w="779144" h="254000">
                  <a:moveTo>
                    <a:pt x="210761" y="201168"/>
                  </a:moveTo>
                  <a:lnTo>
                    <a:pt x="192473" y="192024"/>
                  </a:lnTo>
                  <a:lnTo>
                    <a:pt x="174947" y="182118"/>
                  </a:lnTo>
                  <a:lnTo>
                    <a:pt x="174947" y="195900"/>
                  </a:lnTo>
                  <a:lnTo>
                    <a:pt x="186127" y="202783"/>
                  </a:lnTo>
                  <a:lnTo>
                    <a:pt x="209999" y="214148"/>
                  </a:lnTo>
                  <a:lnTo>
                    <a:pt x="209999" y="201168"/>
                  </a:lnTo>
                  <a:lnTo>
                    <a:pt x="210761" y="201168"/>
                  </a:lnTo>
                  <a:close/>
                </a:path>
                <a:path w="779144" h="254000">
                  <a:moveTo>
                    <a:pt x="205427" y="75438"/>
                  </a:moveTo>
                  <a:lnTo>
                    <a:pt x="193235" y="66294"/>
                  </a:lnTo>
                  <a:lnTo>
                    <a:pt x="193235" y="81546"/>
                  </a:lnTo>
                  <a:lnTo>
                    <a:pt x="203620" y="89893"/>
                  </a:lnTo>
                  <a:lnTo>
                    <a:pt x="204665" y="90560"/>
                  </a:lnTo>
                  <a:lnTo>
                    <a:pt x="204665" y="75438"/>
                  </a:lnTo>
                  <a:lnTo>
                    <a:pt x="205427" y="75438"/>
                  </a:lnTo>
                  <a:close/>
                </a:path>
                <a:path w="779144" h="254000">
                  <a:moveTo>
                    <a:pt x="217619" y="84582"/>
                  </a:moveTo>
                  <a:lnTo>
                    <a:pt x="204665" y="75438"/>
                  </a:lnTo>
                  <a:lnTo>
                    <a:pt x="204665" y="90560"/>
                  </a:lnTo>
                  <a:lnTo>
                    <a:pt x="216857" y="98339"/>
                  </a:lnTo>
                  <a:lnTo>
                    <a:pt x="216857" y="84582"/>
                  </a:lnTo>
                  <a:lnTo>
                    <a:pt x="217619" y="84582"/>
                  </a:lnTo>
                  <a:close/>
                </a:path>
                <a:path w="779144" h="254000">
                  <a:moveTo>
                    <a:pt x="229049" y="209550"/>
                  </a:moveTo>
                  <a:lnTo>
                    <a:pt x="209999" y="201168"/>
                  </a:lnTo>
                  <a:lnTo>
                    <a:pt x="209999" y="214148"/>
                  </a:lnTo>
                  <a:lnTo>
                    <a:pt x="227394" y="222429"/>
                  </a:lnTo>
                  <a:lnTo>
                    <a:pt x="228287" y="222741"/>
                  </a:lnTo>
                  <a:lnTo>
                    <a:pt x="228287" y="209550"/>
                  </a:lnTo>
                  <a:lnTo>
                    <a:pt x="229049" y="209550"/>
                  </a:lnTo>
                  <a:close/>
                </a:path>
                <a:path w="779144" h="254000">
                  <a:moveTo>
                    <a:pt x="283913" y="118110"/>
                  </a:moveTo>
                  <a:lnTo>
                    <a:pt x="269435" y="112776"/>
                  </a:lnTo>
                  <a:lnTo>
                    <a:pt x="255719" y="106680"/>
                  </a:lnTo>
                  <a:lnTo>
                    <a:pt x="242765" y="99822"/>
                  </a:lnTo>
                  <a:lnTo>
                    <a:pt x="216857" y="84582"/>
                  </a:lnTo>
                  <a:lnTo>
                    <a:pt x="216857" y="98339"/>
                  </a:lnTo>
                  <a:lnTo>
                    <a:pt x="233723" y="109102"/>
                  </a:lnTo>
                  <a:lnTo>
                    <a:pt x="265882" y="124923"/>
                  </a:lnTo>
                  <a:lnTo>
                    <a:pt x="283151" y="131113"/>
                  </a:lnTo>
                  <a:lnTo>
                    <a:pt x="283151" y="118110"/>
                  </a:lnTo>
                  <a:lnTo>
                    <a:pt x="283913" y="118110"/>
                  </a:lnTo>
                  <a:close/>
                </a:path>
                <a:path w="779144" h="254000">
                  <a:moveTo>
                    <a:pt x="267149" y="223266"/>
                  </a:moveTo>
                  <a:lnTo>
                    <a:pt x="247337" y="216408"/>
                  </a:lnTo>
                  <a:lnTo>
                    <a:pt x="228287" y="209550"/>
                  </a:lnTo>
                  <a:lnTo>
                    <a:pt x="228287" y="222741"/>
                  </a:lnTo>
                  <a:lnTo>
                    <a:pt x="266387" y="236043"/>
                  </a:lnTo>
                  <a:lnTo>
                    <a:pt x="266387" y="223266"/>
                  </a:lnTo>
                  <a:lnTo>
                    <a:pt x="267149" y="223266"/>
                  </a:lnTo>
                  <a:close/>
                </a:path>
                <a:path w="779144" h="254000">
                  <a:moveTo>
                    <a:pt x="306773" y="233172"/>
                  </a:moveTo>
                  <a:lnTo>
                    <a:pt x="286199" y="228600"/>
                  </a:lnTo>
                  <a:lnTo>
                    <a:pt x="266387" y="223266"/>
                  </a:lnTo>
                  <a:lnTo>
                    <a:pt x="266387" y="236043"/>
                  </a:lnTo>
                  <a:lnTo>
                    <a:pt x="270845" y="237599"/>
                  </a:lnTo>
                  <a:lnTo>
                    <a:pt x="306011" y="245703"/>
                  </a:lnTo>
                  <a:lnTo>
                    <a:pt x="306011" y="233172"/>
                  </a:lnTo>
                  <a:lnTo>
                    <a:pt x="306773" y="233172"/>
                  </a:lnTo>
                  <a:close/>
                </a:path>
                <a:path w="779144" h="254000">
                  <a:moveTo>
                    <a:pt x="312869" y="127254"/>
                  </a:moveTo>
                  <a:lnTo>
                    <a:pt x="297629" y="122682"/>
                  </a:lnTo>
                  <a:lnTo>
                    <a:pt x="297629" y="123444"/>
                  </a:lnTo>
                  <a:lnTo>
                    <a:pt x="283151" y="118110"/>
                  </a:lnTo>
                  <a:lnTo>
                    <a:pt x="283151" y="131113"/>
                  </a:lnTo>
                  <a:lnTo>
                    <a:pt x="299829" y="137091"/>
                  </a:lnTo>
                  <a:lnTo>
                    <a:pt x="312107" y="139945"/>
                  </a:lnTo>
                  <a:lnTo>
                    <a:pt x="312107" y="127254"/>
                  </a:lnTo>
                  <a:lnTo>
                    <a:pt x="312869" y="127254"/>
                  </a:lnTo>
                  <a:close/>
                </a:path>
                <a:path w="779144" h="254000">
                  <a:moveTo>
                    <a:pt x="389831" y="253641"/>
                  </a:moveTo>
                  <a:lnTo>
                    <a:pt x="389831" y="241554"/>
                  </a:lnTo>
                  <a:lnTo>
                    <a:pt x="389069" y="241554"/>
                  </a:lnTo>
                  <a:lnTo>
                    <a:pt x="367733" y="240792"/>
                  </a:lnTo>
                  <a:lnTo>
                    <a:pt x="347159" y="239268"/>
                  </a:lnTo>
                  <a:lnTo>
                    <a:pt x="326585" y="236982"/>
                  </a:lnTo>
                  <a:lnTo>
                    <a:pt x="306011" y="233172"/>
                  </a:lnTo>
                  <a:lnTo>
                    <a:pt x="306011" y="245703"/>
                  </a:lnTo>
                  <a:lnTo>
                    <a:pt x="316166" y="248043"/>
                  </a:lnTo>
                  <a:lnTo>
                    <a:pt x="363045" y="253509"/>
                  </a:lnTo>
                  <a:lnTo>
                    <a:pt x="389831" y="253641"/>
                  </a:lnTo>
                  <a:close/>
                </a:path>
                <a:path w="779144" h="254000">
                  <a:moveTo>
                    <a:pt x="389831" y="149209"/>
                  </a:moveTo>
                  <a:lnTo>
                    <a:pt x="389831" y="137160"/>
                  </a:lnTo>
                  <a:lnTo>
                    <a:pt x="389069" y="137160"/>
                  </a:lnTo>
                  <a:lnTo>
                    <a:pt x="373067" y="136398"/>
                  </a:lnTo>
                  <a:lnTo>
                    <a:pt x="372020" y="136311"/>
                  </a:lnTo>
                  <a:lnTo>
                    <a:pt x="357827" y="135636"/>
                  </a:lnTo>
                  <a:lnTo>
                    <a:pt x="342587" y="133350"/>
                  </a:lnTo>
                  <a:lnTo>
                    <a:pt x="312107" y="127254"/>
                  </a:lnTo>
                  <a:lnTo>
                    <a:pt x="312107" y="139945"/>
                  </a:lnTo>
                  <a:lnTo>
                    <a:pt x="335298" y="145337"/>
                  </a:lnTo>
                  <a:lnTo>
                    <a:pt x="372020" y="149396"/>
                  </a:lnTo>
                  <a:lnTo>
                    <a:pt x="389831" y="149209"/>
                  </a:lnTo>
                  <a:close/>
                </a:path>
                <a:path w="779144" h="254000">
                  <a:moveTo>
                    <a:pt x="368495" y="240792"/>
                  </a:moveTo>
                  <a:lnTo>
                    <a:pt x="367733" y="240737"/>
                  </a:lnTo>
                  <a:lnTo>
                    <a:pt x="368495" y="240792"/>
                  </a:lnTo>
                  <a:close/>
                </a:path>
                <a:path w="779144" h="254000">
                  <a:moveTo>
                    <a:pt x="373829" y="136398"/>
                  </a:moveTo>
                  <a:lnTo>
                    <a:pt x="373067" y="136361"/>
                  </a:lnTo>
                  <a:lnTo>
                    <a:pt x="373829" y="136398"/>
                  </a:lnTo>
                  <a:close/>
                </a:path>
                <a:path w="779144" h="254000">
                  <a:moveTo>
                    <a:pt x="389390" y="137139"/>
                  </a:moveTo>
                  <a:lnTo>
                    <a:pt x="389069" y="137125"/>
                  </a:lnTo>
                  <a:lnTo>
                    <a:pt x="389390" y="137139"/>
                  </a:lnTo>
                  <a:close/>
                </a:path>
                <a:path w="779144" h="254000">
                  <a:moveTo>
                    <a:pt x="389450" y="241540"/>
                  </a:moveTo>
                  <a:lnTo>
                    <a:pt x="389069" y="241527"/>
                  </a:lnTo>
                  <a:lnTo>
                    <a:pt x="389450" y="241540"/>
                  </a:lnTo>
                  <a:close/>
                </a:path>
                <a:path w="779144" h="254000">
                  <a:moveTo>
                    <a:pt x="425645" y="146880"/>
                  </a:moveTo>
                  <a:lnTo>
                    <a:pt x="425645" y="134874"/>
                  </a:lnTo>
                  <a:lnTo>
                    <a:pt x="389390" y="137139"/>
                  </a:lnTo>
                  <a:lnTo>
                    <a:pt x="389831" y="137160"/>
                  </a:lnTo>
                  <a:lnTo>
                    <a:pt x="389831" y="149209"/>
                  </a:lnTo>
                  <a:lnTo>
                    <a:pt x="409729" y="149000"/>
                  </a:lnTo>
                  <a:lnTo>
                    <a:pt x="425645" y="146880"/>
                  </a:lnTo>
                  <a:close/>
                </a:path>
                <a:path w="779144" h="254000">
                  <a:moveTo>
                    <a:pt x="411167" y="253746"/>
                  </a:moveTo>
                  <a:lnTo>
                    <a:pt x="411167" y="240792"/>
                  </a:lnTo>
                  <a:lnTo>
                    <a:pt x="389450" y="241540"/>
                  </a:lnTo>
                  <a:lnTo>
                    <a:pt x="389831" y="241554"/>
                  </a:lnTo>
                  <a:lnTo>
                    <a:pt x="389831" y="253641"/>
                  </a:lnTo>
                  <a:lnTo>
                    <a:pt x="411167" y="253746"/>
                  </a:lnTo>
                  <a:close/>
                </a:path>
                <a:path w="779144" h="254000">
                  <a:moveTo>
                    <a:pt x="472889" y="245218"/>
                  </a:moveTo>
                  <a:lnTo>
                    <a:pt x="472889" y="233172"/>
                  </a:lnTo>
                  <a:lnTo>
                    <a:pt x="452315" y="236982"/>
                  </a:lnTo>
                  <a:lnTo>
                    <a:pt x="431741" y="239268"/>
                  </a:lnTo>
                  <a:lnTo>
                    <a:pt x="410405" y="240792"/>
                  </a:lnTo>
                  <a:lnTo>
                    <a:pt x="411167" y="240792"/>
                  </a:lnTo>
                  <a:lnTo>
                    <a:pt x="411167" y="253746"/>
                  </a:lnTo>
                  <a:lnTo>
                    <a:pt x="433265" y="252222"/>
                  </a:lnTo>
                  <a:lnTo>
                    <a:pt x="453839" y="249174"/>
                  </a:lnTo>
                  <a:lnTo>
                    <a:pt x="472889" y="245218"/>
                  </a:lnTo>
                  <a:close/>
                </a:path>
                <a:path w="779144" h="254000">
                  <a:moveTo>
                    <a:pt x="460697" y="140624"/>
                  </a:moveTo>
                  <a:lnTo>
                    <a:pt x="460697" y="128778"/>
                  </a:lnTo>
                  <a:lnTo>
                    <a:pt x="448158" y="131133"/>
                  </a:lnTo>
                  <a:lnTo>
                    <a:pt x="437075" y="133350"/>
                  </a:lnTo>
                  <a:lnTo>
                    <a:pt x="424883" y="134874"/>
                  </a:lnTo>
                  <a:lnTo>
                    <a:pt x="425645" y="134874"/>
                  </a:lnTo>
                  <a:lnTo>
                    <a:pt x="425645" y="146880"/>
                  </a:lnTo>
                  <a:lnTo>
                    <a:pt x="448158" y="143883"/>
                  </a:lnTo>
                  <a:lnTo>
                    <a:pt x="460697" y="140624"/>
                  </a:lnTo>
                  <a:close/>
                </a:path>
                <a:path w="779144" h="254000">
                  <a:moveTo>
                    <a:pt x="472127" y="137653"/>
                  </a:moveTo>
                  <a:lnTo>
                    <a:pt x="472127" y="125730"/>
                  </a:lnTo>
                  <a:lnTo>
                    <a:pt x="459935" y="128778"/>
                  </a:lnTo>
                  <a:lnTo>
                    <a:pt x="460697" y="128778"/>
                  </a:lnTo>
                  <a:lnTo>
                    <a:pt x="460697" y="140624"/>
                  </a:lnTo>
                  <a:lnTo>
                    <a:pt x="472127" y="137653"/>
                  </a:lnTo>
                  <a:close/>
                </a:path>
                <a:path w="779144" h="254000">
                  <a:moveTo>
                    <a:pt x="483557" y="121920"/>
                  </a:moveTo>
                  <a:lnTo>
                    <a:pt x="471365" y="125730"/>
                  </a:lnTo>
                  <a:lnTo>
                    <a:pt x="472127" y="125730"/>
                  </a:lnTo>
                  <a:lnTo>
                    <a:pt x="472127" y="137653"/>
                  </a:lnTo>
                  <a:lnTo>
                    <a:pt x="482795" y="134880"/>
                  </a:lnTo>
                  <a:lnTo>
                    <a:pt x="482795" y="122682"/>
                  </a:lnTo>
                  <a:lnTo>
                    <a:pt x="483557" y="121920"/>
                  </a:lnTo>
                  <a:close/>
                </a:path>
                <a:path w="779144" h="254000">
                  <a:moveTo>
                    <a:pt x="512513" y="235714"/>
                  </a:moveTo>
                  <a:lnTo>
                    <a:pt x="512513" y="223266"/>
                  </a:lnTo>
                  <a:lnTo>
                    <a:pt x="492701" y="228600"/>
                  </a:lnTo>
                  <a:lnTo>
                    <a:pt x="472127" y="233172"/>
                  </a:lnTo>
                  <a:lnTo>
                    <a:pt x="472889" y="233172"/>
                  </a:lnTo>
                  <a:lnTo>
                    <a:pt x="472889" y="245218"/>
                  </a:lnTo>
                  <a:lnTo>
                    <a:pt x="502520" y="239065"/>
                  </a:lnTo>
                  <a:lnTo>
                    <a:pt x="512513" y="235714"/>
                  </a:lnTo>
                  <a:close/>
                </a:path>
                <a:path w="779144" h="254000">
                  <a:moveTo>
                    <a:pt x="581093" y="86106"/>
                  </a:moveTo>
                  <a:lnTo>
                    <a:pt x="495133" y="0"/>
                  </a:lnTo>
                  <a:lnTo>
                    <a:pt x="477461" y="0"/>
                  </a:lnTo>
                  <a:lnTo>
                    <a:pt x="561835" y="84374"/>
                  </a:lnTo>
                  <a:lnTo>
                    <a:pt x="568139" y="80010"/>
                  </a:lnTo>
                  <a:lnTo>
                    <a:pt x="568139" y="95358"/>
                  </a:lnTo>
                  <a:lnTo>
                    <a:pt x="581093" y="86106"/>
                  </a:lnTo>
                  <a:close/>
                </a:path>
                <a:path w="779144" h="254000">
                  <a:moveTo>
                    <a:pt x="505655" y="126458"/>
                  </a:moveTo>
                  <a:lnTo>
                    <a:pt x="505655" y="114300"/>
                  </a:lnTo>
                  <a:lnTo>
                    <a:pt x="494225" y="118872"/>
                  </a:lnTo>
                  <a:lnTo>
                    <a:pt x="494225" y="118110"/>
                  </a:lnTo>
                  <a:lnTo>
                    <a:pt x="482795" y="122682"/>
                  </a:lnTo>
                  <a:lnTo>
                    <a:pt x="482795" y="134880"/>
                  </a:lnTo>
                  <a:lnTo>
                    <a:pt x="487039" y="133777"/>
                  </a:lnTo>
                  <a:lnTo>
                    <a:pt x="505655" y="126458"/>
                  </a:lnTo>
                  <a:close/>
                </a:path>
                <a:path w="779144" h="254000">
                  <a:moveTo>
                    <a:pt x="548327" y="106515"/>
                  </a:moveTo>
                  <a:lnTo>
                    <a:pt x="548327" y="92964"/>
                  </a:lnTo>
                  <a:lnTo>
                    <a:pt x="537659" y="99060"/>
                  </a:lnTo>
                  <a:lnTo>
                    <a:pt x="516323" y="109728"/>
                  </a:lnTo>
                  <a:lnTo>
                    <a:pt x="504893" y="114300"/>
                  </a:lnTo>
                  <a:lnTo>
                    <a:pt x="505655" y="114300"/>
                  </a:lnTo>
                  <a:lnTo>
                    <a:pt x="505655" y="126458"/>
                  </a:lnTo>
                  <a:lnTo>
                    <a:pt x="526106" y="118417"/>
                  </a:lnTo>
                  <a:lnTo>
                    <a:pt x="548327" y="106515"/>
                  </a:lnTo>
                  <a:close/>
                </a:path>
                <a:path w="779144" h="254000">
                  <a:moveTo>
                    <a:pt x="550613" y="208788"/>
                  </a:moveTo>
                  <a:lnTo>
                    <a:pt x="531563" y="216408"/>
                  </a:lnTo>
                  <a:lnTo>
                    <a:pt x="511751" y="223266"/>
                  </a:lnTo>
                  <a:lnTo>
                    <a:pt x="512513" y="223266"/>
                  </a:lnTo>
                  <a:lnTo>
                    <a:pt x="512513" y="235714"/>
                  </a:lnTo>
                  <a:lnTo>
                    <a:pt x="548918" y="223506"/>
                  </a:lnTo>
                  <a:lnTo>
                    <a:pt x="549851" y="223067"/>
                  </a:lnTo>
                  <a:lnTo>
                    <a:pt x="549851" y="209550"/>
                  </a:lnTo>
                  <a:lnTo>
                    <a:pt x="550613" y="208788"/>
                  </a:lnTo>
                  <a:close/>
                </a:path>
                <a:path w="779144" h="254000">
                  <a:moveTo>
                    <a:pt x="568139" y="95358"/>
                  </a:moveTo>
                  <a:lnTo>
                    <a:pt x="568139" y="80010"/>
                  </a:lnTo>
                  <a:lnTo>
                    <a:pt x="567377" y="89916"/>
                  </a:lnTo>
                  <a:lnTo>
                    <a:pt x="561835" y="84374"/>
                  </a:lnTo>
                  <a:lnTo>
                    <a:pt x="558233" y="86868"/>
                  </a:lnTo>
                  <a:lnTo>
                    <a:pt x="547565" y="92964"/>
                  </a:lnTo>
                  <a:lnTo>
                    <a:pt x="548327" y="92964"/>
                  </a:lnTo>
                  <a:lnTo>
                    <a:pt x="548327" y="106515"/>
                  </a:lnTo>
                  <a:lnTo>
                    <a:pt x="565091" y="97536"/>
                  </a:lnTo>
                  <a:lnTo>
                    <a:pt x="568139" y="95358"/>
                  </a:lnTo>
                  <a:close/>
                </a:path>
                <a:path w="779144" h="254000">
                  <a:moveTo>
                    <a:pt x="586427" y="205829"/>
                  </a:moveTo>
                  <a:lnTo>
                    <a:pt x="586427" y="192024"/>
                  </a:lnTo>
                  <a:lnTo>
                    <a:pt x="568139" y="201168"/>
                  </a:lnTo>
                  <a:lnTo>
                    <a:pt x="549851" y="209550"/>
                  </a:lnTo>
                  <a:lnTo>
                    <a:pt x="549851" y="223067"/>
                  </a:lnTo>
                  <a:lnTo>
                    <a:pt x="586427" y="205829"/>
                  </a:lnTo>
                  <a:close/>
                </a:path>
                <a:path w="779144" h="254000">
                  <a:moveTo>
                    <a:pt x="568139" y="80010"/>
                  </a:moveTo>
                  <a:lnTo>
                    <a:pt x="561835" y="84374"/>
                  </a:lnTo>
                  <a:lnTo>
                    <a:pt x="567377" y="89916"/>
                  </a:lnTo>
                  <a:lnTo>
                    <a:pt x="568139" y="80010"/>
                  </a:lnTo>
                  <a:close/>
                </a:path>
                <a:path w="779144" h="254000">
                  <a:moveTo>
                    <a:pt x="636719" y="159258"/>
                  </a:moveTo>
                  <a:lnTo>
                    <a:pt x="619955" y="171450"/>
                  </a:lnTo>
                  <a:lnTo>
                    <a:pt x="603191" y="182118"/>
                  </a:lnTo>
                  <a:lnTo>
                    <a:pt x="585665" y="192024"/>
                  </a:lnTo>
                  <a:lnTo>
                    <a:pt x="586427" y="192024"/>
                  </a:lnTo>
                  <a:lnTo>
                    <a:pt x="586427" y="205829"/>
                  </a:lnTo>
                  <a:lnTo>
                    <a:pt x="592702" y="202872"/>
                  </a:lnTo>
                  <a:lnTo>
                    <a:pt x="633538" y="177537"/>
                  </a:lnTo>
                  <a:lnTo>
                    <a:pt x="635957" y="175627"/>
                  </a:lnTo>
                  <a:lnTo>
                    <a:pt x="635957" y="160020"/>
                  </a:lnTo>
                  <a:lnTo>
                    <a:pt x="636719" y="159258"/>
                  </a:lnTo>
                  <a:close/>
                </a:path>
                <a:path w="779144" h="254000">
                  <a:moveTo>
                    <a:pt x="644893" y="1316"/>
                  </a:moveTo>
                  <a:lnTo>
                    <a:pt x="643577" y="0"/>
                  </a:lnTo>
                  <a:lnTo>
                    <a:pt x="626016" y="0"/>
                  </a:lnTo>
                  <a:lnTo>
                    <a:pt x="640529" y="14488"/>
                  </a:lnTo>
                  <a:lnTo>
                    <a:pt x="640529" y="7620"/>
                  </a:lnTo>
                  <a:lnTo>
                    <a:pt x="644893" y="1316"/>
                  </a:lnTo>
                  <a:close/>
                </a:path>
                <a:path w="779144" h="254000">
                  <a:moveTo>
                    <a:pt x="695393" y="123820"/>
                  </a:moveTo>
                  <a:lnTo>
                    <a:pt x="695393" y="106680"/>
                  </a:lnTo>
                  <a:lnTo>
                    <a:pt x="667199" y="134874"/>
                  </a:lnTo>
                  <a:lnTo>
                    <a:pt x="667199" y="134112"/>
                  </a:lnTo>
                  <a:lnTo>
                    <a:pt x="651959" y="147828"/>
                  </a:lnTo>
                  <a:lnTo>
                    <a:pt x="651959" y="147066"/>
                  </a:lnTo>
                  <a:lnTo>
                    <a:pt x="635957" y="160020"/>
                  </a:lnTo>
                  <a:lnTo>
                    <a:pt x="635957" y="175627"/>
                  </a:lnTo>
                  <a:lnTo>
                    <a:pt x="671096" y="147877"/>
                  </a:lnTo>
                  <a:lnTo>
                    <a:pt x="695393" y="123820"/>
                  </a:lnTo>
                  <a:close/>
                </a:path>
                <a:path w="779144" h="254000">
                  <a:moveTo>
                    <a:pt x="650435" y="6858"/>
                  </a:moveTo>
                  <a:lnTo>
                    <a:pt x="644893" y="1316"/>
                  </a:lnTo>
                  <a:lnTo>
                    <a:pt x="640529" y="7620"/>
                  </a:lnTo>
                  <a:lnTo>
                    <a:pt x="650435" y="6858"/>
                  </a:lnTo>
                  <a:close/>
                </a:path>
                <a:path w="779144" h="254000">
                  <a:moveTo>
                    <a:pt x="650435" y="15240"/>
                  </a:moveTo>
                  <a:lnTo>
                    <a:pt x="650435" y="6858"/>
                  </a:lnTo>
                  <a:lnTo>
                    <a:pt x="640529" y="7620"/>
                  </a:lnTo>
                  <a:lnTo>
                    <a:pt x="640529" y="14488"/>
                  </a:lnTo>
                  <a:lnTo>
                    <a:pt x="646625" y="20574"/>
                  </a:lnTo>
                  <a:lnTo>
                    <a:pt x="650435" y="15240"/>
                  </a:lnTo>
                  <a:close/>
                </a:path>
                <a:path w="779144" h="254000">
                  <a:moveTo>
                    <a:pt x="660504" y="0"/>
                  </a:moveTo>
                  <a:lnTo>
                    <a:pt x="645804" y="0"/>
                  </a:lnTo>
                  <a:lnTo>
                    <a:pt x="644893" y="1316"/>
                  </a:lnTo>
                  <a:lnTo>
                    <a:pt x="650435" y="6858"/>
                  </a:lnTo>
                  <a:lnTo>
                    <a:pt x="650435" y="15240"/>
                  </a:lnTo>
                  <a:lnTo>
                    <a:pt x="658055" y="4572"/>
                  </a:lnTo>
                  <a:lnTo>
                    <a:pt x="660504" y="0"/>
                  </a:lnTo>
                  <a:close/>
                </a:path>
                <a:path w="779144" h="254000">
                  <a:moveTo>
                    <a:pt x="708347" y="110170"/>
                  </a:moveTo>
                  <a:lnTo>
                    <a:pt x="708347" y="91440"/>
                  </a:lnTo>
                  <a:lnTo>
                    <a:pt x="694631" y="106680"/>
                  </a:lnTo>
                  <a:lnTo>
                    <a:pt x="695393" y="106680"/>
                  </a:lnTo>
                  <a:lnTo>
                    <a:pt x="695393" y="123820"/>
                  </a:lnTo>
                  <a:lnTo>
                    <a:pt x="705042" y="114266"/>
                  </a:lnTo>
                  <a:lnTo>
                    <a:pt x="708347" y="110170"/>
                  </a:lnTo>
                  <a:close/>
                </a:path>
                <a:path w="779144" h="254000">
                  <a:moveTo>
                    <a:pt x="720539" y="95058"/>
                  </a:moveTo>
                  <a:lnTo>
                    <a:pt x="720539" y="75438"/>
                  </a:lnTo>
                  <a:lnTo>
                    <a:pt x="707585" y="91440"/>
                  </a:lnTo>
                  <a:lnTo>
                    <a:pt x="708347" y="91440"/>
                  </a:lnTo>
                  <a:lnTo>
                    <a:pt x="708347" y="110170"/>
                  </a:lnTo>
                  <a:lnTo>
                    <a:pt x="720539" y="95058"/>
                  </a:lnTo>
                  <a:close/>
                </a:path>
                <a:path w="779144" h="254000">
                  <a:moveTo>
                    <a:pt x="778702" y="0"/>
                  </a:moveTo>
                  <a:lnTo>
                    <a:pt x="765375" y="0"/>
                  </a:lnTo>
                  <a:lnTo>
                    <a:pt x="761687" y="8382"/>
                  </a:lnTo>
                  <a:lnTo>
                    <a:pt x="761687" y="7620"/>
                  </a:lnTo>
                  <a:lnTo>
                    <a:pt x="752543" y="25908"/>
                  </a:lnTo>
                  <a:lnTo>
                    <a:pt x="742637" y="43434"/>
                  </a:lnTo>
                  <a:lnTo>
                    <a:pt x="742637" y="42672"/>
                  </a:lnTo>
                  <a:lnTo>
                    <a:pt x="731969" y="60198"/>
                  </a:lnTo>
                  <a:lnTo>
                    <a:pt x="731969" y="59436"/>
                  </a:lnTo>
                  <a:lnTo>
                    <a:pt x="719777" y="76200"/>
                  </a:lnTo>
                  <a:lnTo>
                    <a:pt x="720539" y="75438"/>
                  </a:lnTo>
                  <a:lnTo>
                    <a:pt x="720539" y="95058"/>
                  </a:lnTo>
                  <a:lnTo>
                    <a:pt x="735044" y="77080"/>
                  </a:lnTo>
                  <a:lnTo>
                    <a:pt x="760770" y="36694"/>
                  </a:lnTo>
                  <a:lnTo>
                    <a:pt x="778702" y="0"/>
                  </a:lnTo>
                  <a:close/>
                </a:path>
              </a:pathLst>
            </a:custGeom>
            <a:solidFill>
              <a:srgbClr val="0099CC"/>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2105660" cy="695960"/>
          </a:xfrm>
          <a:prstGeom prst="rect">
            <a:avLst/>
          </a:prstGeom>
        </p:spPr>
        <p:txBody>
          <a:bodyPr vert="horz" wrap="square" lIns="0" tIns="12065" rIns="0" bIns="0" rtlCol="0">
            <a:spAutoFit/>
          </a:bodyPr>
          <a:lstStyle/>
          <a:p>
            <a:pPr marL="12700">
              <a:lnSpc>
                <a:spcPct val="100000"/>
              </a:lnSpc>
              <a:spcBef>
                <a:spcPts val="95"/>
              </a:spcBef>
            </a:pPr>
            <a:r>
              <a:rPr spc="-5" dirty="0"/>
              <a:t>Trapdoor</a:t>
            </a:r>
          </a:p>
        </p:txBody>
      </p:sp>
      <p:grpSp>
        <p:nvGrpSpPr>
          <p:cNvPr id="3" name="object 3"/>
          <p:cNvGrpSpPr/>
          <p:nvPr/>
        </p:nvGrpSpPr>
        <p:grpSpPr>
          <a:xfrm>
            <a:off x="774839" y="370331"/>
            <a:ext cx="9144000" cy="1693545"/>
            <a:chOff x="774839" y="370331"/>
            <a:chExt cx="9144000" cy="1693545"/>
          </a:xfrm>
        </p:grpSpPr>
        <p:pic>
          <p:nvPicPr>
            <p:cNvPr id="4" name="object 4"/>
            <p:cNvPicPr/>
            <p:nvPr/>
          </p:nvPicPr>
          <p:blipFill>
            <a:blip r:embed="rId2" cstate="print"/>
            <a:stretch>
              <a:fillRect/>
            </a:stretch>
          </p:blipFill>
          <p:spPr>
            <a:xfrm>
              <a:off x="8341976" y="370331"/>
              <a:ext cx="1575339" cy="838200"/>
            </a:xfrm>
            <a:prstGeom prst="rect">
              <a:avLst/>
            </a:prstGeom>
          </p:spPr>
        </p:pic>
        <p:sp>
          <p:nvSpPr>
            <p:cNvPr id="5" name="object 5"/>
            <p:cNvSpPr/>
            <p:nvPr/>
          </p:nvSpPr>
          <p:spPr>
            <a:xfrm>
              <a:off x="774839" y="120624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6" name="object 6"/>
            <p:cNvSpPr/>
            <p:nvPr/>
          </p:nvSpPr>
          <p:spPr>
            <a:xfrm>
              <a:off x="9013570" y="1834895"/>
              <a:ext cx="496570" cy="20320"/>
            </a:xfrm>
            <a:custGeom>
              <a:avLst/>
              <a:gdLst/>
              <a:ahLst/>
              <a:cxnLst/>
              <a:rect l="l" t="t" r="r" b="b"/>
              <a:pathLst>
                <a:path w="496570" h="20319">
                  <a:moveTo>
                    <a:pt x="496062" y="5333"/>
                  </a:moveTo>
                  <a:lnTo>
                    <a:pt x="0" y="0"/>
                  </a:lnTo>
                  <a:lnTo>
                    <a:pt x="10668" y="6858"/>
                  </a:lnTo>
                  <a:lnTo>
                    <a:pt x="28956" y="12191"/>
                  </a:lnTo>
                  <a:lnTo>
                    <a:pt x="80168" y="16794"/>
                  </a:lnTo>
                  <a:lnTo>
                    <a:pt x="131512" y="19400"/>
                  </a:lnTo>
                  <a:lnTo>
                    <a:pt x="182950" y="20291"/>
                  </a:lnTo>
                  <a:lnTo>
                    <a:pt x="234446" y="19748"/>
                  </a:lnTo>
                  <a:lnTo>
                    <a:pt x="285962" y="18050"/>
                  </a:lnTo>
                  <a:lnTo>
                    <a:pt x="337461" y="15479"/>
                  </a:lnTo>
                  <a:lnTo>
                    <a:pt x="388907" y="12316"/>
                  </a:lnTo>
                  <a:lnTo>
                    <a:pt x="491490" y="5333"/>
                  </a:lnTo>
                  <a:lnTo>
                    <a:pt x="496062" y="5333"/>
                  </a:lnTo>
                  <a:close/>
                </a:path>
              </a:pathLst>
            </a:custGeom>
            <a:solidFill>
              <a:srgbClr val="000000"/>
            </a:solidFill>
          </p:spPr>
          <p:txBody>
            <a:bodyPr wrap="square" lIns="0" tIns="0" rIns="0" bIns="0" rtlCol="0"/>
            <a:lstStyle/>
            <a:p>
              <a:endParaRPr/>
            </a:p>
          </p:txBody>
        </p:sp>
        <p:pic>
          <p:nvPicPr>
            <p:cNvPr id="7" name="object 7"/>
            <p:cNvPicPr/>
            <p:nvPr/>
          </p:nvPicPr>
          <p:blipFill>
            <a:blip r:embed="rId3" cstate="print"/>
            <a:stretch>
              <a:fillRect/>
            </a:stretch>
          </p:blipFill>
          <p:spPr>
            <a:xfrm>
              <a:off x="8278253" y="1206245"/>
              <a:ext cx="1568195" cy="650126"/>
            </a:xfrm>
            <a:prstGeom prst="rect">
              <a:avLst/>
            </a:prstGeom>
          </p:spPr>
        </p:pic>
      </p:grpSp>
      <p:sp>
        <p:nvSpPr>
          <p:cNvPr id="8" name="object 8"/>
          <p:cNvSpPr txBox="1"/>
          <p:nvPr/>
        </p:nvSpPr>
        <p:spPr>
          <a:xfrm>
            <a:off x="1310773" y="1766447"/>
            <a:ext cx="7800975" cy="2503170"/>
          </a:xfrm>
          <a:prstGeom prst="rect">
            <a:avLst/>
          </a:prstGeom>
        </p:spPr>
        <p:txBody>
          <a:bodyPr vert="horz" wrap="square" lIns="0" tIns="148590" rIns="0" bIns="0" rtlCol="0">
            <a:spAutoFit/>
          </a:bodyPr>
          <a:lstStyle/>
          <a:p>
            <a:pPr marL="355600" indent="-342900">
              <a:lnSpc>
                <a:spcPct val="100000"/>
              </a:lnSpc>
              <a:spcBef>
                <a:spcPts val="1170"/>
              </a:spcBef>
              <a:buClr>
                <a:srgbClr val="3365CC"/>
              </a:buClr>
              <a:buFont typeface="Times New Roman"/>
              <a:buChar char="•"/>
              <a:tabLst>
                <a:tab pos="354965" algn="l"/>
                <a:tab pos="355600" algn="l"/>
              </a:tabLst>
            </a:pPr>
            <a:r>
              <a:rPr sz="2800" dirty="0">
                <a:latin typeface="Arial MT"/>
                <a:cs typeface="Arial MT"/>
              </a:rPr>
              <a:t>Secret</a:t>
            </a:r>
            <a:r>
              <a:rPr sz="2800" spc="-30" dirty="0">
                <a:latin typeface="Arial MT"/>
                <a:cs typeface="Arial MT"/>
              </a:rPr>
              <a:t> </a:t>
            </a:r>
            <a:r>
              <a:rPr sz="2800" dirty="0">
                <a:latin typeface="Arial MT"/>
                <a:cs typeface="Arial MT"/>
              </a:rPr>
              <a:t>entry</a:t>
            </a:r>
            <a:r>
              <a:rPr sz="2800" spc="-15" dirty="0">
                <a:latin typeface="Arial MT"/>
                <a:cs typeface="Arial MT"/>
              </a:rPr>
              <a:t> </a:t>
            </a:r>
            <a:r>
              <a:rPr sz="2800" dirty="0">
                <a:latin typeface="Arial MT"/>
                <a:cs typeface="Arial MT"/>
              </a:rPr>
              <a:t>point</a:t>
            </a:r>
            <a:r>
              <a:rPr sz="2800" spc="-15" dirty="0">
                <a:latin typeface="Arial MT"/>
                <a:cs typeface="Arial MT"/>
              </a:rPr>
              <a:t> </a:t>
            </a:r>
            <a:r>
              <a:rPr sz="2800" dirty="0">
                <a:latin typeface="Arial MT"/>
                <a:cs typeface="Arial MT"/>
              </a:rPr>
              <a:t>into</a:t>
            </a:r>
            <a:r>
              <a:rPr sz="2800" spc="-15" dirty="0">
                <a:latin typeface="Arial MT"/>
                <a:cs typeface="Arial MT"/>
              </a:rPr>
              <a:t> </a:t>
            </a:r>
            <a:r>
              <a:rPr sz="2800" dirty="0">
                <a:latin typeface="Arial MT"/>
                <a:cs typeface="Arial MT"/>
              </a:rPr>
              <a:t>a</a:t>
            </a:r>
            <a:r>
              <a:rPr sz="2800" spc="-10" dirty="0">
                <a:latin typeface="Arial MT"/>
                <a:cs typeface="Arial MT"/>
              </a:rPr>
              <a:t> </a:t>
            </a:r>
            <a:r>
              <a:rPr sz="2800" dirty="0">
                <a:latin typeface="Arial MT"/>
                <a:cs typeface="Arial MT"/>
              </a:rPr>
              <a:t>system</a:t>
            </a:r>
            <a:endParaRPr sz="2800">
              <a:latin typeface="Arial MT"/>
              <a:cs typeface="Arial MT"/>
            </a:endParaRPr>
          </a:p>
          <a:p>
            <a:pPr marL="755650" marR="5080" lvl="1" indent="-285750">
              <a:lnSpc>
                <a:spcPct val="110000"/>
              </a:lnSpc>
              <a:spcBef>
                <a:spcPts val="625"/>
              </a:spcBef>
              <a:buChar char="–"/>
              <a:tabLst>
                <a:tab pos="755650" algn="l"/>
              </a:tabLst>
            </a:pPr>
            <a:r>
              <a:rPr sz="2400" spc="-5" dirty="0">
                <a:latin typeface="Arial MT"/>
                <a:cs typeface="Arial MT"/>
              </a:rPr>
              <a:t>Specific</a:t>
            </a:r>
            <a:r>
              <a:rPr sz="2400" spc="-10" dirty="0">
                <a:latin typeface="Arial MT"/>
                <a:cs typeface="Arial MT"/>
              </a:rPr>
              <a:t> </a:t>
            </a:r>
            <a:r>
              <a:rPr sz="2400" spc="-5" dirty="0">
                <a:latin typeface="Arial MT"/>
                <a:cs typeface="Arial MT"/>
              </a:rPr>
              <a:t>user identifier or</a:t>
            </a:r>
            <a:r>
              <a:rPr sz="2400" spc="-10" dirty="0">
                <a:latin typeface="Arial MT"/>
                <a:cs typeface="Arial MT"/>
              </a:rPr>
              <a:t> </a:t>
            </a:r>
            <a:r>
              <a:rPr sz="2400" spc="-5" dirty="0">
                <a:latin typeface="Arial MT"/>
                <a:cs typeface="Arial MT"/>
              </a:rPr>
              <a:t>password</a:t>
            </a:r>
            <a:r>
              <a:rPr sz="2400" spc="10" dirty="0">
                <a:latin typeface="Arial MT"/>
                <a:cs typeface="Arial MT"/>
              </a:rPr>
              <a:t> </a:t>
            </a:r>
            <a:r>
              <a:rPr sz="2400" spc="-5" dirty="0">
                <a:latin typeface="Arial MT"/>
                <a:cs typeface="Arial MT"/>
              </a:rPr>
              <a:t>that circumvents </a:t>
            </a:r>
            <a:r>
              <a:rPr sz="2400" spc="-650" dirty="0">
                <a:latin typeface="Arial MT"/>
                <a:cs typeface="Arial MT"/>
              </a:rPr>
              <a:t> </a:t>
            </a:r>
            <a:r>
              <a:rPr sz="2400" spc="-5" dirty="0">
                <a:latin typeface="Arial MT"/>
                <a:cs typeface="Arial MT"/>
              </a:rPr>
              <a:t>normal</a:t>
            </a:r>
            <a:r>
              <a:rPr sz="2400" spc="5" dirty="0">
                <a:latin typeface="Arial MT"/>
                <a:cs typeface="Arial MT"/>
              </a:rPr>
              <a:t> </a:t>
            </a:r>
            <a:r>
              <a:rPr sz="2400" spc="-5" dirty="0">
                <a:latin typeface="Arial MT"/>
                <a:cs typeface="Arial MT"/>
              </a:rPr>
              <a:t>security</a:t>
            </a:r>
            <a:r>
              <a:rPr sz="2400" spc="10" dirty="0">
                <a:latin typeface="Arial MT"/>
                <a:cs typeface="Arial MT"/>
              </a:rPr>
              <a:t> </a:t>
            </a:r>
            <a:r>
              <a:rPr sz="2400" spc="-10" dirty="0">
                <a:latin typeface="Arial MT"/>
                <a:cs typeface="Arial MT"/>
              </a:rPr>
              <a:t>procedures.</a:t>
            </a:r>
            <a:endParaRPr sz="2400">
              <a:latin typeface="Arial MT"/>
              <a:cs typeface="Arial MT"/>
            </a:endParaRPr>
          </a:p>
          <a:p>
            <a:pPr marL="355600" indent="-342900">
              <a:lnSpc>
                <a:spcPct val="100000"/>
              </a:lnSpc>
              <a:spcBef>
                <a:spcPts val="960"/>
              </a:spcBef>
              <a:buClr>
                <a:srgbClr val="3365CC"/>
              </a:buClr>
              <a:buFont typeface="Times New Roman"/>
              <a:buChar char="•"/>
              <a:tabLst>
                <a:tab pos="354965" algn="l"/>
                <a:tab pos="355600" algn="l"/>
              </a:tabLst>
            </a:pPr>
            <a:r>
              <a:rPr sz="2800" dirty="0">
                <a:latin typeface="Arial MT"/>
                <a:cs typeface="Arial MT"/>
              </a:rPr>
              <a:t>Commonly</a:t>
            </a:r>
            <a:r>
              <a:rPr sz="2800" spc="-15" dirty="0">
                <a:latin typeface="Arial MT"/>
                <a:cs typeface="Arial MT"/>
              </a:rPr>
              <a:t> </a:t>
            </a:r>
            <a:r>
              <a:rPr sz="2800" dirty="0">
                <a:latin typeface="Arial MT"/>
                <a:cs typeface="Arial MT"/>
              </a:rPr>
              <a:t>used</a:t>
            </a:r>
            <a:r>
              <a:rPr sz="2800" spc="-15" dirty="0">
                <a:latin typeface="Arial MT"/>
                <a:cs typeface="Arial MT"/>
              </a:rPr>
              <a:t> </a:t>
            </a:r>
            <a:r>
              <a:rPr sz="2800" spc="-5" dirty="0">
                <a:latin typeface="Arial MT"/>
                <a:cs typeface="Arial MT"/>
              </a:rPr>
              <a:t>by</a:t>
            </a:r>
            <a:r>
              <a:rPr sz="2800" spc="-20" dirty="0">
                <a:latin typeface="Arial MT"/>
                <a:cs typeface="Arial MT"/>
              </a:rPr>
              <a:t> </a:t>
            </a:r>
            <a:r>
              <a:rPr sz="2800" dirty="0">
                <a:latin typeface="Arial MT"/>
                <a:cs typeface="Arial MT"/>
              </a:rPr>
              <a:t>developers</a:t>
            </a:r>
            <a:endParaRPr sz="2800">
              <a:latin typeface="Arial MT"/>
              <a:cs typeface="Arial MT"/>
            </a:endParaRPr>
          </a:p>
          <a:p>
            <a:pPr marL="755015" lvl="1" indent="-285750">
              <a:lnSpc>
                <a:spcPct val="100000"/>
              </a:lnSpc>
              <a:spcBef>
                <a:spcPts val="915"/>
              </a:spcBef>
              <a:buChar char="–"/>
              <a:tabLst>
                <a:tab pos="755650" algn="l"/>
              </a:tabLst>
            </a:pPr>
            <a:r>
              <a:rPr sz="2400" spc="-5" dirty="0">
                <a:latin typeface="Arial MT"/>
                <a:cs typeface="Arial MT"/>
              </a:rPr>
              <a:t>Could be</a:t>
            </a:r>
            <a:r>
              <a:rPr sz="2400" dirty="0">
                <a:latin typeface="Arial MT"/>
                <a:cs typeface="Arial MT"/>
              </a:rPr>
              <a:t> </a:t>
            </a:r>
            <a:r>
              <a:rPr sz="2400" spc="-5" dirty="0">
                <a:latin typeface="Arial MT"/>
                <a:cs typeface="Arial MT"/>
              </a:rPr>
              <a:t>included</a:t>
            </a:r>
            <a:r>
              <a:rPr sz="2400" dirty="0">
                <a:latin typeface="Arial MT"/>
                <a:cs typeface="Arial MT"/>
              </a:rPr>
              <a:t> </a:t>
            </a:r>
            <a:r>
              <a:rPr sz="2400" spc="-5" dirty="0">
                <a:latin typeface="Arial MT"/>
                <a:cs typeface="Arial MT"/>
              </a:rPr>
              <a:t>in</a:t>
            </a:r>
            <a:r>
              <a:rPr sz="2400" dirty="0">
                <a:latin typeface="Arial MT"/>
                <a:cs typeface="Arial MT"/>
              </a:rPr>
              <a:t> </a:t>
            </a:r>
            <a:r>
              <a:rPr sz="2400" spc="-5" dirty="0">
                <a:latin typeface="Arial MT"/>
                <a:cs typeface="Arial MT"/>
              </a:rPr>
              <a:t>a</a:t>
            </a:r>
            <a:r>
              <a:rPr sz="2400" dirty="0">
                <a:latin typeface="Arial MT"/>
                <a:cs typeface="Arial MT"/>
              </a:rPr>
              <a:t> </a:t>
            </a:r>
            <a:r>
              <a:rPr sz="2400" spc="-10" dirty="0">
                <a:latin typeface="Arial MT"/>
                <a:cs typeface="Arial MT"/>
              </a:rPr>
              <a:t>compiler.</a:t>
            </a:r>
            <a:endParaRPr sz="2400">
              <a:latin typeface="Arial MT"/>
              <a:cs typeface="Arial MT"/>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2</a:t>
            </a:fld>
            <a:endParaRPr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1515745" cy="695960"/>
          </a:xfrm>
          <a:prstGeom prst="rect">
            <a:avLst/>
          </a:prstGeom>
        </p:spPr>
        <p:txBody>
          <a:bodyPr vert="horz" wrap="square" lIns="0" tIns="12065" rIns="0" bIns="0" rtlCol="0">
            <a:spAutoFit/>
          </a:bodyPr>
          <a:lstStyle/>
          <a:p>
            <a:pPr marL="12700">
              <a:lnSpc>
                <a:spcPct val="100000"/>
              </a:lnSpc>
              <a:spcBef>
                <a:spcPts val="95"/>
              </a:spcBef>
            </a:pPr>
            <a:r>
              <a:rPr spc="-5" dirty="0"/>
              <a:t>Botnet</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1310773" y="1896110"/>
            <a:ext cx="7042784" cy="1391285"/>
          </a:xfrm>
          <a:prstGeom prst="rect">
            <a:avLst/>
          </a:prstGeom>
        </p:spPr>
        <p:txBody>
          <a:bodyPr vert="horz" wrap="square" lIns="0" tIns="12700" rIns="0" bIns="0" rtlCol="0">
            <a:spAutoFit/>
          </a:bodyPr>
          <a:lstStyle/>
          <a:p>
            <a:pPr marL="354965" marR="5080" indent="-342900">
              <a:lnSpc>
                <a:spcPct val="100000"/>
              </a:lnSpc>
              <a:spcBef>
                <a:spcPts val="100"/>
              </a:spcBef>
              <a:buClr>
                <a:srgbClr val="3365CC"/>
              </a:buClr>
              <a:buFont typeface="Times New Roman"/>
              <a:buChar char="•"/>
              <a:tabLst>
                <a:tab pos="354965" algn="l"/>
                <a:tab pos="355600" algn="l"/>
              </a:tabLst>
            </a:pPr>
            <a:r>
              <a:rPr sz="2800" spc="-5" dirty="0">
                <a:latin typeface="Arial MT"/>
                <a:cs typeface="Arial MT"/>
              </a:rPr>
              <a:t>Using </a:t>
            </a:r>
            <a:r>
              <a:rPr sz="2800" dirty="0">
                <a:latin typeface="Arial MT"/>
                <a:cs typeface="Arial MT"/>
              </a:rPr>
              <a:t>peer-to-peer structure, rather than a </a:t>
            </a:r>
            <a:r>
              <a:rPr sz="2800" spc="-765" dirty="0">
                <a:latin typeface="Arial MT"/>
                <a:cs typeface="Arial MT"/>
              </a:rPr>
              <a:t> </a:t>
            </a:r>
            <a:r>
              <a:rPr sz="2800" dirty="0">
                <a:latin typeface="Arial MT"/>
                <a:cs typeface="Arial MT"/>
              </a:rPr>
              <a:t>central</a:t>
            </a:r>
            <a:r>
              <a:rPr sz="2800" spc="-15" dirty="0">
                <a:latin typeface="Arial MT"/>
                <a:cs typeface="Arial MT"/>
              </a:rPr>
              <a:t> </a:t>
            </a:r>
            <a:r>
              <a:rPr sz="2800" dirty="0">
                <a:latin typeface="Arial MT"/>
                <a:cs typeface="Arial MT"/>
              </a:rPr>
              <a:t>command</a:t>
            </a:r>
            <a:r>
              <a:rPr sz="2800" spc="10" dirty="0">
                <a:latin typeface="Arial MT"/>
                <a:cs typeface="Arial MT"/>
              </a:rPr>
              <a:t> </a:t>
            </a:r>
            <a:r>
              <a:rPr sz="2800" dirty="0">
                <a:latin typeface="Arial MT"/>
                <a:cs typeface="Arial MT"/>
              </a:rPr>
              <a:t>&amp;</a:t>
            </a:r>
            <a:r>
              <a:rPr sz="2800" spc="-10" dirty="0">
                <a:latin typeface="Arial MT"/>
                <a:cs typeface="Arial MT"/>
              </a:rPr>
              <a:t> </a:t>
            </a:r>
            <a:r>
              <a:rPr sz="2800" dirty="0">
                <a:latin typeface="Arial MT"/>
                <a:cs typeface="Arial MT"/>
              </a:rPr>
              <a:t>control</a:t>
            </a:r>
            <a:endParaRPr sz="2800">
              <a:latin typeface="Arial MT"/>
              <a:cs typeface="Arial MT"/>
            </a:endParaRPr>
          </a:p>
          <a:p>
            <a:pPr marL="355600" indent="-342900">
              <a:lnSpc>
                <a:spcPct val="100000"/>
              </a:lnSpc>
              <a:spcBef>
                <a:spcPts val="670"/>
              </a:spcBef>
              <a:buClr>
                <a:srgbClr val="3365CC"/>
              </a:buClr>
              <a:buFont typeface="Times New Roman"/>
              <a:buChar char="•"/>
              <a:tabLst>
                <a:tab pos="354965" algn="l"/>
                <a:tab pos="355600" algn="l"/>
              </a:tabLst>
            </a:pPr>
            <a:r>
              <a:rPr sz="2800" dirty="0">
                <a:latin typeface="Arial MT"/>
                <a:cs typeface="Arial MT"/>
              </a:rPr>
              <a:t>Encrypting/authenticating</a:t>
            </a:r>
            <a:r>
              <a:rPr sz="2800" spc="-75" dirty="0">
                <a:latin typeface="Arial MT"/>
                <a:cs typeface="Arial MT"/>
              </a:rPr>
              <a:t> </a:t>
            </a:r>
            <a:r>
              <a:rPr sz="2800" dirty="0">
                <a:latin typeface="Arial MT"/>
                <a:cs typeface="Arial MT"/>
              </a:rPr>
              <a:t>communications</a:t>
            </a:r>
            <a:endParaRPr sz="28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1703705" cy="695960"/>
          </a:xfrm>
          <a:prstGeom prst="rect">
            <a:avLst/>
          </a:prstGeom>
        </p:spPr>
        <p:txBody>
          <a:bodyPr vert="horz" wrap="square" lIns="0" tIns="12065" rIns="0" bIns="0" rtlCol="0">
            <a:spAutoFit/>
          </a:bodyPr>
          <a:lstStyle/>
          <a:p>
            <a:pPr marL="12700">
              <a:lnSpc>
                <a:spcPct val="100000"/>
              </a:lnSpc>
              <a:spcBef>
                <a:spcPts val="95"/>
              </a:spcBef>
            </a:pPr>
            <a:r>
              <a:rPr spc="-5" dirty="0"/>
              <a:t>Rootkit</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p:nvPr/>
        </p:nvSpPr>
        <p:spPr>
          <a:xfrm>
            <a:off x="774839" y="377723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5" name="object 5"/>
          <p:cNvSpPr txBox="1"/>
          <p:nvPr/>
        </p:nvSpPr>
        <p:spPr>
          <a:xfrm>
            <a:off x="1420502" y="2051215"/>
            <a:ext cx="6228080" cy="4051935"/>
          </a:xfrm>
          <a:prstGeom prst="rect">
            <a:avLst/>
          </a:prstGeom>
        </p:spPr>
        <p:txBody>
          <a:bodyPr vert="horz" wrap="square" lIns="0" tIns="50800" rIns="0" bIns="0" rtlCol="0">
            <a:spAutoFit/>
          </a:bodyPr>
          <a:lstStyle/>
          <a:p>
            <a:pPr marL="355600" indent="-342900">
              <a:lnSpc>
                <a:spcPct val="100000"/>
              </a:lnSpc>
              <a:spcBef>
                <a:spcPts val="400"/>
              </a:spcBef>
              <a:buClr>
                <a:srgbClr val="3365CC"/>
              </a:buClr>
              <a:buFont typeface="Times New Roman"/>
              <a:buChar char="•"/>
              <a:tabLst>
                <a:tab pos="354965" algn="l"/>
                <a:tab pos="355600" algn="l"/>
              </a:tabLst>
            </a:pPr>
            <a:r>
              <a:rPr sz="2400" spc="-5" dirty="0">
                <a:latin typeface="Arial MT"/>
                <a:cs typeface="Arial MT"/>
              </a:rPr>
              <a:t>Software</a:t>
            </a:r>
            <a:r>
              <a:rPr sz="2400" spc="-15" dirty="0">
                <a:latin typeface="Arial MT"/>
                <a:cs typeface="Arial MT"/>
              </a:rPr>
              <a:t> </a:t>
            </a:r>
            <a:r>
              <a:rPr sz="2400" spc="-5" dirty="0">
                <a:latin typeface="Arial MT"/>
                <a:cs typeface="Arial MT"/>
              </a:rPr>
              <a:t>used</a:t>
            </a:r>
            <a:r>
              <a:rPr sz="2400" spc="-15" dirty="0">
                <a:latin typeface="Arial MT"/>
                <a:cs typeface="Arial MT"/>
              </a:rPr>
              <a:t> </a:t>
            </a:r>
            <a:r>
              <a:rPr sz="2400" spc="-5" dirty="0">
                <a:latin typeface="Arial MT"/>
                <a:cs typeface="Arial MT"/>
              </a:rPr>
              <a:t>after</a:t>
            </a:r>
            <a:r>
              <a:rPr sz="2400" spc="-15" dirty="0">
                <a:latin typeface="Arial MT"/>
                <a:cs typeface="Arial MT"/>
              </a:rPr>
              <a:t> </a:t>
            </a:r>
            <a:r>
              <a:rPr sz="2400" spc="-5" dirty="0">
                <a:latin typeface="Arial MT"/>
                <a:cs typeface="Arial MT"/>
              </a:rPr>
              <a:t>system</a:t>
            </a:r>
            <a:r>
              <a:rPr sz="2400" spc="-15" dirty="0">
                <a:latin typeface="Arial MT"/>
                <a:cs typeface="Arial MT"/>
              </a:rPr>
              <a:t> </a:t>
            </a:r>
            <a:r>
              <a:rPr sz="2400" spc="-5" dirty="0">
                <a:latin typeface="Arial MT"/>
                <a:cs typeface="Arial MT"/>
              </a:rPr>
              <a:t>compromise</a:t>
            </a:r>
            <a:r>
              <a:rPr sz="2400" dirty="0">
                <a:latin typeface="Arial MT"/>
                <a:cs typeface="Arial MT"/>
              </a:rPr>
              <a:t> </a:t>
            </a:r>
            <a:r>
              <a:rPr sz="2400" spc="-5" dirty="0">
                <a:latin typeface="Arial MT"/>
                <a:cs typeface="Arial MT"/>
              </a:rPr>
              <a:t>to:</a:t>
            </a:r>
            <a:endParaRPr sz="2400">
              <a:latin typeface="Arial MT"/>
              <a:cs typeface="Arial MT"/>
            </a:endParaRPr>
          </a:p>
          <a:p>
            <a:pPr marL="895350" lvl="1" indent="-426720">
              <a:lnSpc>
                <a:spcPct val="100000"/>
              </a:lnSpc>
              <a:spcBef>
                <a:spcPts val="250"/>
              </a:spcBef>
              <a:buChar char="–"/>
              <a:tabLst>
                <a:tab pos="895350" algn="l"/>
                <a:tab pos="895985" algn="l"/>
              </a:tabLst>
            </a:pPr>
            <a:r>
              <a:rPr sz="2000" spc="-5" dirty="0">
                <a:latin typeface="Arial MT"/>
                <a:cs typeface="Arial MT"/>
              </a:rPr>
              <a:t>Hide</a:t>
            </a:r>
            <a:r>
              <a:rPr sz="2000" dirty="0">
                <a:latin typeface="Arial MT"/>
                <a:cs typeface="Arial MT"/>
              </a:rPr>
              <a:t> </a:t>
            </a:r>
            <a:r>
              <a:rPr sz="2000" spc="-5" dirty="0">
                <a:latin typeface="Arial MT"/>
                <a:cs typeface="Arial MT"/>
              </a:rPr>
              <a:t>the</a:t>
            </a:r>
            <a:r>
              <a:rPr sz="2000" spc="-10" dirty="0">
                <a:latin typeface="Arial MT"/>
                <a:cs typeface="Arial MT"/>
              </a:rPr>
              <a:t> </a:t>
            </a:r>
            <a:r>
              <a:rPr sz="2000" spc="-5" dirty="0">
                <a:latin typeface="Arial MT"/>
                <a:cs typeface="Arial MT"/>
              </a:rPr>
              <a:t>attacker’s</a:t>
            </a:r>
            <a:r>
              <a:rPr sz="2000" spc="-30" dirty="0">
                <a:latin typeface="Arial MT"/>
                <a:cs typeface="Arial MT"/>
              </a:rPr>
              <a:t> </a:t>
            </a:r>
            <a:r>
              <a:rPr sz="2000" spc="-5" dirty="0">
                <a:latin typeface="Arial MT"/>
                <a:cs typeface="Arial MT"/>
              </a:rPr>
              <a:t>presence</a:t>
            </a:r>
            <a:endParaRPr sz="2000">
              <a:latin typeface="Arial MT"/>
              <a:cs typeface="Arial MT"/>
            </a:endParaRPr>
          </a:p>
          <a:p>
            <a:pPr marL="895350" lvl="1" indent="-426720">
              <a:lnSpc>
                <a:spcPct val="100000"/>
              </a:lnSpc>
              <a:spcBef>
                <a:spcPts val="240"/>
              </a:spcBef>
              <a:buChar char="–"/>
              <a:tabLst>
                <a:tab pos="895350" algn="l"/>
                <a:tab pos="895985" algn="l"/>
              </a:tabLst>
            </a:pPr>
            <a:r>
              <a:rPr sz="2000" spc="-5" dirty="0">
                <a:latin typeface="Arial MT"/>
                <a:cs typeface="Arial MT"/>
              </a:rPr>
              <a:t>Provide</a:t>
            </a:r>
            <a:r>
              <a:rPr sz="2000" spc="-15" dirty="0">
                <a:latin typeface="Arial MT"/>
                <a:cs typeface="Arial MT"/>
              </a:rPr>
              <a:t> </a:t>
            </a:r>
            <a:r>
              <a:rPr sz="2000" spc="-5" dirty="0">
                <a:latin typeface="Arial MT"/>
                <a:cs typeface="Arial MT"/>
              </a:rPr>
              <a:t>backdoors</a:t>
            </a:r>
            <a:r>
              <a:rPr sz="2000" spc="-15" dirty="0">
                <a:latin typeface="Arial MT"/>
                <a:cs typeface="Arial MT"/>
              </a:rPr>
              <a:t> </a:t>
            </a:r>
            <a:r>
              <a:rPr sz="2000" spc="-5" dirty="0">
                <a:latin typeface="Arial MT"/>
                <a:cs typeface="Arial MT"/>
              </a:rPr>
              <a:t>for</a:t>
            </a:r>
            <a:r>
              <a:rPr sz="2000" spc="-20" dirty="0">
                <a:latin typeface="Arial MT"/>
                <a:cs typeface="Arial MT"/>
              </a:rPr>
              <a:t> </a:t>
            </a:r>
            <a:r>
              <a:rPr sz="2000" spc="-5" dirty="0">
                <a:latin typeface="Arial MT"/>
                <a:cs typeface="Arial MT"/>
              </a:rPr>
              <a:t>easy</a:t>
            </a:r>
            <a:r>
              <a:rPr sz="2000" spc="-20" dirty="0">
                <a:latin typeface="Arial MT"/>
                <a:cs typeface="Arial MT"/>
              </a:rPr>
              <a:t> </a:t>
            </a:r>
            <a:r>
              <a:rPr sz="2000" spc="-5" dirty="0">
                <a:latin typeface="Arial MT"/>
                <a:cs typeface="Arial MT"/>
              </a:rPr>
              <a:t>reentry</a:t>
            </a:r>
            <a:endParaRPr sz="2000">
              <a:latin typeface="Arial MT"/>
              <a:cs typeface="Arial MT"/>
            </a:endParaRPr>
          </a:p>
          <a:p>
            <a:pPr lvl="1">
              <a:lnSpc>
                <a:spcPct val="100000"/>
              </a:lnSpc>
              <a:spcBef>
                <a:spcPts val="55"/>
              </a:spcBef>
              <a:buFont typeface="Arial MT"/>
              <a:buChar char="–"/>
            </a:pPr>
            <a:endParaRPr sz="2950">
              <a:latin typeface="Arial MT"/>
              <a:cs typeface="Arial MT"/>
            </a:endParaRPr>
          </a:p>
          <a:p>
            <a:pPr marL="354965">
              <a:lnSpc>
                <a:spcPct val="100000"/>
              </a:lnSpc>
            </a:pPr>
            <a:r>
              <a:rPr sz="2400" spc="-5" dirty="0">
                <a:latin typeface="Arial MT"/>
                <a:cs typeface="Arial MT"/>
              </a:rPr>
              <a:t>Simple</a:t>
            </a:r>
            <a:r>
              <a:rPr sz="2400" spc="-45" dirty="0">
                <a:latin typeface="Arial MT"/>
                <a:cs typeface="Arial MT"/>
              </a:rPr>
              <a:t> </a:t>
            </a:r>
            <a:r>
              <a:rPr sz="2400" spc="-5" dirty="0">
                <a:latin typeface="Arial MT"/>
                <a:cs typeface="Arial MT"/>
              </a:rPr>
              <a:t>rootkits:</a:t>
            </a:r>
            <a:endParaRPr sz="2400">
              <a:latin typeface="Arial MT"/>
              <a:cs typeface="Arial MT"/>
            </a:endParaRPr>
          </a:p>
          <a:p>
            <a:pPr marL="895350" lvl="1" indent="-426720">
              <a:lnSpc>
                <a:spcPct val="100000"/>
              </a:lnSpc>
              <a:spcBef>
                <a:spcPts val="250"/>
              </a:spcBef>
              <a:buChar char="–"/>
              <a:tabLst>
                <a:tab pos="895350" algn="l"/>
                <a:tab pos="895985" algn="l"/>
              </a:tabLst>
            </a:pPr>
            <a:r>
              <a:rPr sz="2000" spc="-5" dirty="0">
                <a:latin typeface="Arial MT"/>
                <a:cs typeface="Arial MT"/>
              </a:rPr>
              <a:t>Modify</a:t>
            </a:r>
            <a:r>
              <a:rPr sz="2000" spc="-20" dirty="0">
                <a:latin typeface="Arial MT"/>
                <a:cs typeface="Arial MT"/>
              </a:rPr>
              <a:t> </a:t>
            </a:r>
            <a:r>
              <a:rPr sz="2000" spc="-5" dirty="0">
                <a:latin typeface="Arial MT"/>
                <a:cs typeface="Arial MT"/>
              </a:rPr>
              <a:t>user programs (ls,</a:t>
            </a:r>
            <a:r>
              <a:rPr sz="2000" spc="-15" dirty="0">
                <a:latin typeface="Arial MT"/>
                <a:cs typeface="Arial MT"/>
              </a:rPr>
              <a:t> </a:t>
            </a:r>
            <a:r>
              <a:rPr sz="2000" spc="-5" dirty="0">
                <a:latin typeface="Arial MT"/>
                <a:cs typeface="Arial MT"/>
              </a:rPr>
              <a:t>ps)</a:t>
            </a:r>
            <a:endParaRPr sz="2000">
              <a:latin typeface="Arial MT"/>
              <a:cs typeface="Arial MT"/>
            </a:endParaRPr>
          </a:p>
          <a:p>
            <a:pPr marL="895350" lvl="1" indent="-426720">
              <a:lnSpc>
                <a:spcPct val="100000"/>
              </a:lnSpc>
              <a:spcBef>
                <a:spcPts val="240"/>
              </a:spcBef>
              <a:buChar char="–"/>
              <a:tabLst>
                <a:tab pos="895350" algn="l"/>
                <a:tab pos="895985" algn="l"/>
              </a:tabLst>
            </a:pPr>
            <a:r>
              <a:rPr sz="2000" spc="-5" dirty="0">
                <a:latin typeface="Arial MT"/>
                <a:cs typeface="Arial MT"/>
              </a:rPr>
              <a:t>Detectable by tools like</a:t>
            </a:r>
            <a:r>
              <a:rPr sz="2000" spc="10" dirty="0">
                <a:latin typeface="Arial MT"/>
                <a:cs typeface="Arial MT"/>
              </a:rPr>
              <a:t> </a:t>
            </a:r>
            <a:r>
              <a:rPr sz="2000" spc="-5" dirty="0">
                <a:latin typeface="Arial MT"/>
                <a:cs typeface="Arial MT"/>
              </a:rPr>
              <a:t>Tripwire</a:t>
            </a:r>
            <a:endParaRPr sz="2000">
              <a:latin typeface="Arial MT"/>
              <a:cs typeface="Arial MT"/>
            </a:endParaRPr>
          </a:p>
          <a:p>
            <a:pPr lvl="1">
              <a:lnSpc>
                <a:spcPct val="100000"/>
              </a:lnSpc>
              <a:spcBef>
                <a:spcPts val="55"/>
              </a:spcBef>
              <a:buFont typeface="Arial MT"/>
              <a:buChar char="–"/>
            </a:pPr>
            <a:endParaRPr sz="2950">
              <a:latin typeface="Arial MT"/>
              <a:cs typeface="Arial MT"/>
            </a:endParaRPr>
          </a:p>
          <a:p>
            <a:pPr marL="355600" indent="-342900">
              <a:lnSpc>
                <a:spcPct val="100000"/>
              </a:lnSpc>
              <a:buClr>
                <a:srgbClr val="3365CC"/>
              </a:buClr>
              <a:buFont typeface="Times New Roman"/>
              <a:buChar char="•"/>
              <a:tabLst>
                <a:tab pos="354965" algn="l"/>
                <a:tab pos="355600" algn="l"/>
              </a:tabLst>
            </a:pPr>
            <a:r>
              <a:rPr sz="2400" spc="-5" dirty="0">
                <a:latin typeface="Arial MT"/>
                <a:cs typeface="Arial MT"/>
              </a:rPr>
              <a:t>Sophisticated</a:t>
            </a:r>
            <a:r>
              <a:rPr sz="2400" spc="-25" dirty="0">
                <a:latin typeface="Arial MT"/>
                <a:cs typeface="Arial MT"/>
              </a:rPr>
              <a:t> </a:t>
            </a:r>
            <a:r>
              <a:rPr sz="2400" spc="-5" dirty="0">
                <a:latin typeface="Arial MT"/>
                <a:cs typeface="Arial MT"/>
              </a:rPr>
              <a:t>rootkits:</a:t>
            </a:r>
            <a:endParaRPr sz="2400">
              <a:latin typeface="Arial MT"/>
              <a:cs typeface="Arial MT"/>
            </a:endParaRPr>
          </a:p>
          <a:p>
            <a:pPr marL="895350" lvl="1" indent="-426720">
              <a:lnSpc>
                <a:spcPct val="100000"/>
              </a:lnSpc>
              <a:spcBef>
                <a:spcPts val="250"/>
              </a:spcBef>
              <a:buChar char="–"/>
              <a:tabLst>
                <a:tab pos="895350" algn="l"/>
                <a:tab pos="895985" algn="l"/>
              </a:tabLst>
            </a:pPr>
            <a:r>
              <a:rPr sz="2000" spc="-5" dirty="0">
                <a:latin typeface="Arial MT"/>
                <a:cs typeface="Arial MT"/>
              </a:rPr>
              <a:t>Modify</a:t>
            </a:r>
            <a:r>
              <a:rPr sz="2000" spc="-20" dirty="0">
                <a:latin typeface="Arial MT"/>
                <a:cs typeface="Arial MT"/>
              </a:rPr>
              <a:t> </a:t>
            </a:r>
            <a:r>
              <a:rPr sz="2000" spc="-5" dirty="0">
                <a:latin typeface="Arial MT"/>
                <a:cs typeface="Arial MT"/>
              </a:rPr>
              <a:t>the</a:t>
            </a:r>
            <a:r>
              <a:rPr sz="2000" spc="-20" dirty="0">
                <a:latin typeface="Arial MT"/>
                <a:cs typeface="Arial MT"/>
              </a:rPr>
              <a:t> </a:t>
            </a:r>
            <a:r>
              <a:rPr sz="2000" spc="-5" dirty="0">
                <a:latin typeface="Arial MT"/>
                <a:cs typeface="Arial MT"/>
              </a:rPr>
              <a:t>kernel itself</a:t>
            </a:r>
            <a:endParaRPr sz="2000">
              <a:latin typeface="Arial MT"/>
              <a:cs typeface="Arial MT"/>
            </a:endParaRPr>
          </a:p>
          <a:p>
            <a:pPr marL="895350" lvl="1" indent="-426720">
              <a:lnSpc>
                <a:spcPct val="100000"/>
              </a:lnSpc>
              <a:spcBef>
                <a:spcPts val="240"/>
              </a:spcBef>
              <a:buChar char="–"/>
              <a:tabLst>
                <a:tab pos="895350" algn="l"/>
                <a:tab pos="895985" algn="l"/>
              </a:tabLst>
            </a:pPr>
            <a:r>
              <a:rPr sz="2000" spc="-10" dirty="0">
                <a:latin typeface="Arial MT"/>
                <a:cs typeface="Arial MT"/>
              </a:rPr>
              <a:t>Hard </a:t>
            </a:r>
            <a:r>
              <a:rPr sz="2000" spc="-5" dirty="0">
                <a:latin typeface="Arial MT"/>
                <a:cs typeface="Arial MT"/>
              </a:rPr>
              <a:t>to</a:t>
            </a:r>
            <a:r>
              <a:rPr sz="2000" spc="-20" dirty="0">
                <a:latin typeface="Arial MT"/>
                <a:cs typeface="Arial MT"/>
              </a:rPr>
              <a:t> </a:t>
            </a:r>
            <a:r>
              <a:rPr sz="2000" spc="-10" dirty="0">
                <a:latin typeface="Arial MT"/>
                <a:cs typeface="Arial MT"/>
              </a:rPr>
              <a:t>detect</a:t>
            </a:r>
            <a:r>
              <a:rPr sz="2000" spc="-15" dirty="0">
                <a:latin typeface="Arial MT"/>
                <a:cs typeface="Arial MT"/>
              </a:rPr>
              <a:t> </a:t>
            </a:r>
            <a:r>
              <a:rPr sz="2000" spc="-5" dirty="0">
                <a:latin typeface="Arial MT"/>
                <a:cs typeface="Arial MT"/>
              </a:rPr>
              <a:t>from</a:t>
            </a:r>
            <a:r>
              <a:rPr sz="2000" spc="-20" dirty="0">
                <a:latin typeface="Arial MT"/>
                <a:cs typeface="Arial MT"/>
              </a:rPr>
              <a:t> </a:t>
            </a:r>
            <a:r>
              <a:rPr sz="2000" spc="-10" dirty="0">
                <a:latin typeface="Arial MT"/>
                <a:cs typeface="Arial MT"/>
              </a:rPr>
              <a:t>userland</a:t>
            </a:r>
            <a:endParaRPr sz="20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914900" cy="695960"/>
          </a:xfrm>
          <a:prstGeom prst="rect">
            <a:avLst/>
          </a:prstGeom>
        </p:spPr>
        <p:txBody>
          <a:bodyPr vert="horz" wrap="square" lIns="0" tIns="12065" rIns="0" bIns="0" rtlCol="0">
            <a:spAutoFit/>
          </a:bodyPr>
          <a:lstStyle/>
          <a:p>
            <a:pPr marL="12700">
              <a:lnSpc>
                <a:spcPct val="100000"/>
              </a:lnSpc>
              <a:spcBef>
                <a:spcPts val="95"/>
              </a:spcBef>
            </a:pPr>
            <a:r>
              <a:rPr spc="-5" dirty="0"/>
              <a:t>Rootkit</a:t>
            </a:r>
            <a:r>
              <a:rPr spc="-25" dirty="0"/>
              <a:t> </a:t>
            </a:r>
            <a:r>
              <a:rPr spc="-5" dirty="0"/>
              <a:t>Classification</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4517269" y="2491231"/>
            <a:ext cx="1844675" cy="269875"/>
          </a:xfrm>
          <a:prstGeom prst="rect">
            <a:avLst/>
          </a:prstGeom>
        </p:spPr>
        <p:txBody>
          <a:bodyPr vert="horz" wrap="square" lIns="0" tIns="12700" rIns="0" bIns="0" rtlCol="0">
            <a:spAutoFit/>
          </a:bodyPr>
          <a:lstStyle/>
          <a:p>
            <a:pPr marL="12700">
              <a:lnSpc>
                <a:spcPct val="100000"/>
              </a:lnSpc>
              <a:spcBef>
                <a:spcPts val="100"/>
              </a:spcBef>
            </a:pPr>
            <a:r>
              <a:rPr sz="1600" b="1" spc="-15" dirty="0">
                <a:latin typeface="Arial"/>
                <a:cs typeface="Arial"/>
              </a:rPr>
              <a:t>Traditional</a:t>
            </a:r>
            <a:r>
              <a:rPr sz="1600" b="1" spc="-30" dirty="0">
                <a:latin typeface="Arial"/>
                <a:cs typeface="Arial"/>
              </a:rPr>
              <a:t> </a:t>
            </a:r>
            <a:r>
              <a:rPr sz="1600" b="1" spc="-5" dirty="0">
                <a:latin typeface="Arial"/>
                <a:cs typeface="Arial"/>
              </a:rPr>
              <a:t>RootKit</a:t>
            </a:r>
            <a:endParaRPr sz="1600">
              <a:latin typeface="Arial"/>
              <a:cs typeface="Arial"/>
            </a:endParaRPr>
          </a:p>
        </p:txBody>
      </p:sp>
      <p:sp>
        <p:nvSpPr>
          <p:cNvPr id="5" name="object 5"/>
          <p:cNvSpPr txBox="1"/>
          <p:nvPr/>
        </p:nvSpPr>
        <p:spPr>
          <a:xfrm>
            <a:off x="7574805" y="2491231"/>
            <a:ext cx="1969770"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Kernel-level</a:t>
            </a:r>
            <a:r>
              <a:rPr sz="1600" b="1" spc="-45" dirty="0">
                <a:latin typeface="Arial"/>
                <a:cs typeface="Arial"/>
              </a:rPr>
              <a:t> </a:t>
            </a:r>
            <a:r>
              <a:rPr sz="1600" b="1" spc="-5" dirty="0">
                <a:latin typeface="Arial"/>
                <a:cs typeface="Arial"/>
              </a:rPr>
              <a:t>RootKit</a:t>
            </a:r>
            <a:endParaRPr sz="1600">
              <a:latin typeface="Arial"/>
              <a:cs typeface="Arial"/>
            </a:endParaRPr>
          </a:p>
        </p:txBody>
      </p:sp>
      <p:sp>
        <p:nvSpPr>
          <p:cNvPr id="6" name="object 6"/>
          <p:cNvSpPr txBox="1"/>
          <p:nvPr/>
        </p:nvSpPr>
        <p:spPr>
          <a:xfrm>
            <a:off x="1194194" y="2491231"/>
            <a:ext cx="240855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Application-level</a:t>
            </a:r>
            <a:r>
              <a:rPr sz="1600" b="1" spc="-45" dirty="0">
                <a:latin typeface="Arial"/>
                <a:cs typeface="Arial"/>
              </a:rPr>
              <a:t> </a:t>
            </a:r>
            <a:r>
              <a:rPr sz="1600" b="1" spc="-5" dirty="0">
                <a:latin typeface="Arial"/>
                <a:cs typeface="Arial"/>
              </a:rPr>
              <a:t>Rootkit</a:t>
            </a:r>
            <a:endParaRPr sz="1600">
              <a:latin typeface="Arial"/>
              <a:cs typeface="Arial"/>
            </a:endParaRPr>
          </a:p>
        </p:txBody>
      </p:sp>
      <p:grpSp>
        <p:nvGrpSpPr>
          <p:cNvPr id="7" name="object 7"/>
          <p:cNvGrpSpPr/>
          <p:nvPr/>
        </p:nvGrpSpPr>
        <p:grpSpPr>
          <a:xfrm>
            <a:off x="3956189" y="3014472"/>
            <a:ext cx="2857500" cy="763905"/>
            <a:chOff x="3956189" y="3014472"/>
            <a:chExt cx="2857500" cy="763905"/>
          </a:xfrm>
        </p:grpSpPr>
        <p:sp>
          <p:nvSpPr>
            <p:cNvPr id="8" name="object 8"/>
            <p:cNvSpPr/>
            <p:nvPr/>
          </p:nvSpPr>
          <p:spPr>
            <a:xfrm>
              <a:off x="3975239" y="3033522"/>
              <a:ext cx="2819400" cy="744855"/>
            </a:xfrm>
            <a:custGeom>
              <a:avLst/>
              <a:gdLst/>
              <a:ahLst/>
              <a:cxnLst/>
              <a:rect l="l" t="t" r="r" b="b"/>
              <a:pathLst>
                <a:path w="2819400" h="744854">
                  <a:moveTo>
                    <a:pt x="2819400" y="744474"/>
                  </a:moveTo>
                  <a:lnTo>
                    <a:pt x="2819400" y="417575"/>
                  </a:lnTo>
                  <a:lnTo>
                    <a:pt x="2816594" y="368969"/>
                  </a:lnTo>
                  <a:lnTo>
                    <a:pt x="2808387" y="321986"/>
                  </a:lnTo>
                  <a:lnTo>
                    <a:pt x="2795092" y="276942"/>
                  </a:lnTo>
                  <a:lnTo>
                    <a:pt x="2777021" y="234153"/>
                  </a:lnTo>
                  <a:lnTo>
                    <a:pt x="2754488" y="193938"/>
                  </a:lnTo>
                  <a:lnTo>
                    <a:pt x="2727806" y="156612"/>
                  </a:lnTo>
                  <a:lnTo>
                    <a:pt x="2697289" y="122491"/>
                  </a:lnTo>
                  <a:lnTo>
                    <a:pt x="2663249" y="91893"/>
                  </a:lnTo>
                  <a:lnTo>
                    <a:pt x="2626001" y="65133"/>
                  </a:lnTo>
                  <a:lnTo>
                    <a:pt x="2585856" y="42529"/>
                  </a:lnTo>
                  <a:lnTo>
                    <a:pt x="2543130" y="24397"/>
                  </a:lnTo>
                  <a:lnTo>
                    <a:pt x="2498133" y="11054"/>
                  </a:lnTo>
                  <a:lnTo>
                    <a:pt x="2451181" y="2816"/>
                  </a:lnTo>
                  <a:lnTo>
                    <a:pt x="2402586" y="0"/>
                  </a:lnTo>
                  <a:lnTo>
                    <a:pt x="417576" y="0"/>
                  </a:lnTo>
                  <a:lnTo>
                    <a:pt x="368969" y="2816"/>
                  </a:lnTo>
                  <a:lnTo>
                    <a:pt x="321986" y="11054"/>
                  </a:lnTo>
                  <a:lnTo>
                    <a:pt x="276942" y="24397"/>
                  </a:lnTo>
                  <a:lnTo>
                    <a:pt x="234153" y="42529"/>
                  </a:lnTo>
                  <a:lnTo>
                    <a:pt x="193938" y="65133"/>
                  </a:lnTo>
                  <a:lnTo>
                    <a:pt x="156612" y="91893"/>
                  </a:lnTo>
                  <a:lnTo>
                    <a:pt x="122491" y="122491"/>
                  </a:lnTo>
                  <a:lnTo>
                    <a:pt x="91893" y="156612"/>
                  </a:lnTo>
                  <a:lnTo>
                    <a:pt x="65133" y="193938"/>
                  </a:lnTo>
                  <a:lnTo>
                    <a:pt x="42529" y="234153"/>
                  </a:lnTo>
                  <a:lnTo>
                    <a:pt x="24397" y="276942"/>
                  </a:lnTo>
                  <a:lnTo>
                    <a:pt x="11054" y="321986"/>
                  </a:lnTo>
                  <a:lnTo>
                    <a:pt x="2816" y="368969"/>
                  </a:lnTo>
                  <a:lnTo>
                    <a:pt x="0" y="417575"/>
                  </a:lnTo>
                  <a:lnTo>
                    <a:pt x="0" y="744474"/>
                  </a:lnTo>
                  <a:lnTo>
                    <a:pt x="2819400" y="744474"/>
                  </a:lnTo>
                  <a:close/>
                </a:path>
              </a:pathLst>
            </a:custGeom>
            <a:solidFill>
              <a:srgbClr val="000000"/>
            </a:solidFill>
          </p:spPr>
          <p:txBody>
            <a:bodyPr wrap="square" lIns="0" tIns="0" rIns="0" bIns="0" rtlCol="0"/>
            <a:lstStyle/>
            <a:p>
              <a:endParaRPr/>
            </a:p>
          </p:txBody>
        </p:sp>
        <p:sp>
          <p:nvSpPr>
            <p:cNvPr id="9" name="object 9"/>
            <p:cNvSpPr/>
            <p:nvPr/>
          </p:nvSpPr>
          <p:spPr>
            <a:xfrm>
              <a:off x="3956189" y="3014472"/>
              <a:ext cx="2857500" cy="763905"/>
            </a:xfrm>
            <a:custGeom>
              <a:avLst/>
              <a:gdLst/>
              <a:ahLst/>
              <a:cxnLst/>
              <a:rect l="l" t="t" r="r" b="b"/>
              <a:pathLst>
                <a:path w="2857500" h="763904">
                  <a:moveTo>
                    <a:pt x="2857500" y="763524"/>
                  </a:moveTo>
                  <a:lnTo>
                    <a:pt x="2857500" y="413765"/>
                  </a:lnTo>
                  <a:lnTo>
                    <a:pt x="2855214" y="391667"/>
                  </a:lnTo>
                  <a:lnTo>
                    <a:pt x="2847723" y="343386"/>
                  </a:lnTo>
                  <a:lnTo>
                    <a:pt x="2834974" y="297005"/>
                  </a:lnTo>
                  <a:lnTo>
                    <a:pt x="2817300" y="252833"/>
                  </a:lnTo>
                  <a:lnTo>
                    <a:pt x="2795035" y="211181"/>
                  </a:lnTo>
                  <a:lnTo>
                    <a:pt x="2768511" y="172358"/>
                  </a:lnTo>
                  <a:lnTo>
                    <a:pt x="2738061" y="136674"/>
                  </a:lnTo>
                  <a:lnTo>
                    <a:pt x="2704019" y="104437"/>
                  </a:lnTo>
                  <a:lnTo>
                    <a:pt x="2666717" y="75958"/>
                  </a:lnTo>
                  <a:lnTo>
                    <a:pt x="2626488" y="51546"/>
                  </a:lnTo>
                  <a:lnTo>
                    <a:pt x="2583667" y="31511"/>
                  </a:lnTo>
                  <a:lnTo>
                    <a:pt x="2538584" y="16162"/>
                  </a:lnTo>
                  <a:lnTo>
                    <a:pt x="2491575" y="5809"/>
                  </a:lnTo>
                  <a:lnTo>
                    <a:pt x="2442972" y="761"/>
                  </a:lnTo>
                  <a:lnTo>
                    <a:pt x="2421636" y="0"/>
                  </a:lnTo>
                  <a:lnTo>
                    <a:pt x="436626" y="0"/>
                  </a:lnTo>
                  <a:lnTo>
                    <a:pt x="387768" y="2781"/>
                  </a:lnTo>
                  <a:lnTo>
                    <a:pt x="340263" y="10916"/>
                  </a:lnTo>
                  <a:lnTo>
                    <a:pt x="294454" y="24115"/>
                  </a:lnTo>
                  <a:lnTo>
                    <a:pt x="250686" y="42089"/>
                  </a:lnTo>
                  <a:lnTo>
                    <a:pt x="209301" y="64550"/>
                  </a:lnTo>
                  <a:lnTo>
                    <a:pt x="170645" y="91209"/>
                  </a:lnTo>
                  <a:lnTo>
                    <a:pt x="135061" y="121777"/>
                  </a:lnTo>
                  <a:lnTo>
                    <a:pt x="102892" y="155964"/>
                  </a:lnTo>
                  <a:lnTo>
                    <a:pt x="74484" y="193483"/>
                  </a:lnTo>
                  <a:lnTo>
                    <a:pt x="50181" y="234044"/>
                  </a:lnTo>
                  <a:lnTo>
                    <a:pt x="30325" y="277359"/>
                  </a:lnTo>
                  <a:lnTo>
                    <a:pt x="15261" y="323138"/>
                  </a:lnTo>
                  <a:lnTo>
                    <a:pt x="5333" y="371093"/>
                  </a:lnTo>
                  <a:lnTo>
                    <a:pt x="761" y="415289"/>
                  </a:lnTo>
                  <a:lnTo>
                    <a:pt x="0" y="436625"/>
                  </a:lnTo>
                  <a:lnTo>
                    <a:pt x="0" y="763524"/>
                  </a:lnTo>
                  <a:lnTo>
                    <a:pt x="38100" y="763524"/>
                  </a:lnTo>
                  <a:lnTo>
                    <a:pt x="38100" y="436625"/>
                  </a:lnTo>
                  <a:lnTo>
                    <a:pt x="38862" y="416052"/>
                  </a:lnTo>
                  <a:lnTo>
                    <a:pt x="46481" y="355853"/>
                  </a:lnTo>
                  <a:lnTo>
                    <a:pt x="59790" y="307500"/>
                  </a:lnTo>
                  <a:lnTo>
                    <a:pt x="79099" y="261225"/>
                  </a:lnTo>
                  <a:lnTo>
                    <a:pt x="104021" y="217715"/>
                  </a:lnTo>
                  <a:lnTo>
                    <a:pt x="134171" y="177655"/>
                  </a:lnTo>
                  <a:lnTo>
                    <a:pt x="169163" y="141731"/>
                  </a:lnTo>
                  <a:lnTo>
                    <a:pt x="198881" y="117347"/>
                  </a:lnTo>
                  <a:lnTo>
                    <a:pt x="242158" y="89196"/>
                  </a:lnTo>
                  <a:lnTo>
                    <a:pt x="287960" y="67187"/>
                  </a:lnTo>
                  <a:lnTo>
                    <a:pt x="335974" y="51328"/>
                  </a:lnTo>
                  <a:lnTo>
                    <a:pt x="385887" y="41629"/>
                  </a:lnTo>
                  <a:lnTo>
                    <a:pt x="436626" y="38152"/>
                  </a:lnTo>
                  <a:lnTo>
                    <a:pt x="2421636" y="38099"/>
                  </a:lnTo>
                  <a:lnTo>
                    <a:pt x="2442210" y="38861"/>
                  </a:lnTo>
                  <a:lnTo>
                    <a:pt x="2510607" y="48377"/>
                  </a:lnTo>
                  <a:lnTo>
                    <a:pt x="2556277" y="61806"/>
                  </a:lnTo>
                  <a:lnTo>
                    <a:pt x="2599451" y="80318"/>
                  </a:lnTo>
                  <a:lnTo>
                    <a:pt x="2639788" y="103555"/>
                  </a:lnTo>
                  <a:lnTo>
                    <a:pt x="2676947" y="131162"/>
                  </a:lnTo>
                  <a:lnTo>
                    <a:pt x="2710586" y="162782"/>
                  </a:lnTo>
                  <a:lnTo>
                    <a:pt x="2740364" y="198058"/>
                  </a:lnTo>
                  <a:lnTo>
                    <a:pt x="2765941" y="236634"/>
                  </a:lnTo>
                  <a:lnTo>
                    <a:pt x="2786974" y="278155"/>
                  </a:lnTo>
                  <a:lnTo>
                    <a:pt x="2803122" y="322262"/>
                  </a:lnTo>
                  <a:lnTo>
                    <a:pt x="2814045" y="368600"/>
                  </a:lnTo>
                  <a:lnTo>
                    <a:pt x="2819400" y="416813"/>
                  </a:lnTo>
                  <a:lnTo>
                    <a:pt x="2819400" y="763524"/>
                  </a:lnTo>
                  <a:lnTo>
                    <a:pt x="2857500" y="763524"/>
                  </a:lnTo>
                  <a:close/>
                </a:path>
              </a:pathLst>
            </a:custGeom>
            <a:solidFill>
              <a:srgbClr val="5490A8"/>
            </a:solidFill>
          </p:spPr>
          <p:txBody>
            <a:bodyPr wrap="square" lIns="0" tIns="0" rIns="0" bIns="0" rtlCol="0"/>
            <a:lstStyle/>
            <a:p>
              <a:endParaRPr/>
            </a:p>
          </p:txBody>
        </p:sp>
        <p:sp>
          <p:nvSpPr>
            <p:cNvPr id="10" name="object 10"/>
            <p:cNvSpPr/>
            <p:nvPr/>
          </p:nvSpPr>
          <p:spPr>
            <a:xfrm>
              <a:off x="4127639" y="3311652"/>
              <a:ext cx="533400" cy="466725"/>
            </a:xfrm>
            <a:custGeom>
              <a:avLst/>
              <a:gdLst/>
              <a:ahLst/>
              <a:cxnLst/>
              <a:rect l="l" t="t" r="r" b="b"/>
              <a:pathLst>
                <a:path w="533400" h="466725">
                  <a:moveTo>
                    <a:pt x="533400" y="466344"/>
                  </a:moveTo>
                  <a:lnTo>
                    <a:pt x="533400" y="0"/>
                  </a:lnTo>
                  <a:lnTo>
                    <a:pt x="0" y="0"/>
                  </a:lnTo>
                  <a:lnTo>
                    <a:pt x="0" y="466344"/>
                  </a:lnTo>
                  <a:lnTo>
                    <a:pt x="533400" y="466344"/>
                  </a:lnTo>
                  <a:close/>
                </a:path>
              </a:pathLst>
            </a:custGeom>
            <a:solidFill>
              <a:srgbClr val="FF0043"/>
            </a:solidFill>
          </p:spPr>
          <p:txBody>
            <a:bodyPr wrap="square" lIns="0" tIns="0" rIns="0" bIns="0" rtlCol="0"/>
            <a:lstStyle/>
            <a:p>
              <a:endParaRPr/>
            </a:p>
          </p:txBody>
        </p:sp>
        <p:sp>
          <p:nvSpPr>
            <p:cNvPr id="11" name="object 11"/>
            <p:cNvSpPr/>
            <p:nvPr/>
          </p:nvSpPr>
          <p:spPr>
            <a:xfrm>
              <a:off x="4121543" y="3305556"/>
              <a:ext cx="546735" cy="472440"/>
            </a:xfrm>
            <a:custGeom>
              <a:avLst/>
              <a:gdLst/>
              <a:ahLst/>
              <a:cxnLst/>
              <a:rect l="l" t="t" r="r" b="b"/>
              <a:pathLst>
                <a:path w="546735" h="472439">
                  <a:moveTo>
                    <a:pt x="546353" y="472440"/>
                  </a:moveTo>
                  <a:lnTo>
                    <a:pt x="546353" y="0"/>
                  </a:lnTo>
                  <a:lnTo>
                    <a:pt x="0" y="0"/>
                  </a:lnTo>
                  <a:lnTo>
                    <a:pt x="0" y="472440"/>
                  </a:lnTo>
                  <a:lnTo>
                    <a:pt x="6096" y="472440"/>
                  </a:lnTo>
                  <a:lnTo>
                    <a:pt x="6096" y="12192"/>
                  </a:lnTo>
                  <a:lnTo>
                    <a:pt x="12953" y="6096"/>
                  </a:lnTo>
                  <a:lnTo>
                    <a:pt x="12953" y="12192"/>
                  </a:lnTo>
                  <a:lnTo>
                    <a:pt x="533400" y="12192"/>
                  </a:lnTo>
                  <a:lnTo>
                    <a:pt x="533400" y="6096"/>
                  </a:lnTo>
                  <a:lnTo>
                    <a:pt x="539496" y="12192"/>
                  </a:lnTo>
                  <a:lnTo>
                    <a:pt x="539496" y="472440"/>
                  </a:lnTo>
                  <a:lnTo>
                    <a:pt x="546353" y="472440"/>
                  </a:lnTo>
                  <a:close/>
                </a:path>
                <a:path w="546735" h="472439">
                  <a:moveTo>
                    <a:pt x="12953" y="12192"/>
                  </a:moveTo>
                  <a:lnTo>
                    <a:pt x="12953" y="6096"/>
                  </a:lnTo>
                  <a:lnTo>
                    <a:pt x="6096" y="12192"/>
                  </a:lnTo>
                  <a:lnTo>
                    <a:pt x="12953" y="12192"/>
                  </a:lnTo>
                  <a:close/>
                </a:path>
                <a:path w="546735" h="472439">
                  <a:moveTo>
                    <a:pt x="12953" y="472440"/>
                  </a:moveTo>
                  <a:lnTo>
                    <a:pt x="12953" y="12192"/>
                  </a:lnTo>
                  <a:lnTo>
                    <a:pt x="6096" y="12192"/>
                  </a:lnTo>
                  <a:lnTo>
                    <a:pt x="6096" y="472440"/>
                  </a:lnTo>
                  <a:lnTo>
                    <a:pt x="12953" y="472440"/>
                  </a:lnTo>
                  <a:close/>
                </a:path>
                <a:path w="546735" h="472439">
                  <a:moveTo>
                    <a:pt x="539496" y="12192"/>
                  </a:moveTo>
                  <a:lnTo>
                    <a:pt x="533400" y="6096"/>
                  </a:lnTo>
                  <a:lnTo>
                    <a:pt x="533400" y="12192"/>
                  </a:lnTo>
                  <a:lnTo>
                    <a:pt x="539496" y="12192"/>
                  </a:lnTo>
                  <a:close/>
                </a:path>
                <a:path w="546735" h="472439">
                  <a:moveTo>
                    <a:pt x="539496" y="472440"/>
                  </a:moveTo>
                  <a:lnTo>
                    <a:pt x="539496" y="12192"/>
                  </a:lnTo>
                  <a:lnTo>
                    <a:pt x="533400" y="12192"/>
                  </a:lnTo>
                  <a:lnTo>
                    <a:pt x="533400" y="472440"/>
                  </a:lnTo>
                  <a:lnTo>
                    <a:pt x="539496" y="472440"/>
                  </a:lnTo>
                  <a:close/>
                </a:path>
              </a:pathLst>
            </a:custGeom>
            <a:solidFill>
              <a:srgbClr val="5490A8"/>
            </a:solidFill>
          </p:spPr>
          <p:txBody>
            <a:bodyPr wrap="square" lIns="0" tIns="0" rIns="0" bIns="0" rtlCol="0"/>
            <a:lstStyle/>
            <a:p>
              <a:endParaRPr/>
            </a:p>
          </p:txBody>
        </p:sp>
      </p:grpSp>
      <p:sp>
        <p:nvSpPr>
          <p:cNvPr id="12" name="object 12"/>
          <p:cNvSpPr txBox="1"/>
          <p:nvPr/>
        </p:nvSpPr>
        <p:spPr>
          <a:xfrm>
            <a:off x="4127639" y="3500882"/>
            <a:ext cx="533400" cy="208279"/>
          </a:xfrm>
          <a:prstGeom prst="rect">
            <a:avLst/>
          </a:prstGeom>
        </p:spPr>
        <p:txBody>
          <a:bodyPr vert="horz" wrap="square" lIns="0" tIns="12700" rIns="0" bIns="0" rtlCol="0">
            <a:spAutoFit/>
          </a:bodyPr>
          <a:lstStyle/>
          <a:p>
            <a:pPr marL="37465">
              <a:lnSpc>
                <a:spcPct val="100000"/>
              </a:lnSpc>
              <a:spcBef>
                <a:spcPts val="100"/>
              </a:spcBef>
            </a:pPr>
            <a:r>
              <a:rPr sz="1200" b="1" spc="-15" dirty="0">
                <a:solidFill>
                  <a:srgbClr val="003365"/>
                </a:solidFill>
                <a:latin typeface="Arial"/>
                <a:cs typeface="Arial"/>
              </a:rPr>
              <a:t>Trojan</a:t>
            </a:r>
            <a:endParaRPr sz="1200">
              <a:latin typeface="Arial"/>
              <a:cs typeface="Arial"/>
            </a:endParaRPr>
          </a:p>
        </p:txBody>
      </p:sp>
      <p:grpSp>
        <p:nvGrpSpPr>
          <p:cNvPr id="13" name="object 13"/>
          <p:cNvGrpSpPr/>
          <p:nvPr/>
        </p:nvGrpSpPr>
        <p:grpSpPr>
          <a:xfrm>
            <a:off x="4731143" y="3305555"/>
            <a:ext cx="1232535" cy="472440"/>
            <a:chOff x="4731143" y="3305555"/>
            <a:chExt cx="1232535" cy="472440"/>
          </a:xfrm>
        </p:grpSpPr>
        <p:sp>
          <p:nvSpPr>
            <p:cNvPr id="14" name="object 14"/>
            <p:cNvSpPr/>
            <p:nvPr/>
          </p:nvSpPr>
          <p:spPr>
            <a:xfrm>
              <a:off x="4737239" y="3311651"/>
              <a:ext cx="533400" cy="466725"/>
            </a:xfrm>
            <a:custGeom>
              <a:avLst/>
              <a:gdLst/>
              <a:ahLst/>
              <a:cxnLst/>
              <a:rect l="l" t="t" r="r" b="b"/>
              <a:pathLst>
                <a:path w="533400" h="466725">
                  <a:moveTo>
                    <a:pt x="533400" y="466344"/>
                  </a:moveTo>
                  <a:lnTo>
                    <a:pt x="533400" y="0"/>
                  </a:lnTo>
                  <a:lnTo>
                    <a:pt x="0" y="0"/>
                  </a:lnTo>
                  <a:lnTo>
                    <a:pt x="0" y="466344"/>
                  </a:lnTo>
                  <a:lnTo>
                    <a:pt x="533400" y="466344"/>
                  </a:lnTo>
                  <a:close/>
                </a:path>
              </a:pathLst>
            </a:custGeom>
            <a:solidFill>
              <a:srgbClr val="FF0043"/>
            </a:solidFill>
          </p:spPr>
          <p:txBody>
            <a:bodyPr wrap="square" lIns="0" tIns="0" rIns="0" bIns="0" rtlCol="0"/>
            <a:lstStyle/>
            <a:p>
              <a:endParaRPr/>
            </a:p>
          </p:txBody>
        </p:sp>
        <p:sp>
          <p:nvSpPr>
            <p:cNvPr id="15" name="object 15"/>
            <p:cNvSpPr/>
            <p:nvPr/>
          </p:nvSpPr>
          <p:spPr>
            <a:xfrm>
              <a:off x="4731143" y="3305555"/>
              <a:ext cx="546735" cy="472440"/>
            </a:xfrm>
            <a:custGeom>
              <a:avLst/>
              <a:gdLst/>
              <a:ahLst/>
              <a:cxnLst/>
              <a:rect l="l" t="t" r="r" b="b"/>
              <a:pathLst>
                <a:path w="546735" h="472439">
                  <a:moveTo>
                    <a:pt x="546353" y="472440"/>
                  </a:moveTo>
                  <a:lnTo>
                    <a:pt x="546353" y="0"/>
                  </a:lnTo>
                  <a:lnTo>
                    <a:pt x="0" y="0"/>
                  </a:lnTo>
                  <a:lnTo>
                    <a:pt x="0" y="472440"/>
                  </a:lnTo>
                  <a:lnTo>
                    <a:pt x="6096" y="472440"/>
                  </a:lnTo>
                  <a:lnTo>
                    <a:pt x="6096" y="12192"/>
                  </a:lnTo>
                  <a:lnTo>
                    <a:pt x="12953" y="6096"/>
                  </a:lnTo>
                  <a:lnTo>
                    <a:pt x="12953" y="12192"/>
                  </a:lnTo>
                  <a:lnTo>
                    <a:pt x="533400" y="12192"/>
                  </a:lnTo>
                  <a:lnTo>
                    <a:pt x="533400" y="6096"/>
                  </a:lnTo>
                  <a:lnTo>
                    <a:pt x="539496" y="12192"/>
                  </a:lnTo>
                  <a:lnTo>
                    <a:pt x="539496" y="472440"/>
                  </a:lnTo>
                  <a:lnTo>
                    <a:pt x="546353" y="472440"/>
                  </a:lnTo>
                  <a:close/>
                </a:path>
                <a:path w="546735" h="472439">
                  <a:moveTo>
                    <a:pt x="12953" y="12192"/>
                  </a:moveTo>
                  <a:lnTo>
                    <a:pt x="12953" y="6096"/>
                  </a:lnTo>
                  <a:lnTo>
                    <a:pt x="6096" y="12192"/>
                  </a:lnTo>
                  <a:lnTo>
                    <a:pt x="12953" y="12192"/>
                  </a:lnTo>
                  <a:close/>
                </a:path>
                <a:path w="546735" h="472439">
                  <a:moveTo>
                    <a:pt x="12953" y="472440"/>
                  </a:moveTo>
                  <a:lnTo>
                    <a:pt x="12953" y="12192"/>
                  </a:lnTo>
                  <a:lnTo>
                    <a:pt x="6096" y="12192"/>
                  </a:lnTo>
                  <a:lnTo>
                    <a:pt x="6096" y="472440"/>
                  </a:lnTo>
                  <a:lnTo>
                    <a:pt x="12953" y="472440"/>
                  </a:lnTo>
                  <a:close/>
                </a:path>
                <a:path w="546735" h="472439">
                  <a:moveTo>
                    <a:pt x="539496" y="12192"/>
                  </a:moveTo>
                  <a:lnTo>
                    <a:pt x="533400" y="6096"/>
                  </a:lnTo>
                  <a:lnTo>
                    <a:pt x="533400" y="12192"/>
                  </a:lnTo>
                  <a:lnTo>
                    <a:pt x="539496" y="12192"/>
                  </a:lnTo>
                  <a:close/>
                </a:path>
                <a:path w="546735" h="472439">
                  <a:moveTo>
                    <a:pt x="539496" y="472440"/>
                  </a:moveTo>
                  <a:lnTo>
                    <a:pt x="539496" y="12192"/>
                  </a:lnTo>
                  <a:lnTo>
                    <a:pt x="533400" y="12192"/>
                  </a:lnTo>
                  <a:lnTo>
                    <a:pt x="533400" y="472440"/>
                  </a:lnTo>
                  <a:lnTo>
                    <a:pt x="539496" y="472440"/>
                  </a:lnTo>
                  <a:close/>
                </a:path>
              </a:pathLst>
            </a:custGeom>
            <a:solidFill>
              <a:srgbClr val="5490A8"/>
            </a:solidFill>
          </p:spPr>
          <p:txBody>
            <a:bodyPr wrap="square" lIns="0" tIns="0" rIns="0" bIns="0" rtlCol="0"/>
            <a:lstStyle/>
            <a:p>
              <a:endParaRPr/>
            </a:p>
          </p:txBody>
        </p:sp>
        <p:sp>
          <p:nvSpPr>
            <p:cNvPr id="16" name="object 16"/>
            <p:cNvSpPr/>
            <p:nvPr/>
          </p:nvSpPr>
          <p:spPr>
            <a:xfrm>
              <a:off x="5346839" y="3311651"/>
              <a:ext cx="609600" cy="466725"/>
            </a:xfrm>
            <a:custGeom>
              <a:avLst/>
              <a:gdLst/>
              <a:ahLst/>
              <a:cxnLst/>
              <a:rect l="l" t="t" r="r" b="b"/>
              <a:pathLst>
                <a:path w="609600" h="466725">
                  <a:moveTo>
                    <a:pt x="609600" y="466344"/>
                  </a:moveTo>
                  <a:lnTo>
                    <a:pt x="609600" y="0"/>
                  </a:lnTo>
                  <a:lnTo>
                    <a:pt x="0" y="0"/>
                  </a:lnTo>
                  <a:lnTo>
                    <a:pt x="0" y="466344"/>
                  </a:lnTo>
                  <a:lnTo>
                    <a:pt x="609600" y="466344"/>
                  </a:lnTo>
                  <a:close/>
                </a:path>
              </a:pathLst>
            </a:custGeom>
            <a:solidFill>
              <a:srgbClr val="FF0043"/>
            </a:solidFill>
          </p:spPr>
          <p:txBody>
            <a:bodyPr wrap="square" lIns="0" tIns="0" rIns="0" bIns="0" rtlCol="0"/>
            <a:lstStyle/>
            <a:p>
              <a:endParaRPr/>
            </a:p>
          </p:txBody>
        </p:sp>
        <p:sp>
          <p:nvSpPr>
            <p:cNvPr id="17" name="object 17"/>
            <p:cNvSpPr/>
            <p:nvPr/>
          </p:nvSpPr>
          <p:spPr>
            <a:xfrm>
              <a:off x="5340743" y="3305555"/>
              <a:ext cx="622935" cy="472440"/>
            </a:xfrm>
            <a:custGeom>
              <a:avLst/>
              <a:gdLst/>
              <a:ahLst/>
              <a:cxnLst/>
              <a:rect l="l" t="t" r="r" b="b"/>
              <a:pathLst>
                <a:path w="622935" h="472439">
                  <a:moveTo>
                    <a:pt x="622553" y="472440"/>
                  </a:moveTo>
                  <a:lnTo>
                    <a:pt x="622553" y="0"/>
                  </a:lnTo>
                  <a:lnTo>
                    <a:pt x="0" y="0"/>
                  </a:lnTo>
                  <a:lnTo>
                    <a:pt x="0" y="472440"/>
                  </a:lnTo>
                  <a:lnTo>
                    <a:pt x="6096" y="472440"/>
                  </a:lnTo>
                  <a:lnTo>
                    <a:pt x="6096" y="12192"/>
                  </a:lnTo>
                  <a:lnTo>
                    <a:pt x="12953" y="6096"/>
                  </a:lnTo>
                  <a:lnTo>
                    <a:pt x="12953" y="12192"/>
                  </a:lnTo>
                  <a:lnTo>
                    <a:pt x="609600" y="12192"/>
                  </a:lnTo>
                  <a:lnTo>
                    <a:pt x="609600" y="6096"/>
                  </a:lnTo>
                  <a:lnTo>
                    <a:pt x="615696" y="12192"/>
                  </a:lnTo>
                  <a:lnTo>
                    <a:pt x="615696" y="472440"/>
                  </a:lnTo>
                  <a:lnTo>
                    <a:pt x="622553" y="472440"/>
                  </a:lnTo>
                  <a:close/>
                </a:path>
                <a:path w="622935" h="472439">
                  <a:moveTo>
                    <a:pt x="12953" y="12192"/>
                  </a:moveTo>
                  <a:lnTo>
                    <a:pt x="12953" y="6096"/>
                  </a:lnTo>
                  <a:lnTo>
                    <a:pt x="6096" y="12192"/>
                  </a:lnTo>
                  <a:lnTo>
                    <a:pt x="12953" y="12192"/>
                  </a:lnTo>
                  <a:close/>
                </a:path>
                <a:path w="622935" h="472439">
                  <a:moveTo>
                    <a:pt x="12953" y="472440"/>
                  </a:moveTo>
                  <a:lnTo>
                    <a:pt x="12953" y="12192"/>
                  </a:lnTo>
                  <a:lnTo>
                    <a:pt x="6096" y="12192"/>
                  </a:lnTo>
                  <a:lnTo>
                    <a:pt x="6096" y="472440"/>
                  </a:lnTo>
                  <a:lnTo>
                    <a:pt x="12953" y="472440"/>
                  </a:lnTo>
                  <a:close/>
                </a:path>
                <a:path w="622935" h="472439">
                  <a:moveTo>
                    <a:pt x="615696" y="12192"/>
                  </a:moveTo>
                  <a:lnTo>
                    <a:pt x="609600" y="6096"/>
                  </a:lnTo>
                  <a:lnTo>
                    <a:pt x="609600" y="12192"/>
                  </a:lnTo>
                  <a:lnTo>
                    <a:pt x="615696" y="12192"/>
                  </a:lnTo>
                  <a:close/>
                </a:path>
                <a:path w="622935" h="472439">
                  <a:moveTo>
                    <a:pt x="615696" y="472440"/>
                  </a:moveTo>
                  <a:lnTo>
                    <a:pt x="615696" y="12192"/>
                  </a:lnTo>
                  <a:lnTo>
                    <a:pt x="609600" y="12192"/>
                  </a:lnTo>
                  <a:lnTo>
                    <a:pt x="609600" y="472440"/>
                  </a:lnTo>
                  <a:lnTo>
                    <a:pt x="615696" y="472440"/>
                  </a:lnTo>
                  <a:close/>
                </a:path>
              </a:pathLst>
            </a:custGeom>
            <a:solidFill>
              <a:srgbClr val="5490A8"/>
            </a:solidFill>
          </p:spPr>
          <p:txBody>
            <a:bodyPr wrap="square" lIns="0" tIns="0" rIns="0" bIns="0" rtlCol="0"/>
            <a:lstStyle/>
            <a:p>
              <a:endParaRPr/>
            </a:p>
          </p:txBody>
        </p:sp>
      </p:grpSp>
      <p:sp>
        <p:nvSpPr>
          <p:cNvPr id="18" name="object 18"/>
          <p:cNvSpPr txBox="1"/>
          <p:nvPr/>
        </p:nvSpPr>
        <p:spPr>
          <a:xfrm>
            <a:off x="5346839" y="3500882"/>
            <a:ext cx="609600" cy="208279"/>
          </a:xfrm>
          <a:prstGeom prst="rect">
            <a:avLst/>
          </a:prstGeom>
        </p:spPr>
        <p:txBody>
          <a:bodyPr vert="horz" wrap="square" lIns="0" tIns="12700" rIns="0" bIns="0" rtlCol="0">
            <a:spAutoFit/>
          </a:bodyPr>
          <a:lstStyle/>
          <a:p>
            <a:pPr marL="75565">
              <a:lnSpc>
                <a:spcPct val="100000"/>
              </a:lnSpc>
              <a:spcBef>
                <a:spcPts val="100"/>
              </a:spcBef>
            </a:pPr>
            <a:r>
              <a:rPr sz="1200" b="1" spc="-15" dirty="0">
                <a:solidFill>
                  <a:srgbClr val="003365"/>
                </a:solidFill>
                <a:latin typeface="Arial"/>
                <a:cs typeface="Arial"/>
              </a:rPr>
              <a:t>Trojan</a:t>
            </a:r>
            <a:endParaRPr sz="1200">
              <a:latin typeface="Arial"/>
              <a:cs typeface="Arial"/>
            </a:endParaRPr>
          </a:p>
        </p:txBody>
      </p:sp>
      <p:grpSp>
        <p:nvGrpSpPr>
          <p:cNvPr id="19" name="object 19"/>
          <p:cNvGrpSpPr/>
          <p:nvPr/>
        </p:nvGrpSpPr>
        <p:grpSpPr>
          <a:xfrm>
            <a:off x="6102743" y="3305555"/>
            <a:ext cx="622935" cy="472440"/>
            <a:chOff x="6102743" y="3305555"/>
            <a:chExt cx="622935" cy="472440"/>
          </a:xfrm>
        </p:grpSpPr>
        <p:sp>
          <p:nvSpPr>
            <p:cNvPr id="20" name="object 20"/>
            <p:cNvSpPr/>
            <p:nvPr/>
          </p:nvSpPr>
          <p:spPr>
            <a:xfrm>
              <a:off x="6108839" y="3311651"/>
              <a:ext cx="609600" cy="466725"/>
            </a:xfrm>
            <a:custGeom>
              <a:avLst/>
              <a:gdLst/>
              <a:ahLst/>
              <a:cxnLst/>
              <a:rect l="l" t="t" r="r" b="b"/>
              <a:pathLst>
                <a:path w="609600" h="466725">
                  <a:moveTo>
                    <a:pt x="609599" y="466344"/>
                  </a:moveTo>
                  <a:lnTo>
                    <a:pt x="609599" y="0"/>
                  </a:lnTo>
                  <a:lnTo>
                    <a:pt x="0" y="0"/>
                  </a:lnTo>
                  <a:lnTo>
                    <a:pt x="0" y="466344"/>
                  </a:lnTo>
                  <a:lnTo>
                    <a:pt x="609599" y="466344"/>
                  </a:lnTo>
                  <a:close/>
                </a:path>
              </a:pathLst>
            </a:custGeom>
            <a:solidFill>
              <a:srgbClr val="99FF66"/>
            </a:solidFill>
          </p:spPr>
          <p:txBody>
            <a:bodyPr wrap="square" lIns="0" tIns="0" rIns="0" bIns="0" rtlCol="0"/>
            <a:lstStyle/>
            <a:p>
              <a:endParaRPr/>
            </a:p>
          </p:txBody>
        </p:sp>
        <p:sp>
          <p:nvSpPr>
            <p:cNvPr id="21" name="object 21"/>
            <p:cNvSpPr/>
            <p:nvPr/>
          </p:nvSpPr>
          <p:spPr>
            <a:xfrm>
              <a:off x="6102743" y="3305555"/>
              <a:ext cx="622935" cy="472440"/>
            </a:xfrm>
            <a:custGeom>
              <a:avLst/>
              <a:gdLst/>
              <a:ahLst/>
              <a:cxnLst/>
              <a:rect l="l" t="t" r="r" b="b"/>
              <a:pathLst>
                <a:path w="622934" h="472439">
                  <a:moveTo>
                    <a:pt x="622554" y="472440"/>
                  </a:moveTo>
                  <a:lnTo>
                    <a:pt x="622554" y="0"/>
                  </a:lnTo>
                  <a:lnTo>
                    <a:pt x="0" y="0"/>
                  </a:lnTo>
                  <a:lnTo>
                    <a:pt x="0" y="472440"/>
                  </a:lnTo>
                  <a:lnTo>
                    <a:pt x="6096" y="472440"/>
                  </a:lnTo>
                  <a:lnTo>
                    <a:pt x="6096" y="12192"/>
                  </a:lnTo>
                  <a:lnTo>
                    <a:pt x="12953" y="6096"/>
                  </a:lnTo>
                  <a:lnTo>
                    <a:pt x="12953" y="12192"/>
                  </a:lnTo>
                  <a:lnTo>
                    <a:pt x="609599" y="12192"/>
                  </a:lnTo>
                  <a:lnTo>
                    <a:pt x="609599" y="6096"/>
                  </a:lnTo>
                  <a:lnTo>
                    <a:pt x="615683" y="12192"/>
                  </a:lnTo>
                  <a:lnTo>
                    <a:pt x="615683" y="472440"/>
                  </a:lnTo>
                  <a:lnTo>
                    <a:pt x="622554" y="472440"/>
                  </a:lnTo>
                  <a:close/>
                </a:path>
                <a:path w="622934" h="472439">
                  <a:moveTo>
                    <a:pt x="12953" y="12192"/>
                  </a:moveTo>
                  <a:lnTo>
                    <a:pt x="12953" y="6096"/>
                  </a:lnTo>
                  <a:lnTo>
                    <a:pt x="6096" y="12192"/>
                  </a:lnTo>
                  <a:lnTo>
                    <a:pt x="12953" y="12192"/>
                  </a:lnTo>
                  <a:close/>
                </a:path>
                <a:path w="622934" h="472439">
                  <a:moveTo>
                    <a:pt x="12953" y="472440"/>
                  </a:moveTo>
                  <a:lnTo>
                    <a:pt x="12953" y="12192"/>
                  </a:lnTo>
                  <a:lnTo>
                    <a:pt x="6096" y="12192"/>
                  </a:lnTo>
                  <a:lnTo>
                    <a:pt x="6096" y="472440"/>
                  </a:lnTo>
                  <a:lnTo>
                    <a:pt x="12953" y="472440"/>
                  </a:lnTo>
                  <a:close/>
                </a:path>
                <a:path w="622934" h="472439">
                  <a:moveTo>
                    <a:pt x="615683" y="12192"/>
                  </a:moveTo>
                  <a:lnTo>
                    <a:pt x="609599" y="6096"/>
                  </a:lnTo>
                  <a:lnTo>
                    <a:pt x="609599" y="12192"/>
                  </a:lnTo>
                  <a:lnTo>
                    <a:pt x="615683" y="12192"/>
                  </a:lnTo>
                  <a:close/>
                </a:path>
                <a:path w="622934" h="472439">
                  <a:moveTo>
                    <a:pt x="615683" y="472440"/>
                  </a:moveTo>
                  <a:lnTo>
                    <a:pt x="615683" y="12192"/>
                  </a:lnTo>
                  <a:lnTo>
                    <a:pt x="609599" y="12192"/>
                  </a:lnTo>
                  <a:lnTo>
                    <a:pt x="609599" y="472440"/>
                  </a:lnTo>
                  <a:lnTo>
                    <a:pt x="615683" y="472440"/>
                  </a:lnTo>
                  <a:close/>
                </a:path>
              </a:pathLst>
            </a:custGeom>
            <a:solidFill>
              <a:srgbClr val="5490A8"/>
            </a:solidFill>
          </p:spPr>
          <p:txBody>
            <a:bodyPr wrap="square" lIns="0" tIns="0" rIns="0" bIns="0" rtlCol="0"/>
            <a:lstStyle/>
            <a:p>
              <a:endParaRPr/>
            </a:p>
          </p:txBody>
        </p:sp>
      </p:grpSp>
      <p:sp>
        <p:nvSpPr>
          <p:cNvPr id="22" name="object 22"/>
          <p:cNvSpPr txBox="1"/>
          <p:nvPr/>
        </p:nvSpPr>
        <p:spPr>
          <a:xfrm>
            <a:off x="6108839" y="3311652"/>
            <a:ext cx="609600" cy="466725"/>
          </a:xfrm>
          <a:prstGeom prst="rect">
            <a:avLst/>
          </a:prstGeom>
        </p:spPr>
        <p:txBody>
          <a:bodyPr vert="horz" wrap="square" lIns="0" tIns="4445" rIns="0" bIns="0" rtlCol="0">
            <a:spAutoFit/>
          </a:bodyPr>
          <a:lstStyle/>
          <a:p>
            <a:pPr>
              <a:lnSpc>
                <a:spcPct val="100000"/>
              </a:lnSpc>
              <a:spcBef>
                <a:spcPts val="35"/>
              </a:spcBef>
            </a:pPr>
            <a:endParaRPr sz="1350">
              <a:latin typeface="Times New Roman"/>
              <a:cs typeface="Times New Roman"/>
            </a:endParaRPr>
          </a:p>
          <a:p>
            <a:pPr marL="118745">
              <a:lnSpc>
                <a:spcPct val="100000"/>
              </a:lnSpc>
            </a:pPr>
            <a:r>
              <a:rPr sz="1200" b="1" spc="-5" dirty="0">
                <a:latin typeface="Arial"/>
                <a:cs typeface="Arial"/>
              </a:rPr>
              <a:t>good</a:t>
            </a:r>
            <a:endParaRPr sz="1200">
              <a:latin typeface="Arial"/>
              <a:cs typeface="Arial"/>
            </a:endParaRPr>
          </a:p>
        </p:txBody>
      </p:sp>
      <p:grpSp>
        <p:nvGrpSpPr>
          <p:cNvPr id="23" name="object 23"/>
          <p:cNvGrpSpPr/>
          <p:nvPr/>
        </p:nvGrpSpPr>
        <p:grpSpPr>
          <a:xfrm>
            <a:off x="7080377" y="3014472"/>
            <a:ext cx="2839085" cy="763905"/>
            <a:chOff x="7080377" y="3014472"/>
            <a:chExt cx="2839085" cy="763905"/>
          </a:xfrm>
        </p:grpSpPr>
        <p:sp>
          <p:nvSpPr>
            <p:cNvPr id="24" name="object 24"/>
            <p:cNvSpPr/>
            <p:nvPr/>
          </p:nvSpPr>
          <p:spPr>
            <a:xfrm>
              <a:off x="7099427" y="3033522"/>
              <a:ext cx="2819400" cy="744855"/>
            </a:xfrm>
            <a:custGeom>
              <a:avLst/>
              <a:gdLst/>
              <a:ahLst/>
              <a:cxnLst/>
              <a:rect l="l" t="t" r="r" b="b"/>
              <a:pathLst>
                <a:path w="2819400" h="744854">
                  <a:moveTo>
                    <a:pt x="2819400" y="744474"/>
                  </a:moveTo>
                  <a:lnTo>
                    <a:pt x="2819400" y="417575"/>
                  </a:lnTo>
                  <a:lnTo>
                    <a:pt x="2816594" y="368969"/>
                  </a:lnTo>
                  <a:lnTo>
                    <a:pt x="2808387" y="321986"/>
                  </a:lnTo>
                  <a:lnTo>
                    <a:pt x="2795092" y="276942"/>
                  </a:lnTo>
                  <a:lnTo>
                    <a:pt x="2777021" y="234153"/>
                  </a:lnTo>
                  <a:lnTo>
                    <a:pt x="2754488" y="193938"/>
                  </a:lnTo>
                  <a:lnTo>
                    <a:pt x="2727806" y="156612"/>
                  </a:lnTo>
                  <a:lnTo>
                    <a:pt x="2697289" y="122491"/>
                  </a:lnTo>
                  <a:lnTo>
                    <a:pt x="2663249" y="91893"/>
                  </a:lnTo>
                  <a:lnTo>
                    <a:pt x="2626001" y="65133"/>
                  </a:lnTo>
                  <a:lnTo>
                    <a:pt x="2585856" y="42529"/>
                  </a:lnTo>
                  <a:lnTo>
                    <a:pt x="2543130" y="24397"/>
                  </a:lnTo>
                  <a:lnTo>
                    <a:pt x="2498133" y="11054"/>
                  </a:lnTo>
                  <a:lnTo>
                    <a:pt x="2451181" y="2816"/>
                  </a:lnTo>
                  <a:lnTo>
                    <a:pt x="2402586" y="0"/>
                  </a:lnTo>
                  <a:lnTo>
                    <a:pt x="417576" y="0"/>
                  </a:lnTo>
                  <a:lnTo>
                    <a:pt x="368969" y="2816"/>
                  </a:lnTo>
                  <a:lnTo>
                    <a:pt x="321986" y="11054"/>
                  </a:lnTo>
                  <a:lnTo>
                    <a:pt x="276942" y="24397"/>
                  </a:lnTo>
                  <a:lnTo>
                    <a:pt x="234153" y="42529"/>
                  </a:lnTo>
                  <a:lnTo>
                    <a:pt x="193938" y="65133"/>
                  </a:lnTo>
                  <a:lnTo>
                    <a:pt x="156612" y="91893"/>
                  </a:lnTo>
                  <a:lnTo>
                    <a:pt x="122491" y="122491"/>
                  </a:lnTo>
                  <a:lnTo>
                    <a:pt x="91893" y="156612"/>
                  </a:lnTo>
                  <a:lnTo>
                    <a:pt x="65133" y="193938"/>
                  </a:lnTo>
                  <a:lnTo>
                    <a:pt x="42529" y="234153"/>
                  </a:lnTo>
                  <a:lnTo>
                    <a:pt x="24397" y="276942"/>
                  </a:lnTo>
                  <a:lnTo>
                    <a:pt x="11054" y="321986"/>
                  </a:lnTo>
                  <a:lnTo>
                    <a:pt x="2816" y="368969"/>
                  </a:lnTo>
                  <a:lnTo>
                    <a:pt x="0" y="417575"/>
                  </a:lnTo>
                  <a:lnTo>
                    <a:pt x="0" y="744474"/>
                  </a:lnTo>
                  <a:lnTo>
                    <a:pt x="2819400" y="744474"/>
                  </a:lnTo>
                  <a:close/>
                </a:path>
              </a:pathLst>
            </a:custGeom>
            <a:solidFill>
              <a:srgbClr val="000000"/>
            </a:solidFill>
          </p:spPr>
          <p:txBody>
            <a:bodyPr wrap="square" lIns="0" tIns="0" rIns="0" bIns="0" rtlCol="0"/>
            <a:lstStyle/>
            <a:p>
              <a:endParaRPr/>
            </a:p>
          </p:txBody>
        </p:sp>
        <p:sp>
          <p:nvSpPr>
            <p:cNvPr id="25" name="object 25"/>
            <p:cNvSpPr/>
            <p:nvPr/>
          </p:nvSpPr>
          <p:spPr>
            <a:xfrm>
              <a:off x="7080377" y="3014472"/>
              <a:ext cx="2839085" cy="763905"/>
            </a:xfrm>
            <a:custGeom>
              <a:avLst/>
              <a:gdLst/>
              <a:ahLst/>
              <a:cxnLst/>
              <a:rect l="l" t="t" r="r" b="b"/>
              <a:pathLst>
                <a:path w="2839084" h="763904">
                  <a:moveTo>
                    <a:pt x="2838462" y="763524"/>
                  </a:moveTo>
                  <a:lnTo>
                    <a:pt x="2838462" y="309695"/>
                  </a:lnTo>
                  <a:lnTo>
                    <a:pt x="2834974" y="297005"/>
                  </a:lnTo>
                  <a:lnTo>
                    <a:pt x="2817300" y="252833"/>
                  </a:lnTo>
                  <a:lnTo>
                    <a:pt x="2795035" y="211181"/>
                  </a:lnTo>
                  <a:lnTo>
                    <a:pt x="2768511" y="172358"/>
                  </a:lnTo>
                  <a:lnTo>
                    <a:pt x="2738061" y="136674"/>
                  </a:lnTo>
                  <a:lnTo>
                    <a:pt x="2704019" y="104437"/>
                  </a:lnTo>
                  <a:lnTo>
                    <a:pt x="2666717" y="75958"/>
                  </a:lnTo>
                  <a:lnTo>
                    <a:pt x="2626488" y="51546"/>
                  </a:lnTo>
                  <a:lnTo>
                    <a:pt x="2583667" y="31511"/>
                  </a:lnTo>
                  <a:lnTo>
                    <a:pt x="2538584" y="16162"/>
                  </a:lnTo>
                  <a:lnTo>
                    <a:pt x="2491575" y="5809"/>
                  </a:lnTo>
                  <a:lnTo>
                    <a:pt x="2442972" y="761"/>
                  </a:lnTo>
                  <a:lnTo>
                    <a:pt x="2421636" y="0"/>
                  </a:lnTo>
                  <a:lnTo>
                    <a:pt x="436626" y="0"/>
                  </a:lnTo>
                  <a:lnTo>
                    <a:pt x="387768" y="2781"/>
                  </a:lnTo>
                  <a:lnTo>
                    <a:pt x="340263" y="10916"/>
                  </a:lnTo>
                  <a:lnTo>
                    <a:pt x="294454" y="24115"/>
                  </a:lnTo>
                  <a:lnTo>
                    <a:pt x="250686" y="42089"/>
                  </a:lnTo>
                  <a:lnTo>
                    <a:pt x="209301" y="64550"/>
                  </a:lnTo>
                  <a:lnTo>
                    <a:pt x="170645" y="91209"/>
                  </a:lnTo>
                  <a:lnTo>
                    <a:pt x="135061" y="121777"/>
                  </a:lnTo>
                  <a:lnTo>
                    <a:pt x="102892" y="155964"/>
                  </a:lnTo>
                  <a:lnTo>
                    <a:pt x="74484" y="193483"/>
                  </a:lnTo>
                  <a:lnTo>
                    <a:pt x="50181" y="234044"/>
                  </a:lnTo>
                  <a:lnTo>
                    <a:pt x="30325" y="277359"/>
                  </a:lnTo>
                  <a:lnTo>
                    <a:pt x="15261" y="323138"/>
                  </a:lnTo>
                  <a:lnTo>
                    <a:pt x="5333" y="371093"/>
                  </a:lnTo>
                  <a:lnTo>
                    <a:pt x="761" y="415289"/>
                  </a:lnTo>
                  <a:lnTo>
                    <a:pt x="0" y="436625"/>
                  </a:lnTo>
                  <a:lnTo>
                    <a:pt x="0" y="763524"/>
                  </a:lnTo>
                  <a:lnTo>
                    <a:pt x="38100" y="763524"/>
                  </a:lnTo>
                  <a:lnTo>
                    <a:pt x="38100" y="436625"/>
                  </a:lnTo>
                  <a:lnTo>
                    <a:pt x="38862" y="416052"/>
                  </a:lnTo>
                  <a:lnTo>
                    <a:pt x="46481" y="355853"/>
                  </a:lnTo>
                  <a:lnTo>
                    <a:pt x="59790" y="307500"/>
                  </a:lnTo>
                  <a:lnTo>
                    <a:pt x="79099" y="261225"/>
                  </a:lnTo>
                  <a:lnTo>
                    <a:pt x="104021" y="217715"/>
                  </a:lnTo>
                  <a:lnTo>
                    <a:pt x="134171" y="177655"/>
                  </a:lnTo>
                  <a:lnTo>
                    <a:pt x="169163" y="141731"/>
                  </a:lnTo>
                  <a:lnTo>
                    <a:pt x="198881" y="117347"/>
                  </a:lnTo>
                  <a:lnTo>
                    <a:pt x="242158" y="89196"/>
                  </a:lnTo>
                  <a:lnTo>
                    <a:pt x="287960" y="67187"/>
                  </a:lnTo>
                  <a:lnTo>
                    <a:pt x="335974" y="51328"/>
                  </a:lnTo>
                  <a:lnTo>
                    <a:pt x="385887" y="41629"/>
                  </a:lnTo>
                  <a:lnTo>
                    <a:pt x="436626" y="38152"/>
                  </a:lnTo>
                  <a:lnTo>
                    <a:pt x="2421636" y="38099"/>
                  </a:lnTo>
                  <a:lnTo>
                    <a:pt x="2442210" y="38861"/>
                  </a:lnTo>
                  <a:lnTo>
                    <a:pt x="2510607" y="48377"/>
                  </a:lnTo>
                  <a:lnTo>
                    <a:pt x="2556277" y="61806"/>
                  </a:lnTo>
                  <a:lnTo>
                    <a:pt x="2599451" y="80318"/>
                  </a:lnTo>
                  <a:lnTo>
                    <a:pt x="2639788" y="103555"/>
                  </a:lnTo>
                  <a:lnTo>
                    <a:pt x="2676947" y="131162"/>
                  </a:lnTo>
                  <a:lnTo>
                    <a:pt x="2710586" y="162782"/>
                  </a:lnTo>
                  <a:lnTo>
                    <a:pt x="2740364" y="198058"/>
                  </a:lnTo>
                  <a:lnTo>
                    <a:pt x="2765941" y="236634"/>
                  </a:lnTo>
                  <a:lnTo>
                    <a:pt x="2786974" y="278155"/>
                  </a:lnTo>
                  <a:lnTo>
                    <a:pt x="2803122" y="322262"/>
                  </a:lnTo>
                  <a:lnTo>
                    <a:pt x="2814045" y="368600"/>
                  </a:lnTo>
                  <a:lnTo>
                    <a:pt x="2819400" y="416813"/>
                  </a:lnTo>
                  <a:lnTo>
                    <a:pt x="2819400" y="763524"/>
                  </a:lnTo>
                  <a:lnTo>
                    <a:pt x="2838462" y="763524"/>
                  </a:lnTo>
                  <a:close/>
                </a:path>
              </a:pathLst>
            </a:custGeom>
            <a:solidFill>
              <a:srgbClr val="5490A8"/>
            </a:solidFill>
          </p:spPr>
          <p:txBody>
            <a:bodyPr wrap="square" lIns="0" tIns="0" rIns="0" bIns="0" rtlCol="0"/>
            <a:lstStyle/>
            <a:p>
              <a:endParaRPr/>
            </a:p>
          </p:txBody>
        </p:sp>
        <p:sp>
          <p:nvSpPr>
            <p:cNvPr id="26" name="object 26"/>
            <p:cNvSpPr/>
            <p:nvPr/>
          </p:nvSpPr>
          <p:spPr>
            <a:xfrm>
              <a:off x="7328027" y="3172206"/>
              <a:ext cx="533400" cy="605790"/>
            </a:xfrm>
            <a:custGeom>
              <a:avLst/>
              <a:gdLst/>
              <a:ahLst/>
              <a:cxnLst/>
              <a:rect l="l" t="t" r="r" b="b"/>
              <a:pathLst>
                <a:path w="533400" h="605789">
                  <a:moveTo>
                    <a:pt x="533400" y="605789"/>
                  </a:moveTo>
                  <a:lnTo>
                    <a:pt x="533400" y="0"/>
                  </a:lnTo>
                  <a:lnTo>
                    <a:pt x="0" y="0"/>
                  </a:lnTo>
                  <a:lnTo>
                    <a:pt x="0" y="605789"/>
                  </a:lnTo>
                  <a:lnTo>
                    <a:pt x="533400" y="605789"/>
                  </a:lnTo>
                  <a:close/>
                </a:path>
              </a:pathLst>
            </a:custGeom>
            <a:solidFill>
              <a:srgbClr val="99FF66"/>
            </a:solidFill>
          </p:spPr>
          <p:txBody>
            <a:bodyPr wrap="square" lIns="0" tIns="0" rIns="0" bIns="0" rtlCol="0"/>
            <a:lstStyle/>
            <a:p>
              <a:endParaRPr/>
            </a:p>
          </p:txBody>
        </p:sp>
        <p:sp>
          <p:nvSpPr>
            <p:cNvPr id="27" name="object 27"/>
            <p:cNvSpPr/>
            <p:nvPr/>
          </p:nvSpPr>
          <p:spPr>
            <a:xfrm>
              <a:off x="7321943" y="3165348"/>
              <a:ext cx="546735" cy="612775"/>
            </a:xfrm>
            <a:custGeom>
              <a:avLst/>
              <a:gdLst/>
              <a:ahLst/>
              <a:cxnLst/>
              <a:rect l="l" t="t" r="r" b="b"/>
              <a:pathLst>
                <a:path w="546734" h="612775">
                  <a:moveTo>
                    <a:pt x="546353" y="612648"/>
                  </a:moveTo>
                  <a:lnTo>
                    <a:pt x="546353" y="0"/>
                  </a:lnTo>
                  <a:lnTo>
                    <a:pt x="0" y="0"/>
                  </a:lnTo>
                  <a:lnTo>
                    <a:pt x="0" y="612648"/>
                  </a:lnTo>
                  <a:lnTo>
                    <a:pt x="6083" y="612648"/>
                  </a:lnTo>
                  <a:lnTo>
                    <a:pt x="6083" y="12954"/>
                  </a:lnTo>
                  <a:lnTo>
                    <a:pt x="12954" y="6858"/>
                  </a:lnTo>
                  <a:lnTo>
                    <a:pt x="12954" y="12954"/>
                  </a:lnTo>
                  <a:lnTo>
                    <a:pt x="533400" y="12954"/>
                  </a:lnTo>
                  <a:lnTo>
                    <a:pt x="533400" y="6858"/>
                  </a:lnTo>
                  <a:lnTo>
                    <a:pt x="539483" y="12954"/>
                  </a:lnTo>
                  <a:lnTo>
                    <a:pt x="539483" y="612648"/>
                  </a:lnTo>
                  <a:lnTo>
                    <a:pt x="546353" y="612648"/>
                  </a:lnTo>
                  <a:close/>
                </a:path>
                <a:path w="546734" h="612775">
                  <a:moveTo>
                    <a:pt x="12954" y="12954"/>
                  </a:moveTo>
                  <a:lnTo>
                    <a:pt x="12954" y="6858"/>
                  </a:lnTo>
                  <a:lnTo>
                    <a:pt x="6083" y="12954"/>
                  </a:lnTo>
                  <a:lnTo>
                    <a:pt x="12954" y="12954"/>
                  </a:lnTo>
                  <a:close/>
                </a:path>
                <a:path w="546734" h="612775">
                  <a:moveTo>
                    <a:pt x="12954" y="612648"/>
                  </a:moveTo>
                  <a:lnTo>
                    <a:pt x="12954" y="12954"/>
                  </a:lnTo>
                  <a:lnTo>
                    <a:pt x="6083" y="12954"/>
                  </a:lnTo>
                  <a:lnTo>
                    <a:pt x="6083" y="612648"/>
                  </a:lnTo>
                  <a:lnTo>
                    <a:pt x="12954" y="612648"/>
                  </a:lnTo>
                  <a:close/>
                </a:path>
                <a:path w="546734" h="612775">
                  <a:moveTo>
                    <a:pt x="539483" y="12954"/>
                  </a:moveTo>
                  <a:lnTo>
                    <a:pt x="533400" y="6858"/>
                  </a:lnTo>
                  <a:lnTo>
                    <a:pt x="533400" y="12954"/>
                  </a:lnTo>
                  <a:lnTo>
                    <a:pt x="539483" y="12954"/>
                  </a:lnTo>
                  <a:close/>
                </a:path>
                <a:path w="546734" h="612775">
                  <a:moveTo>
                    <a:pt x="539483" y="612648"/>
                  </a:moveTo>
                  <a:lnTo>
                    <a:pt x="539483" y="12954"/>
                  </a:lnTo>
                  <a:lnTo>
                    <a:pt x="533400" y="12954"/>
                  </a:lnTo>
                  <a:lnTo>
                    <a:pt x="533400" y="612648"/>
                  </a:lnTo>
                  <a:lnTo>
                    <a:pt x="539483" y="612648"/>
                  </a:lnTo>
                  <a:close/>
                </a:path>
              </a:pathLst>
            </a:custGeom>
            <a:solidFill>
              <a:srgbClr val="5490A8"/>
            </a:solidFill>
          </p:spPr>
          <p:txBody>
            <a:bodyPr wrap="square" lIns="0" tIns="0" rIns="0" bIns="0" rtlCol="0"/>
            <a:lstStyle/>
            <a:p>
              <a:endParaRPr/>
            </a:p>
          </p:txBody>
        </p:sp>
      </p:grpSp>
      <p:sp>
        <p:nvSpPr>
          <p:cNvPr id="28" name="object 28"/>
          <p:cNvSpPr txBox="1"/>
          <p:nvPr/>
        </p:nvSpPr>
        <p:spPr>
          <a:xfrm>
            <a:off x="7396105" y="3316477"/>
            <a:ext cx="397510" cy="482600"/>
          </a:xfrm>
          <a:prstGeom prst="rect">
            <a:avLst/>
          </a:prstGeom>
        </p:spPr>
        <p:txBody>
          <a:bodyPr vert="horz" wrap="square" lIns="0" tIns="12700" rIns="0" bIns="0" rtlCol="0">
            <a:spAutoFit/>
          </a:bodyPr>
          <a:lstStyle/>
          <a:p>
            <a:pPr marL="15875" marR="5080" indent="-3810">
              <a:lnSpc>
                <a:spcPct val="125000"/>
              </a:lnSpc>
              <a:spcBef>
                <a:spcPts val="100"/>
              </a:spcBef>
            </a:pPr>
            <a:r>
              <a:rPr sz="1200" b="1" spc="-5" dirty="0">
                <a:latin typeface="Arial"/>
                <a:cs typeface="Arial"/>
              </a:rPr>
              <a:t>good  </a:t>
            </a:r>
            <a:r>
              <a:rPr sz="1200" b="1" dirty="0">
                <a:latin typeface="Arial"/>
                <a:cs typeface="Arial"/>
              </a:rPr>
              <a:t>l</a:t>
            </a:r>
            <a:r>
              <a:rPr sz="1200" b="1" spc="-5" dirty="0">
                <a:latin typeface="Arial"/>
                <a:cs typeface="Arial"/>
              </a:rPr>
              <a:t>og</a:t>
            </a:r>
            <a:r>
              <a:rPr sz="1200" b="1" dirty="0">
                <a:latin typeface="Arial"/>
                <a:cs typeface="Arial"/>
              </a:rPr>
              <a:t>in</a:t>
            </a:r>
            <a:endParaRPr sz="1200">
              <a:latin typeface="Arial"/>
              <a:cs typeface="Arial"/>
            </a:endParaRPr>
          </a:p>
        </p:txBody>
      </p:sp>
      <p:grpSp>
        <p:nvGrpSpPr>
          <p:cNvPr id="29" name="object 29"/>
          <p:cNvGrpSpPr/>
          <p:nvPr/>
        </p:nvGrpSpPr>
        <p:grpSpPr>
          <a:xfrm>
            <a:off x="7931543" y="3165348"/>
            <a:ext cx="1232535" cy="612775"/>
            <a:chOff x="7931543" y="3165348"/>
            <a:chExt cx="1232535" cy="612775"/>
          </a:xfrm>
        </p:grpSpPr>
        <p:sp>
          <p:nvSpPr>
            <p:cNvPr id="30" name="object 30"/>
            <p:cNvSpPr/>
            <p:nvPr/>
          </p:nvSpPr>
          <p:spPr>
            <a:xfrm>
              <a:off x="7937627" y="3172206"/>
              <a:ext cx="533400" cy="605790"/>
            </a:xfrm>
            <a:custGeom>
              <a:avLst/>
              <a:gdLst/>
              <a:ahLst/>
              <a:cxnLst/>
              <a:rect l="l" t="t" r="r" b="b"/>
              <a:pathLst>
                <a:path w="533400" h="605789">
                  <a:moveTo>
                    <a:pt x="533400" y="605789"/>
                  </a:moveTo>
                  <a:lnTo>
                    <a:pt x="533400" y="0"/>
                  </a:lnTo>
                  <a:lnTo>
                    <a:pt x="0" y="0"/>
                  </a:lnTo>
                  <a:lnTo>
                    <a:pt x="0" y="605789"/>
                  </a:lnTo>
                  <a:lnTo>
                    <a:pt x="533400" y="605789"/>
                  </a:lnTo>
                  <a:close/>
                </a:path>
              </a:pathLst>
            </a:custGeom>
            <a:solidFill>
              <a:srgbClr val="99FF66"/>
            </a:solidFill>
          </p:spPr>
          <p:txBody>
            <a:bodyPr wrap="square" lIns="0" tIns="0" rIns="0" bIns="0" rtlCol="0"/>
            <a:lstStyle/>
            <a:p>
              <a:endParaRPr/>
            </a:p>
          </p:txBody>
        </p:sp>
        <p:sp>
          <p:nvSpPr>
            <p:cNvPr id="31" name="object 31"/>
            <p:cNvSpPr/>
            <p:nvPr/>
          </p:nvSpPr>
          <p:spPr>
            <a:xfrm>
              <a:off x="7931543" y="3165348"/>
              <a:ext cx="546735" cy="612775"/>
            </a:xfrm>
            <a:custGeom>
              <a:avLst/>
              <a:gdLst/>
              <a:ahLst/>
              <a:cxnLst/>
              <a:rect l="l" t="t" r="r" b="b"/>
              <a:pathLst>
                <a:path w="546734" h="612775">
                  <a:moveTo>
                    <a:pt x="546353" y="612648"/>
                  </a:moveTo>
                  <a:lnTo>
                    <a:pt x="546353" y="0"/>
                  </a:lnTo>
                  <a:lnTo>
                    <a:pt x="0" y="0"/>
                  </a:lnTo>
                  <a:lnTo>
                    <a:pt x="0" y="612648"/>
                  </a:lnTo>
                  <a:lnTo>
                    <a:pt x="6083" y="612648"/>
                  </a:lnTo>
                  <a:lnTo>
                    <a:pt x="6083" y="12954"/>
                  </a:lnTo>
                  <a:lnTo>
                    <a:pt x="12954" y="6858"/>
                  </a:lnTo>
                  <a:lnTo>
                    <a:pt x="12954" y="12954"/>
                  </a:lnTo>
                  <a:lnTo>
                    <a:pt x="533400" y="12954"/>
                  </a:lnTo>
                  <a:lnTo>
                    <a:pt x="533400" y="6858"/>
                  </a:lnTo>
                  <a:lnTo>
                    <a:pt x="539483" y="12954"/>
                  </a:lnTo>
                  <a:lnTo>
                    <a:pt x="539483" y="612648"/>
                  </a:lnTo>
                  <a:lnTo>
                    <a:pt x="546353" y="612648"/>
                  </a:lnTo>
                  <a:close/>
                </a:path>
                <a:path w="546734" h="612775">
                  <a:moveTo>
                    <a:pt x="12954" y="12954"/>
                  </a:moveTo>
                  <a:lnTo>
                    <a:pt x="12954" y="6858"/>
                  </a:lnTo>
                  <a:lnTo>
                    <a:pt x="6083" y="12954"/>
                  </a:lnTo>
                  <a:lnTo>
                    <a:pt x="12954" y="12954"/>
                  </a:lnTo>
                  <a:close/>
                </a:path>
                <a:path w="546734" h="612775">
                  <a:moveTo>
                    <a:pt x="12954" y="612648"/>
                  </a:moveTo>
                  <a:lnTo>
                    <a:pt x="12954" y="12954"/>
                  </a:lnTo>
                  <a:lnTo>
                    <a:pt x="6083" y="12954"/>
                  </a:lnTo>
                  <a:lnTo>
                    <a:pt x="6083" y="612648"/>
                  </a:lnTo>
                  <a:lnTo>
                    <a:pt x="12954" y="612648"/>
                  </a:lnTo>
                  <a:close/>
                </a:path>
                <a:path w="546734" h="612775">
                  <a:moveTo>
                    <a:pt x="539483" y="12954"/>
                  </a:moveTo>
                  <a:lnTo>
                    <a:pt x="533400" y="6858"/>
                  </a:lnTo>
                  <a:lnTo>
                    <a:pt x="533400" y="12954"/>
                  </a:lnTo>
                  <a:lnTo>
                    <a:pt x="539483" y="12954"/>
                  </a:lnTo>
                  <a:close/>
                </a:path>
                <a:path w="546734" h="612775">
                  <a:moveTo>
                    <a:pt x="539483" y="612648"/>
                  </a:moveTo>
                  <a:lnTo>
                    <a:pt x="539483" y="12954"/>
                  </a:lnTo>
                  <a:lnTo>
                    <a:pt x="533400" y="12954"/>
                  </a:lnTo>
                  <a:lnTo>
                    <a:pt x="533400" y="612648"/>
                  </a:lnTo>
                  <a:lnTo>
                    <a:pt x="539483" y="612648"/>
                  </a:lnTo>
                  <a:close/>
                </a:path>
              </a:pathLst>
            </a:custGeom>
            <a:solidFill>
              <a:srgbClr val="5490A8"/>
            </a:solidFill>
          </p:spPr>
          <p:txBody>
            <a:bodyPr wrap="square" lIns="0" tIns="0" rIns="0" bIns="0" rtlCol="0"/>
            <a:lstStyle/>
            <a:p>
              <a:endParaRPr/>
            </a:p>
          </p:txBody>
        </p:sp>
        <p:sp>
          <p:nvSpPr>
            <p:cNvPr id="32" name="object 32"/>
            <p:cNvSpPr/>
            <p:nvPr/>
          </p:nvSpPr>
          <p:spPr>
            <a:xfrm>
              <a:off x="8547227" y="3172206"/>
              <a:ext cx="609600" cy="605790"/>
            </a:xfrm>
            <a:custGeom>
              <a:avLst/>
              <a:gdLst/>
              <a:ahLst/>
              <a:cxnLst/>
              <a:rect l="l" t="t" r="r" b="b"/>
              <a:pathLst>
                <a:path w="609600" h="605789">
                  <a:moveTo>
                    <a:pt x="609600" y="605789"/>
                  </a:moveTo>
                  <a:lnTo>
                    <a:pt x="609600" y="0"/>
                  </a:lnTo>
                  <a:lnTo>
                    <a:pt x="0" y="0"/>
                  </a:lnTo>
                  <a:lnTo>
                    <a:pt x="0" y="605789"/>
                  </a:lnTo>
                  <a:lnTo>
                    <a:pt x="609600" y="605789"/>
                  </a:lnTo>
                  <a:close/>
                </a:path>
              </a:pathLst>
            </a:custGeom>
            <a:solidFill>
              <a:srgbClr val="99FF66"/>
            </a:solidFill>
          </p:spPr>
          <p:txBody>
            <a:bodyPr wrap="square" lIns="0" tIns="0" rIns="0" bIns="0" rtlCol="0"/>
            <a:lstStyle/>
            <a:p>
              <a:endParaRPr/>
            </a:p>
          </p:txBody>
        </p:sp>
        <p:sp>
          <p:nvSpPr>
            <p:cNvPr id="33" name="object 33"/>
            <p:cNvSpPr/>
            <p:nvPr/>
          </p:nvSpPr>
          <p:spPr>
            <a:xfrm>
              <a:off x="8541143" y="3165348"/>
              <a:ext cx="622935" cy="612775"/>
            </a:xfrm>
            <a:custGeom>
              <a:avLst/>
              <a:gdLst/>
              <a:ahLst/>
              <a:cxnLst/>
              <a:rect l="l" t="t" r="r" b="b"/>
              <a:pathLst>
                <a:path w="622934" h="612775">
                  <a:moveTo>
                    <a:pt x="622553" y="612648"/>
                  </a:moveTo>
                  <a:lnTo>
                    <a:pt x="622553" y="0"/>
                  </a:lnTo>
                  <a:lnTo>
                    <a:pt x="0" y="0"/>
                  </a:lnTo>
                  <a:lnTo>
                    <a:pt x="0" y="612648"/>
                  </a:lnTo>
                  <a:lnTo>
                    <a:pt x="6083" y="612648"/>
                  </a:lnTo>
                  <a:lnTo>
                    <a:pt x="6083" y="12954"/>
                  </a:lnTo>
                  <a:lnTo>
                    <a:pt x="12954" y="6858"/>
                  </a:lnTo>
                  <a:lnTo>
                    <a:pt x="12954" y="12954"/>
                  </a:lnTo>
                  <a:lnTo>
                    <a:pt x="609600" y="12954"/>
                  </a:lnTo>
                  <a:lnTo>
                    <a:pt x="609600" y="6858"/>
                  </a:lnTo>
                  <a:lnTo>
                    <a:pt x="615683" y="12954"/>
                  </a:lnTo>
                  <a:lnTo>
                    <a:pt x="615683" y="612648"/>
                  </a:lnTo>
                  <a:lnTo>
                    <a:pt x="622553" y="612648"/>
                  </a:lnTo>
                  <a:close/>
                </a:path>
                <a:path w="622934" h="612775">
                  <a:moveTo>
                    <a:pt x="12954" y="12954"/>
                  </a:moveTo>
                  <a:lnTo>
                    <a:pt x="12954" y="6858"/>
                  </a:lnTo>
                  <a:lnTo>
                    <a:pt x="6083" y="12954"/>
                  </a:lnTo>
                  <a:lnTo>
                    <a:pt x="12954" y="12954"/>
                  </a:lnTo>
                  <a:close/>
                </a:path>
                <a:path w="622934" h="612775">
                  <a:moveTo>
                    <a:pt x="12954" y="612648"/>
                  </a:moveTo>
                  <a:lnTo>
                    <a:pt x="12954" y="12954"/>
                  </a:lnTo>
                  <a:lnTo>
                    <a:pt x="6083" y="12954"/>
                  </a:lnTo>
                  <a:lnTo>
                    <a:pt x="6083" y="612648"/>
                  </a:lnTo>
                  <a:lnTo>
                    <a:pt x="12954" y="612648"/>
                  </a:lnTo>
                  <a:close/>
                </a:path>
                <a:path w="622934" h="612775">
                  <a:moveTo>
                    <a:pt x="615683" y="12954"/>
                  </a:moveTo>
                  <a:lnTo>
                    <a:pt x="609600" y="6858"/>
                  </a:lnTo>
                  <a:lnTo>
                    <a:pt x="609600" y="12954"/>
                  </a:lnTo>
                  <a:lnTo>
                    <a:pt x="615683" y="12954"/>
                  </a:lnTo>
                  <a:close/>
                </a:path>
                <a:path w="622934" h="612775">
                  <a:moveTo>
                    <a:pt x="615683" y="612648"/>
                  </a:moveTo>
                  <a:lnTo>
                    <a:pt x="615683" y="12954"/>
                  </a:lnTo>
                  <a:lnTo>
                    <a:pt x="609600" y="12954"/>
                  </a:lnTo>
                  <a:lnTo>
                    <a:pt x="609600" y="612648"/>
                  </a:lnTo>
                  <a:lnTo>
                    <a:pt x="615683" y="612648"/>
                  </a:lnTo>
                  <a:close/>
                </a:path>
              </a:pathLst>
            </a:custGeom>
            <a:solidFill>
              <a:srgbClr val="5490A8"/>
            </a:solidFill>
          </p:spPr>
          <p:txBody>
            <a:bodyPr wrap="square" lIns="0" tIns="0" rIns="0" bIns="0" rtlCol="0"/>
            <a:lstStyle/>
            <a:p>
              <a:endParaRPr/>
            </a:p>
          </p:txBody>
        </p:sp>
      </p:grpSp>
      <p:sp>
        <p:nvSpPr>
          <p:cNvPr id="34" name="object 34"/>
          <p:cNvSpPr txBox="1"/>
          <p:nvPr/>
        </p:nvSpPr>
        <p:spPr>
          <a:xfrm>
            <a:off x="8005705" y="3316477"/>
            <a:ext cx="1135380" cy="482600"/>
          </a:xfrm>
          <a:prstGeom prst="rect">
            <a:avLst/>
          </a:prstGeom>
        </p:spPr>
        <p:txBody>
          <a:bodyPr vert="horz" wrap="square" lIns="0" tIns="58419" rIns="0" bIns="0" rtlCol="0">
            <a:spAutoFit/>
          </a:bodyPr>
          <a:lstStyle/>
          <a:p>
            <a:pPr marL="12700">
              <a:lnSpc>
                <a:spcPct val="100000"/>
              </a:lnSpc>
              <a:spcBef>
                <a:spcPts val="459"/>
              </a:spcBef>
              <a:tabLst>
                <a:tab pos="659765" algn="l"/>
              </a:tabLst>
            </a:pPr>
            <a:r>
              <a:rPr sz="1200" b="1" spc="-5" dirty="0">
                <a:latin typeface="Arial"/>
                <a:cs typeface="Arial"/>
              </a:rPr>
              <a:t>good	good</a:t>
            </a:r>
            <a:endParaRPr sz="1200">
              <a:latin typeface="Arial"/>
              <a:cs typeface="Arial"/>
            </a:endParaRPr>
          </a:p>
          <a:p>
            <a:pPr marL="109220">
              <a:lnSpc>
                <a:spcPct val="100000"/>
              </a:lnSpc>
              <a:spcBef>
                <a:spcPts val="360"/>
              </a:spcBef>
              <a:tabLst>
                <a:tab pos="570865" algn="l"/>
              </a:tabLst>
            </a:pPr>
            <a:r>
              <a:rPr sz="1200" b="1" spc="-5" dirty="0">
                <a:latin typeface="Arial"/>
                <a:cs typeface="Arial"/>
              </a:rPr>
              <a:t>ps</a:t>
            </a:r>
            <a:r>
              <a:rPr sz="1200" b="1" dirty="0">
                <a:latin typeface="Arial"/>
                <a:cs typeface="Arial"/>
              </a:rPr>
              <a:t>	ifconfig</a:t>
            </a:r>
            <a:endParaRPr sz="1200">
              <a:latin typeface="Arial"/>
              <a:cs typeface="Arial"/>
            </a:endParaRPr>
          </a:p>
        </p:txBody>
      </p:sp>
      <p:grpSp>
        <p:nvGrpSpPr>
          <p:cNvPr id="35" name="object 35"/>
          <p:cNvGrpSpPr/>
          <p:nvPr/>
        </p:nvGrpSpPr>
        <p:grpSpPr>
          <a:xfrm>
            <a:off x="9228467" y="3165348"/>
            <a:ext cx="622935" cy="612775"/>
            <a:chOff x="9228467" y="3165348"/>
            <a:chExt cx="622935" cy="612775"/>
          </a:xfrm>
        </p:grpSpPr>
        <p:sp>
          <p:nvSpPr>
            <p:cNvPr id="36" name="object 36"/>
            <p:cNvSpPr/>
            <p:nvPr/>
          </p:nvSpPr>
          <p:spPr>
            <a:xfrm>
              <a:off x="9235325" y="3172206"/>
              <a:ext cx="609600" cy="605790"/>
            </a:xfrm>
            <a:custGeom>
              <a:avLst/>
              <a:gdLst/>
              <a:ahLst/>
              <a:cxnLst/>
              <a:rect l="l" t="t" r="r" b="b"/>
              <a:pathLst>
                <a:path w="609600" h="605789">
                  <a:moveTo>
                    <a:pt x="609600" y="605789"/>
                  </a:moveTo>
                  <a:lnTo>
                    <a:pt x="609600" y="0"/>
                  </a:lnTo>
                  <a:lnTo>
                    <a:pt x="0" y="0"/>
                  </a:lnTo>
                  <a:lnTo>
                    <a:pt x="0" y="605789"/>
                  </a:lnTo>
                  <a:lnTo>
                    <a:pt x="609600" y="605789"/>
                  </a:lnTo>
                  <a:close/>
                </a:path>
              </a:pathLst>
            </a:custGeom>
            <a:solidFill>
              <a:srgbClr val="99FF66"/>
            </a:solidFill>
          </p:spPr>
          <p:txBody>
            <a:bodyPr wrap="square" lIns="0" tIns="0" rIns="0" bIns="0" rtlCol="0"/>
            <a:lstStyle/>
            <a:p>
              <a:endParaRPr/>
            </a:p>
          </p:txBody>
        </p:sp>
        <p:sp>
          <p:nvSpPr>
            <p:cNvPr id="37" name="object 37"/>
            <p:cNvSpPr/>
            <p:nvPr/>
          </p:nvSpPr>
          <p:spPr>
            <a:xfrm>
              <a:off x="9228467" y="3165348"/>
              <a:ext cx="622935" cy="612775"/>
            </a:xfrm>
            <a:custGeom>
              <a:avLst/>
              <a:gdLst/>
              <a:ahLst/>
              <a:cxnLst/>
              <a:rect l="l" t="t" r="r" b="b"/>
              <a:pathLst>
                <a:path w="622934" h="612775">
                  <a:moveTo>
                    <a:pt x="622553" y="612648"/>
                  </a:moveTo>
                  <a:lnTo>
                    <a:pt x="622553" y="0"/>
                  </a:lnTo>
                  <a:lnTo>
                    <a:pt x="0" y="0"/>
                  </a:lnTo>
                  <a:lnTo>
                    <a:pt x="0" y="612648"/>
                  </a:lnTo>
                  <a:lnTo>
                    <a:pt x="6858" y="612648"/>
                  </a:lnTo>
                  <a:lnTo>
                    <a:pt x="6858" y="12954"/>
                  </a:lnTo>
                  <a:lnTo>
                    <a:pt x="12954" y="6858"/>
                  </a:lnTo>
                  <a:lnTo>
                    <a:pt x="12954" y="12954"/>
                  </a:lnTo>
                  <a:lnTo>
                    <a:pt x="609600" y="12954"/>
                  </a:lnTo>
                  <a:lnTo>
                    <a:pt x="609600" y="6858"/>
                  </a:lnTo>
                  <a:lnTo>
                    <a:pt x="616458" y="12954"/>
                  </a:lnTo>
                  <a:lnTo>
                    <a:pt x="616458" y="612648"/>
                  </a:lnTo>
                  <a:lnTo>
                    <a:pt x="622553" y="612648"/>
                  </a:lnTo>
                  <a:close/>
                </a:path>
                <a:path w="622934" h="612775">
                  <a:moveTo>
                    <a:pt x="12954" y="12954"/>
                  </a:moveTo>
                  <a:lnTo>
                    <a:pt x="12954" y="6858"/>
                  </a:lnTo>
                  <a:lnTo>
                    <a:pt x="6858" y="12954"/>
                  </a:lnTo>
                  <a:lnTo>
                    <a:pt x="12954" y="12954"/>
                  </a:lnTo>
                  <a:close/>
                </a:path>
                <a:path w="622934" h="612775">
                  <a:moveTo>
                    <a:pt x="12954" y="612648"/>
                  </a:moveTo>
                  <a:lnTo>
                    <a:pt x="12954" y="12954"/>
                  </a:lnTo>
                  <a:lnTo>
                    <a:pt x="6858" y="12954"/>
                  </a:lnTo>
                  <a:lnTo>
                    <a:pt x="6858" y="612648"/>
                  </a:lnTo>
                  <a:lnTo>
                    <a:pt x="12954" y="612648"/>
                  </a:lnTo>
                  <a:close/>
                </a:path>
                <a:path w="622934" h="612775">
                  <a:moveTo>
                    <a:pt x="616458" y="12954"/>
                  </a:moveTo>
                  <a:lnTo>
                    <a:pt x="609600" y="6858"/>
                  </a:lnTo>
                  <a:lnTo>
                    <a:pt x="609600" y="12954"/>
                  </a:lnTo>
                  <a:lnTo>
                    <a:pt x="616458" y="12954"/>
                  </a:lnTo>
                  <a:close/>
                </a:path>
                <a:path w="622934" h="612775">
                  <a:moveTo>
                    <a:pt x="616458" y="612648"/>
                  </a:moveTo>
                  <a:lnTo>
                    <a:pt x="616458" y="12954"/>
                  </a:lnTo>
                  <a:lnTo>
                    <a:pt x="609600" y="12954"/>
                  </a:lnTo>
                  <a:lnTo>
                    <a:pt x="609600" y="612648"/>
                  </a:lnTo>
                  <a:lnTo>
                    <a:pt x="616458" y="612648"/>
                  </a:lnTo>
                  <a:close/>
                </a:path>
              </a:pathLst>
            </a:custGeom>
            <a:solidFill>
              <a:srgbClr val="5490A8"/>
            </a:solidFill>
          </p:spPr>
          <p:txBody>
            <a:bodyPr wrap="square" lIns="0" tIns="0" rIns="0" bIns="0" rtlCol="0"/>
            <a:lstStyle/>
            <a:p>
              <a:endParaRPr/>
            </a:p>
          </p:txBody>
        </p:sp>
      </p:grpSp>
      <p:sp>
        <p:nvSpPr>
          <p:cNvPr id="38" name="object 38"/>
          <p:cNvSpPr txBox="1"/>
          <p:nvPr/>
        </p:nvSpPr>
        <p:spPr>
          <a:xfrm>
            <a:off x="9250051" y="3316477"/>
            <a:ext cx="579120" cy="482600"/>
          </a:xfrm>
          <a:prstGeom prst="rect">
            <a:avLst/>
          </a:prstGeom>
        </p:spPr>
        <p:txBody>
          <a:bodyPr vert="horz" wrap="square" lIns="0" tIns="12700" rIns="0" bIns="0" rtlCol="0">
            <a:spAutoFit/>
          </a:bodyPr>
          <a:lstStyle/>
          <a:p>
            <a:pPr marL="12700" marR="5080" indent="90170">
              <a:lnSpc>
                <a:spcPct val="125000"/>
              </a:lnSpc>
              <a:spcBef>
                <a:spcPts val="100"/>
              </a:spcBef>
            </a:pPr>
            <a:r>
              <a:rPr sz="1200" b="1" spc="-5" dirty="0">
                <a:latin typeface="Arial"/>
                <a:cs typeface="Arial"/>
              </a:rPr>
              <a:t>good </a:t>
            </a:r>
            <a:r>
              <a:rPr sz="1200" b="1" dirty="0">
                <a:latin typeface="Arial"/>
                <a:cs typeface="Arial"/>
              </a:rPr>
              <a:t> </a:t>
            </a:r>
            <a:r>
              <a:rPr sz="1200" b="1" spc="-5" dirty="0">
                <a:latin typeface="Arial"/>
                <a:cs typeface="Arial"/>
              </a:rPr>
              <a:t>trip</a:t>
            </a:r>
            <a:r>
              <a:rPr sz="1200" b="1" spc="10" dirty="0">
                <a:latin typeface="Arial"/>
                <a:cs typeface="Arial"/>
              </a:rPr>
              <a:t>w</a:t>
            </a:r>
            <a:r>
              <a:rPr sz="1200" b="1" dirty="0">
                <a:latin typeface="Arial"/>
                <a:cs typeface="Arial"/>
              </a:rPr>
              <a:t>i</a:t>
            </a:r>
            <a:r>
              <a:rPr sz="1200" b="1" spc="-5" dirty="0">
                <a:latin typeface="Arial"/>
                <a:cs typeface="Arial"/>
              </a:rPr>
              <a:t>re</a:t>
            </a:r>
            <a:endParaRPr sz="1200">
              <a:latin typeface="Arial"/>
              <a:cs typeface="Arial"/>
            </a:endParaRPr>
          </a:p>
        </p:txBody>
      </p:sp>
      <p:grpSp>
        <p:nvGrpSpPr>
          <p:cNvPr id="39" name="object 39"/>
          <p:cNvGrpSpPr/>
          <p:nvPr/>
        </p:nvGrpSpPr>
        <p:grpSpPr>
          <a:xfrm>
            <a:off x="908189" y="3014472"/>
            <a:ext cx="2857500" cy="763905"/>
            <a:chOff x="908189" y="3014472"/>
            <a:chExt cx="2857500" cy="763905"/>
          </a:xfrm>
        </p:grpSpPr>
        <p:sp>
          <p:nvSpPr>
            <p:cNvPr id="40" name="object 40"/>
            <p:cNvSpPr/>
            <p:nvPr/>
          </p:nvSpPr>
          <p:spPr>
            <a:xfrm>
              <a:off x="927239" y="3033522"/>
              <a:ext cx="2819400" cy="744855"/>
            </a:xfrm>
            <a:custGeom>
              <a:avLst/>
              <a:gdLst/>
              <a:ahLst/>
              <a:cxnLst/>
              <a:rect l="l" t="t" r="r" b="b"/>
              <a:pathLst>
                <a:path w="2819400" h="744854">
                  <a:moveTo>
                    <a:pt x="2819400" y="744474"/>
                  </a:moveTo>
                  <a:lnTo>
                    <a:pt x="2819400" y="417575"/>
                  </a:lnTo>
                  <a:lnTo>
                    <a:pt x="2816594" y="368969"/>
                  </a:lnTo>
                  <a:lnTo>
                    <a:pt x="2808387" y="321986"/>
                  </a:lnTo>
                  <a:lnTo>
                    <a:pt x="2795092" y="276942"/>
                  </a:lnTo>
                  <a:lnTo>
                    <a:pt x="2777021" y="234153"/>
                  </a:lnTo>
                  <a:lnTo>
                    <a:pt x="2754488" y="193938"/>
                  </a:lnTo>
                  <a:lnTo>
                    <a:pt x="2727806" y="156612"/>
                  </a:lnTo>
                  <a:lnTo>
                    <a:pt x="2697289" y="122491"/>
                  </a:lnTo>
                  <a:lnTo>
                    <a:pt x="2663249" y="91893"/>
                  </a:lnTo>
                  <a:lnTo>
                    <a:pt x="2626001" y="65133"/>
                  </a:lnTo>
                  <a:lnTo>
                    <a:pt x="2585856" y="42529"/>
                  </a:lnTo>
                  <a:lnTo>
                    <a:pt x="2543130" y="24397"/>
                  </a:lnTo>
                  <a:lnTo>
                    <a:pt x="2498133" y="11054"/>
                  </a:lnTo>
                  <a:lnTo>
                    <a:pt x="2451181" y="2816"/>
                  </a:lnTo>
                  <a:lnTo>
                    <a:pt x="2402586" y="0"/>
                  </a:lnTo>
                  <a:lnTo>
                    <a:pt x="417576" y="0"/>
                  </a:lnTo>
                  <a:lnTo>
                    <a:pt x="368969" y="2816"/>
                  </a:lnTo>
                  <a:lnTo>
                    <a:pt x="321986" y="11054"/>
                  </a:lnTo>
                  <a:lnTo>
                    <a:pt x="276942" y="24397"/>
                  </a:lnTo>
                  <a:lnTo>
                    <a:pt x="234153" y="42529"/>
                  </a:lnTo>
                  <a:lnTo>
                    <a:pt x="193938" y="65133"/>
                  </a:lnTo>
                  <a:lnTo>
                    <a:pt x="156612" y="91893"/>
                  </a:lnTo>
                  <a:lnTo>
                    <a:pt x="122491" y="122491"/>
                  </a:lnTo>
                  <a:lnTo>
                    <a:pt x="91893" y="156612"/>
                  </a:lnTo>
                  <a:lnTo>
                    <a:pt x="65133" y="193938"/>
                  </a:lnTo>
                  <a:lnTo>
                    <a:pt x="42529" y="234153"/>
                  </a:lnTo>
                  <a:lnTo>
                    <a:pt x="24397" y="276942"/>
                  </a:lnTo>
                  <a:lnTo>
                    <a:pt x="11054" y="321986"/>
                  </a:lnTo>
                  <a:lnTo>
                    <a:pt x="2816" y="368969"/>
                  </a:lnTo>
                  <a:lnTo>
                    <a:pt x="0" y="417575"/>
                  </a:lnTo>
                  <a:lnTo>
                    <a:pt x="0" y="744474"/>
                  </a:lnTo>
                  <a:lnTo>
                    <a:pt x="2819400" y="744474"/>
                  </a:lnTo>
                  <a:close/>
                </a:path>
              </a:pathLst>
            </a:custGeom>
            <a:solidFill>
              <a:srgbClr val="000000"/>
            </a:solidFill>
          </p:spPr>
          <p:txBody>
            <a:bodyPr wrap="square" lIns="0" tIns="0" rIns="0" bIns="0" rtlCol="0"/>
            <a:lstStyle/>
            <a:p>
              <a:endParaRPr/>
            </a:p>
          </p:txBody>
        </p:sp>
        <p:sp>
          <p:nvSpPr>
            <p:cNvPr id="41" name="object 41"/>
            <p:cNvSpPr/>
            <p:nvPr/>
          </p:nvSpPr>
          <p:spPr>
            <a:xfrm>
              <a:off x="908189" y="3014472"/>
              <a:ext cx="2857500" cy="763905"/>
            </a:xfrm>
            <a:custGeom>
              <a:avLst/>
              <a:gdLst/>
              <a:ahLst/>
              <a:cxnLst/>
              <a:rect l="l" t="t" r="r" b="b"/>
              <a:pathLst>
                <a:path w="2857500" h="763904">
                  <a:moveTo>
                    <a:pt x="2857500" y="763524"/>
                  </a:moveTo>
                  <a:lnTo>
                    <a:pt x="2857500" y="413765"/>
                  </a:lnTo>
                  <a:lnTo>
                    <a:pt x="2855214" y="391667"/>
                  </a:lnTo>
                  <a:lnTo>
                    <a:pt x="2847723" y="343386"/>
                  </a:lnTo>
                  <a:lnTo>
                    <a:pt x="2834974" y="297005"/>
                  </a:lnTo>
                  <a:lnTo>
                    <a:pt x="2817300" y="252833"/>
                  </a:lnTo>
                  <a:lnTo>
                    <a:pt x="2795035" y="211181"/>
                  </a:lnTo>
                  <a:lnTo>
                    <a:pt x="2768511" y="172358"/>
                  </a:lnTo>
                  <a:lnTo>
                    <a:pt x="2738061" y="136674"/>
                  </a:lnTo>
                  <a:lnTo>
                    <a:pt x="2704019" y="104437"/>
                  </a:lnTo>
                  <a:lnTo>
                    <a:pt x="2666717" y="75958"/>
                  </a:lnTo>
                  <a:lnTo>
                    <a:pt x="2626488" y="51546"/>
                  </a:lnTo>
                  <a:lnTo>
                    <a:pt x="2583667" y="31511"/>
                  </a:lnTo>
                  <a:lnTo>
                    <a:pt x="2538584" y="16162"/>
                  </a:lnTo>
                  <a:lnTo>
                    <a:pt x="2491575" y="5809"/>
                  </a:lnTo>
                  <a:lnTo>
                    <a:pt x="2442972" y="761"/>
                  </a:lnTo>
                  <a:lnTo>
                    <a:pt x="2421636" y="0"/>
                  </a:lnTo>
                  <a:lnTo>
                    <a:pt x="436626" y="0"/>
                  </a:lnTo>
                  <a:lnTo>
                    <a:pt x="387768" y="2781"/>
                  </a:lnTo>
                  <a:lnTo>
                    <a:pt x="340263" y="10916"/>
                  </a:lnTo>
                  <a:lnTo>
                    <a:pt x="294454" y="24115"/>
                  </a:lnTo>
                  <a:lnTo>
                    <a:pt x="250686" y="42089"/>
                  </a:lnTo>
                  <a:lnTo>
                    <a:pt x="209301" y="64550"/>
                  </a:lnTo>
                  <a:lnTo>
                    <a:pt x="170645" y="91209"/>
                  </a:lnTo>
                  <a:lnTo>
                    <a:pt x="135061" y="121777"/>
                  </a:lnTo>
                  <a:lnTo>
                    <a:pt x="102892" y="155964"/>
                  </a:lnTo>
                  <a:lnTo>
                    <a:pt x="74484" y="193483"/>
                  </a:lnTo>
                  <a:lnTo>
                    <a:pt x="50181" y="234044"/>
                  </a:lnTo>
                  <a:lnTo>
                    <a:pt x="30325" y="277359"/>
                  </a:lnTo>
                  <a:lnTo>
                    <a:pt x="15261" y="323138"/>
                  </a:lnTo>
                  <a:lnTo>
                    <a:pt x="5333" y="371093"/>
                  </a:lnTo>
                  <a:lnTo>
                    <a:pt x="761" y="415289"/>
                  </a:lnTo>
                  <a:lnTo>
                    <a:pt x="0" y="436625"/>
                  </a:lnTo>
                  <a:lnTo>
                    <a:pt x="0" y="763524"/>
                  </a:lnTo>
                  <a:lnTo>
                    <a:pt x="38100" y="763524"/>
                  </a:lnTo>
                  <a:lnTo>
                    <a:pt x="38100" y="436625"/>
                  </a:lnTo>
                  <a:lnTo>
                    <a:pt x="38862" y="416052"/>
                  </a:lnTo>
                  <a:lnTo>
                    <a:pt x="46481" y="355853"/>
                  </a:lnTo>
                  <a:lnTo>
                    <a:pt x="59790" y="307500"/>
                  </a:lnTo>
                  <a:lnTo>
                    <a:pt x="79099" y="261225"/>
                  </a:lnTo>
                  <a:lnTo>
                    <a:pt x="104021" y="217715"/>
                  </a:lnTo>
                  <a:lnTo>
                    <a:pt x="134171" y="177655"/>
                  </a:lnTo>
                  <a:lnTo>
                    <a:pt x="169163" y="141731"/>
                  </a:lnTo>
                  <a:lnTo>
                    <a:pt x="198881" y="117347"/>
                  </a:lnTo>
                  <a:lnTo>
                    <a:pt x="242158" y="89196"/>
                  </a:lnTo>
                  <a:lnTo>
                    <a:pt x="287960" y="67187"/>
                  </a:lnTo>
                  <a:lnTo>
                    <a:pt x="335974" y="51328"/>
                  </a:lnTo>
                  <a:lnTo>
                    <a:pt x="385887" y="41629"/>
                  </a:lnTo>
                  <a:lnTo>
                    <a:pt x="436626" y="38152"/>
                  </a:lnTo>
                  <a:lnTo>
                    <a:pt x="2421636" y="38099"/>
                  </a:lnTo>
                  <a:lnTo>
                    <a:pt x="2442210" y="38861"/>
                  </a:lnTo>
                  <a:lnTo>
                    <a:pt x="2510607" y="48377"/>
                  </a:lnTo>
                  <a:lnTo>
                    <a:pt x="2556277" y="61806"/>
                  </a:lnTo>
                  <a:lnTo>
                    <a:pt x="2599451" y="80318"/>
                  </a:lnTo>
                  <a:lnTo>
                    <a:pt x="2639788" y="103555"/>
                  </a:lnTo>
                  <a:lnTo>
                    <a:pt x="2676947" y="131162"/>
                  </a:lnTo>
                  <a:lnTo>
                    <a:pt x="2710586" y="162782"/>
                  </a:lnTo>
                  <a:lnTo>
                    <a:pt x="2740364" y="198058"/>
                  </a:lnTo>
                  <a:lnTo>
                    <a:pt x="2765941" y="236634"/>
                  </a:lnTo>
                  <a:lnTo>
                    <a:pt x="2786974" y="278155"/>
                  </a:lnTo>
                  <a:lnTo>
                    <a:pt x="2803122" y="322262"/>
                  </a:lnTo>
                  <a:lnTo>
                    <a:pt x="2814045" y="368600"/>
                  </a:lnTo>
                  <a:lnTo>
                    <a:pt x="2819400" y="416813"/>
                  </a:lnTo>
                  <a:lnTo>
                    <a:pt x="2819400" y="763524"/>
                  </a:lnTo>
                  <a:lnTo>
                    <a:pt x="2857500" y="763524"/>
                  </a:lnTo>
                  <a:close/>
                </a:path>
              </a:pathLst>
            </a:custGeom>
            <a:solidFill>
              <a:srgbClr val="5490A8"/>
            </a:solidFill>
          </p:spPr>
          <p:txBody>
            <a:bodyPr wrap="square" lIns="0" tIns="0" rIns="0" bIns="0" rtlCol="0"/>
            <a:lstStyle/>
            <a:p>
              <a:endParaRPr/>
            </a:p>
          </p:txBody>
        </p:sp>
        <p:sp>
          <p:nvSpPr>
            <p:cNvPr id="42" name="object 42"/>
            <p:cNvSpPr/>
            <p:nvPr/>
          </p:nvSpPr>
          <p:spPr>
            <a:xfrm>
              <a:off x="1689239" y="3033522"/>
              <a:ext cx="1371600" cy="417830"/>
            </a:xfrm>
            <a:custGeom>
              <a:avLst/>
              <a:gdLst/>
              <a:ahLst/>
              <a:cxnLst/>
              <a:rect l="l" t="t" r="r" b="b"/>
              <a:pathLst>
                <a:path w="1371600" h="417829">
                  <a:moveTo>
                    <a:pt x="1371600" y="417575"/>
                  </a:moveTo>
                  <a:lnTo>
                    <a:pt x="1371600" y="0"/>
                  </a:lnTo>
                  <a:lnTo>
                    <a:pt x="0" y="0"/>
                  </a:lnTo>
                  <a:lnTo>
                    <a:pt x="0" y="417575"/>
                  </a:lnTo>
                  <a:lnTo>
                    <a:pt x="1371600" y="417575"/>
                  </a:lnTo>
                  <a:close/>
                </a:path>
              </a:pathLst>
            </a:custGeom>
            <a:solidFill>
              <a:srgbClr val="FF0043"/>
            </a:solidFill>
          </p:spPr>
          <p:txBody>
            <a:bodyPr wrap="square" lIns="0" tIns="0" rIns="0" bIns="0" rtlCol="0"/>
            <a:lstStyle/>
            <a:p>
              <a:endParaRPr/>
            </a:p>
          </p:txBody>
        </p:sp>
        <p:sp>
          <p:nvSpPr>
            <p:cNvPr id="43" name="object 43"/>
            <p:cNvSpPr/>
            <p:nvPr/>
          </p:nvSpPr>
          <p:spPr>
            <a:xfrm>
              <a:off x="1683143" y="3027426"/>
              <a:ext cx="1384935" cy="430530"/>
            </a:xfrm>
            <a:custGeom>
              <a:avLst/>
              <a:gdLst/>
              <a:ahLst/>
              <a:cxnLst/>
              <a:rect l="l" t="t" r="r" b="b"/>
              <a:pathLst>
                <a:path w="1384935" h="430529">
                  <a:moveTo>
                    <a:pt x="1384553" y="430530"/>
                  </a:moveTo>
                  <a:lnTo>
                    <a:pt x="1384553" y="0"/>
                  </a:lnTo>
                  <a:lnTo>
                    <a:pt x="0" y="0"/>
                  </a:lnTo>
                  <a:lnTo>
                    <a:pt x="0" y="430530"/>
                  </a:lnTo>
                  <a:lnTo>
                    <a:pt x="6095" y="430530"/>
                  </a:lnTo>
                  <a:lnTo>
                    <a:pt x="6095" y="12954"/>
                  </a:lnTo>
                  <a:lnTo>
                    <a:pt x="12953" y="6096"/>
                  </a:lnTo>
                  <a:lnTo>
                    <a:pt x="12953" y="12954"/>
                  </a:lnTo>
                  <a:lnTo>
                    <a:pt x="1371600" y="12954"/>
                  </a:lnTo>
                  <a:lnTo>
                    <a:pt x="1371600" y="6096"/>
                  </a:lnTo>
                  <a:lnTo>
                    <a:pt x="1377695" y="12954"/>
                  </a:lnTo>
                  <a:lnTo>
                    <a:pt x="1377695" y="430530"/>
                  </a:lnTo>
                  <a:lnTo>
                    <a:pt x="1384553" y="430530"/>
                  </a:lnTo>
                  <a:close/>
                </a:path>
                <a:path w="1384935" h="430529">
                  <a:moveTo>
                    <a:pt x="12953" y="12954"/>
                  </a:moveTo>
                  <a:lnTo>
                    <a:pt x="12953" y="6096"/>
                  </a:lnTo>
                  <a:lnTo>
                    <a:pt x="6095" y="12954"/>
                  </a:lnTo>
                  <a:lnTo>
                    <a:pt x="12953" y="12954"/>
                  </a:lnTo>
                  <a:close/>
                </a:path>
                <a:path w="1384935" h="430529">
                  <a:moveTo>
                    <a:pt x="12953" y="417576"/>
                  </a:moveTo>
                  <a:lnTo>
                    <a:pt x="12953" y="12954"/>
                  </a:lnTo>
                  <a:lnTo>
                    <a:pt x="6095" y="12954"/>
                  </a:lnTo>
                  <a:lnTo>
                    <a:pt x="6095" y="417576"/>
                  </a:lnTo>
                  <a:lnTo>
                    <a:pt x="12953" y="417576"/>
                  </a:lnTo>
                  <a:close/>
                </a:path>
                <a:path w="1384935" h="430529">
                  <a:moveTo>
                    <a:pt x="1377695" y="417576"/>
                  </a:moveTo>
                  <a:lnTo>
                    <a:pt x="6095" y="417576"/>
                  </a:lnTo>
                  <a:lnTo>
                    <a:pt x="12953" y="423672"/>
                  </a:lnTo>
                  <a:lnTo>
                    <a:pt x="12953" y="430530"/>
                  </a:lnTo>
                  <a:lnTo>
                    <a:pt x="1371600" y="430530"/>
                  </a:lnTo>
                  <a:lnTo>
                    <a:pt x="1371600" y="423672"/>
                  </a:lnTo>
                  <a:lnTo>
                    <a:pt x="1377695" y="417576"/>
                  </a:lnTo>
                  <a:close/>
                </a:path>
                <a:path w="1384935" h="430529">
                  <a:moveTo>
                    <a:pt x="12953" y="430530"/>
                  </a:moveTo>
                  <a:lnTo>
                    <a:pt x="12953" y="423672"/>
                  </a:lnTo>
                  <a:lnTo>
                    <a:pt x="6095" y="417576"/>
                  </a:lnTo>
                  <a:lnTo>
                    <a:pt x="6095" y="430530"/>
                  </a:lnTo>
                  <a:lnTo>
                    <a:pt x="12953" y="430530"/>
                  </a:lnTo>
                  <a:close/>
                </a:path>
                <a:path w="1384935" h="430529">
                  <a:moveTo>
                    <a:pt x="1377695" y="12954"/>
                  </a:moveTo>
                  <a:lnTo>
                    <a:pt x="1371600" y="6096"/>
                  </a:lnTo>
                  <a:lnTo>
                    <a:pt x="1371600" y="12954"/>
                  </a:lnTo>
                  <a:lnTo>
                    <a:pt x="1377695" y="12954"/>
                  </a:lnTo>
                  <a:close/>
                </a:path>
                <a:path w="1384935" h="430529">
                  <a:moveTo>
                    <a:pt x="1377695" y="417576"/>
                  </a:moveTo>
                  <a:lnTo>
                    <a:pt x="1377695" y="12954"/>
                  </a:lnTo>
                  <a:lnTo>
                    <a:pt x="1371600" y="12954"/>
                  </a:lnTo>
                  <a:lnTo>
                    <a:pt x="1371600" y="417576"/>
                  </a:lnTo>
                  <a:lnTo>
                    <a:pt x="1377695" y="417576"/>
                  </a:lnTo>
                  <a:close/>
                </a:path>
                <a:path w="1384935" h="430529">
                  <a:moveTo>
                    <a:pt x="1377695" y="430530"/>
                  </a:moveTo>
                  <a:lnTo>
                    <a:pt x="1377695" y="417576"/>
                  </a:lnTo>
                  <a:lnTo>
                    <a:pt x="1371600" y="423672"/>
                  </a:lnTo>
                  <a:lnTo>
                    <a:pt x="1371600" y="430530"/>
                  </a:lnTo>
                  <a:lnTo>
                    <a:pt x="1377695" y="430530"/>
                  </a:lnTo>
                  <a:close/>
                </a:path>
              </a:pathLst>
            </a:custGeom>
            <a:solidFill>
              <a:srgbClr val="5490A8"/>
            </a:solidFill>
          </p:spPr>
          <p:txBody>
            <a:bodyPr wrap="square" lIns="0" tIns="0" rIns="0" bIns="0" rtlCol="0"/>
            <a:lstStyle/>
            <a:p>
              <a:endParaRPr/>
            </a:p>
          </p:txBody>
        </p:sp>
      </p:grpSp>
      <p:sp>
        <p:nvSpPr>
          <p:cNvPr id="44" name="object 44"/>
          <p:cNvSpPr txBox="1"/>
          <p:nvPr/>
        </p:nvSpPr>
        <p:spPr>
          <a:xfrm>
            <a:off x="1689239" y="3033522"/>
            <a:ext cx="1371600" cy="417830"/>
          </a:xfrm>
          <a:prstGeom prst="rect">
            <a:avLst/>
          </a:prstGeom>
        </p:spPr>
        <p:txBody>
          <a:bodyPr vert="horz" wrap="square" lIns="0" tIns="107950" rIns="0" bIns="0" rtlCol="0">
            <a:spAutoFit/>
          </a:bodyPr>
          <a:lstStyle/>
          <a:p>
            <a:pPr marL="215265">
              <a:lnSpc>
                <a:spcPct val="100000"/>
              </a:lnSpc>
              <a:spcBef>
                <a:spcPts val="850"/>
              </a:spcBef>
            </a:pPr>
            <a:r>
              <a:rPr sz="1200" b="1" spc="-5" dirty="0">
                <a:solidFill>
                  <a:srgbClr val="003365"/>
                </a:solidFill>
                <a:latin typeface="Arial"/>
                <a:cs typeface="Arial"/>
              </a:rPr>
              <a:t>Evil</a:t>
            </a:r>
            <a:r>
              <a:rPr sz="1200" b="1" spc="-30" dirty="0">
                <a:solidFill>
                  <a:srgbClr val="003365"/>
                </a:solidFill>
                <a:latin typeface="Arial"/>
                <a:cs typeface="Arial"/>
              </a:rPr>
              <a:t> </a:t>
            </a:r>
            <a:r>
              <a:rPr sz="1200" b="1" spc="-10" dirty="0">
                <a:solidFill>
                  <a:srgbClr val="003365"/>
                </a:solidFill>
                <a:latin typeface="Arial"/>
                <a:cs typeface="Arial"/>
              </a:rPr>
              <a:t>Program</a:t>
            </a:r>
            <a:endParaRPr sz="1200">
              <a:latin typeface="Arial"/>
              <a:cs typeface="Arial"/>
            </a:endParaRPr>
          </a:p>
        </p:txBody>
      </p:sp>
      <p:grpSp>
        <p:nvGrpSpPr>
          <p:cNvPr id="45" name="object 45"/>
          <p:cNvGrpSpPr/>
          <p:nvPr/>
        </p:nvGrpSpPr>
        <p:grpSpPr>
          <a:xfrm>
            <a:off x="908189" y="3582923"/>
            <a:ext cx="2857500" cy="1052830"/>
            <a:chOff x="908189" y="3582923"/>
            <a:chExt cx="2857500" cy="1052830"/>
          </a:xfrm>
        </p:grpSpPr>
        <p:sp>
          <p:nvSpPr>
            <p:cNvPr id="46" name="object 46"/>
            <p:cNvSpPr/>
            <p:nvPr/>
          </p:nvSpPr>
          <p:spPr>
            <a:xfrm>
              <a:off x="1003439" y="3589781"/>
              <a:ext cx="609600" cy="188595"/>
            </a:xfrm>
            <a:custGeom>
              <a:avLst/>
              <a:gdLst/>
              <a:ahLst/>
              <a:cxnLst/>
              <a:rect l="l" t="t" r="r" b="b"/>
              <a:pathLst>
                <a:path w="609600" h="188595">
                  <a:moveTo>
                    <a:pt x="609600" y="188213"/>
                  </a:moveTo>
                  <a:lnTo>
                    <a:pt x="609600" y="0"/>
                  </a:lnTo>
                  <a:lnTo>
                    <a:pt x="0" y="0"/>
                  </a:lnTo>
                  <a:lnTo>
                    <a:pt x="0" y="188213"/>
                  </a:lnTo>
                  <a:lnTo>
                    <a:pt x="609600" y="188213"/>
                  </a:lnTo>
                  <a:close/>
                </a:path>
              </a:pathLst>
            </a:custGeom>
            <a:solidFill>
              <a:srgbClr val="99FF66"/>
            </a:solidFill>
          </p:spPr>
          <p:txBody>
            <a:bodyPr wrap="square" lIns="0" tIns="0" rIns="0" bIns="0" rtlCol="0"/>
            <a:lstStyle/>
            <a:p>
              <a:endParaRPr/>
            </a:p>
          </p:txBody>
        </p:sp>
        <p:sp>
          <p:nvSpPr>
            <p:cNvPr id="47" name="object 47"/>
            <p:cNvSpPr/>
            <p:nvPr/>
          </p:nvSpPr>
          <p:spPr>
            <a:xfrm>
              <a:off x="997343" y="3582923"/>
              <a:ext cx="622935" cy="195580"/>
            </a:xfrm>
            <a:custGeom>
              <a:avLst/>
              <a:gdLst/>
              <a:ahLst/>
              <a:cxnLst/>
              <a:rect l="l" t="t" r="r" b="b"/>
              <a:pathLst>
                <a:path w="622935" h="195579">
                  <a:moveTo>
                    <a:pt x="622554" y="195072"/>
                  </a:moveTo>
                  <a:lnTo>
                    <a:pt x="622554" y="0"/>
                  </a:lnTo>
                  <a:lnTo>
                    <a:pt x="0" y="0"/>
                  </a:lnTo>
                  <a:lnTo>
                    <a:pt x="0" y="195072"/>
                  </a:lnTo>
                  <a:lnTo>
                    <a:pt x="6095" y="195072"/>
                  </a:lnTo>
                  <a:lnTo>
                    <a:pt x="6095" y="12953"/>
                  </a:lnTo>
                  <a:lnTo>
                    <a:pt x="12953" y="6858"/>
                  </a:lnTo>
                  <a:lnTo>
                    <a:pt x="12953" y="12953"/>
                  </a:lnTo>
                  <a:lnTo>
                    <a:pt x="609600" y="12953"/>
                  </a:lnTo>
                  <a:lnTo>
                    <a:pt x="609600" y="6858"/>
                  </a:lnTo>
                  <a:lnTo>
                    <a:pt x="615695" y="12953"/>
                  </a:lnTo>
                  <a:lnTo>
                    <a:pt x="615695" y="195072"/>
                  </a:lnTo>
                  <a:lnTo>
                    <a:pt x="622554" y="195072"/>
                  </a:lnTo>
                  <a:close/>
                </a:path>
                <a:path w="622935" h="195579">
                  <a:moveTo>
                    <a:pt x="12953" y="12953"/>
                  </a:moveTo>
                  <a:lnTo>
                    <a:pt x="12953" y="6858"/>
                  </a:lnTo>
                  <a:lnTo>
                    <a:pt x="6095" y="12953"/>
                  </a:lnTo>
                  <a:lnTo>
                    <a:pt x="12953" y="12953"/>
                  </a:lnTo>
                  <a:close/>
                </a:path>
                <a:path w="622935" h="195579">
                  <a:moveTo>
                    <a:pt x="12953" y="195072"/>
                  </a:moveTo>
                  <a:lnTo>
                    <a:pt x="12953" y="12953"/>
                  </a:lnTo>
                  <a:lnTo>
                    <a:pt x="6095" y="12953"/>
                  </a:lnTo>
                  <a:lnTo>
                    <a:pt x="6095" y="195072"/>
                  </a:lnTo>
                  <a:lnTo>
                    <a:pt x="12953" y="195072"/>
                  </a:lnTo>
                  <a:close/>
                </a:path>
                <a:path w="622935" h="195579">
                  <a:moveTo>
                    <a:pt x="615695" y="12953"/>
                  </a:moveTo>
                  <a:lnTo>
                    <a:pt x="609600" y="6858"/>
                  </a:lnTo>
                  <a:lnTo>
                    <a:pt x="609600" y="12953"/>
                  </a:lnTo>
                  <a:lnTo>
                    <a:pt x="615695" y="12953"/>
                  </a:lnTo>
                  <a:close/>
                </a:path>
                <a:path w="622935" h="195579">
                  <a:moveTo>
                    <a:pt x="615695" y="195072"/>
                  </a:moveTo>
                  <a:lnTo>
                    <a:pt x="615695" y="12953"/>
                  </a:lnTo>
                  <a:lnTo>
                    <a:pt x="609600" y="12953"/>
                  </a:lnTo>
                  <a:lnTo>
                    <a:pt x="609600" y="195072"/>
                  </a:lnTo>
                  <a:lnTo>
                    <a:pt x="615695" y="195072"/>
                  </a:lnTo>
                  <a:close/>
                </a:path>
              </a:pathLst>
            </a:custGeom>
            <a:solidFill>
              <a:srgbClr val="5490A8"/>
            </a:solidFill>
          </p:spPr>
          <p:txBody>
            <a:bodyPr wrap="square" lIns="0" tIns="0" rIns="0" bIns="0" rtlCol="0"/>
            <a:lstStyle/>
            <a:p>
              <a:endParaRPr/>
            </a:p>
          </p:txBody>
        </p:sp>
        <p:sp>
          <p:nvSpPr>
            <p:cNvPr id="48" name="object 48"/>
            <p:cNvSpPr/>
            <p:nvPr/>
          </p:nvSpPr>
          <p:spPr>
            <a:xfrm>
              <a:off x="1689239" y="3589781"/>
              <a:ext cx="609600" cy="188595"/>
            </a:xfrm>
            <a:custGeom>
              <a:avLst/>
              <a:gdLst/>
              <a:ahLst/>
              <a:cxnLst/>
              <a:rect l="l" t="t" r="r" b="b"/>
              <a:pathLst>
                <a:path w="609600" h="188595">
                  <a:moveTo>
                    <a:pt x="609600" y="188213"/>
                  </a:moveTo>
                  <a:lnTo>
                    <a:pt x="609600" y="0"/>
                  </a:lnTo>
                  <a:lnTo>
                    <a:pt x="0" y="0"/>
                  </a:lnTo>
                  <a:lnTo>
                    <a:pt x="0" y="188213"/>
                  </a:lnTo>
                  <a:lnTo>
                    <a:pt x="609600" y="188213"/>
                  </a:lnTo>
                  <a:close/>
                </a:path>
              </a:pathLst>
            </a:custGeom>
            <a:solidFill>
              <a:srgbClr val="99FF66"/>
            </a:solidFill>
          </p:spPr>
          <p:txBody>
            <a:bodyPr wrap="square" lIns="0" tIns="0" rIns="0" bIns="0" rtlCol="0"/>
            <a:lstStyle/>
            <a:p>
              <a:endParaRPr/>
            </a:p>
          </p:txBody>
        </p:sp>
        <p:sp>
          <p:nvSpPr>
            <p:cNvPr id="49" name="object 49"/>
            <p:cNvSpPr/>
            <p:nvPr/>
          </p:nvSpPr>
          <p:spPr>
            <a:xfrm>
              <a:off x="1683143" y="3582923"/>
              <a:ext cx="622935" cy="195580"/>
            </a:xfrm>
            <a:custGeom>
              <a:avLst/>
              <a:gdLst/>
              <a:ahLst/>
              <a:cxnLst/>
              <a:rect l="l" t="t" r="r" b="b"/>
              <a:pathLst>
                <a:path w="622935" h="195579">
                  <a:moveTo>
                    <a:pt x="622554" y="195072"/>
                  </a:moveTo>
                  <a:lnTo>
                    <a:pt x="622554" y="0"/>
                  </a:lnTo>
                  <a:lnTo>
                    <a:pt x="0" y="0"/>
                  </a:lnTo>
                  <a:lnTo>
                    <a:pt x="0" y="195072"/>
                  </a:lnTo>
                  <a:lnTo>
                    <a:pt x="6095" y="195072"/>
                  </a:lnTo>
                  <a:lnTo>
                    <a:pt x="6095" y="12953"/>
                  </a:lnTo>
                  <a:lnTo>
                    <a:pt x="12953" y="6858"/>
                  </a:lnTo>
                  <a:lnTo>
                    <a:pt x="12953" y="12953"/>
                  </a:lnTo>
                  <a:lnTo>
                    <a:pt x="609600" y="12953"/>
                  </a:lnTo>
                  <a:lnTo>
                    <a:pt x="609600" y="6858"/>
                  </a:lnTo>
                  <a:lnTo>
                    <a:pt x="615695" y="12953"/>
                  </a:lnTo>
                  <a:lnTo>
                    <a:pt x="615695" y="195072"/>
                  </a:lnTo>
                  <a:lnTo>
                    <a:pt x="622554" y="195072"/>
                  </a:lnTo>
                  <a:close/>
                </a:path>
                <a:path w="622935" h="195579">
                  <a:moveTo>
                    <a:pt x="12953" y="12953"/>
                  </a:moveTo>
                  <a:lnTo>
                    <a:pt x="12953" y="6858"/>
                  </a:lnTo>
                  <a:lnTo>
                    <a:pt x="6095" y="12953"/>
                  </a:lnTo>
                  <a:lnTo>
                    <a:pt x="12953" y="12953"/>
                  </a:lnTo>
                  <a:close/>
                </a:path>
                <a:path w="622935" h="195579">
                  <a:moveTo>
                    <a:pt x="12953" y="195072"/>
                  </a:moveTo>
                  <a:lnTo>
                    <a:pt x="12953" y="12953"/>
                  </a:lnTo>
                  <a:lnTo>
                    <a:pt x="6095" y="12953"/>
                  </a:lnTo>
                  <a:lnTo>
                    <a:pt x="6095" y="195072"/>
                  </a:lnTo>
                  <a:lnTo>
                    <a:pt x="12953" y="195072"/>
                  </a:lnTo>
                  <a:close/>
                </a:path>
                <a:path w="622935" h="195579">
                  <a:moveTo>
                    <a:pt x="615695" y="12953"/>
                  </a:moveTo>
                  <a:lnTo>
                    <a:pt x="609600" y="6858"/>
                  </a:lnTo>
                  <a:lnTo>
                    <a:pt x="609600" y="12953"/>
                  </a:lnTo>
                  <a:lnTo>
                    <a:pt x="615695" y="12953"/>
                  </a:lnTo>
                  <a:close/>
                </a:path>
                <a:path w="622935" h="195579">
                  <a:moveTo>
                    <a:pt x="615695" y="195072"/>
                  </a:moveTo>
                  <a:lnTo>
                    <a:pt x="615695" y="12953"/>
                  </a:lnTo>
                  <a:lnTo>
                    <a:pt x="609600" y="12953"/>
                  </a:lnTo>
                  <a:lnTo>
                    <a:pt x="609600" y="195072"/>
                  </a:lnTo>
                  <a:lnTo>
                    <a:pt x="615695" y="195072"/>
                  </a:lnTo>
                  <a:close/>
                </a:path>
              </a:pathLst>
            </a:custGeom>
            <a:solidFill>
              <a:srgbClr val="5490A8"/>
            </a:solidFill>
          </p:spPr>
          <p:txBody>
            <a:bodyPr wrap="square" lIns="0" tIns="0" rIns="0" bIns="0" rtlCol="0"/>
            <a:lstStyle/>
            <a:p>
              <a:endParaRPr/>
            </a:p>
          </p:txBody>
        </p:sp>
        <p:sp>
          <p:nvSpPr>
            <p:cNvPr id="50" name="object 50"/>
            <p:cNvSpPr/>
            <p:nvPr/>
          </p:nvSpPr>
          <p:spPr>
            <a:xfrm>
              <a:off x="2375039" y="3589781"/>
              <a:ext cx="609600" cy="188595"/>
            </a:xfrm>
            <a:custGeom>
              <a:avLst/>
              <a:gdLst/>
              <a:ahLst/>
              <a:cxnLst/>
              <a:rect l="l" t="t" r="r" b="b"/>
              <a:pathLst>
                <a:path w="609600" h="188595">
                  <a:moveTo>
                    <a:pt x="609600" y="188213"/>
                  </a:moveTo>
                  <a:lnTo>
                    <a:pt x="609600" y="0"/>
                  </a:lnTo>
                  <a:lnTo>
                    <a:pt x="0" y="0"/>
                  </a:lnTo>
                  <a:lnTo>
                    <a:pt x="0" y="188213"/>
                  </a:lnTo>
                  <a:lnTo>
                    <a:pt x="609600" y="188213"/>
                  </a:lnTo>
                  <a:close/>
                </a:path>
              </a:pathLst>
            </a:custGeom>
            <a:solidFill>
              <a:srgbClr val="99FF66"/>
            </a:solidFill>
          </p:spPr>
          <p:txBody>
            <a:bodyPr wrap="square" lIns="0" tIns="0" rIns="0" bIns="0" rtlCol="0"/>
            <a:lstStyle/>
            <a:p>
              <a:endParaRPr/>
            </a:p>
          </p:txBody>
        </p:sp>
        <p:sp>
          <p:nvSpPr>
            <p:cNvPr id="51" name="object 51"/>
            <p:cNvSpPr/>
            <p:nvPr/>
          </p:nvSpPr>
          <p:spPr>
            <a:xfrm>
              <a:off x="2368943" y="3582923"/>
              <a:ext cx="622935" cy="195580"/>
            </a:xfrm>
            <a:custGeom>
              <a:avLst/>
              <a:gdLst/>
              <a:ahLst/>
              <a:cxnLst/>
              <a:rect l="l" t="t" r="r" b="b"/>
              <a:pathLst>
                <a:path w="622935" h="195579">
                  <a:moveTo>
                    <a:pt x="622554" y="195072"/>
                  </a:moveTo>
                  <a:lnTo>
                    <a:pt x="622554" y="0"/>
                  </a:lnTo>
                  <a:lnTo>
                    <a:pt x="0" y="0"/>
                  </a:lnTo>
                  <a:lnTo>
                    <a:pt x="0" y="195072"/>
                  </a:lnTo>
                  <a:lnTo>
                    <a:pt x="6095" y="195072"/>
                  </a:lnTo>
                  <a:lnTo>
                    <a:pt x="6095" y="12953"/>
                  </a:lnTo>
                  <a:lnTo>
                    <a:pt x="12953" y="6858"/>
                  </a:lnTo>
                  <a:lnTo>
                    <a:pt x="12953" y="12953"/>
                  </a:lnTo>
                  <a:lnTo>
                    <a:pt x="609600" y="12953"/>
                  </a:lnTo>
                  <a:lnTo>
                    <a:pt x="609600" y="6858"/>
                  </a:lnTo>
                  <a:lnTo>
                    <a:pt x="615695" y="12953"/>
                  </a:lnTo>
                  <a:lnTo>
                    <a:pt x="615695" y="195072"/>
                  </a:lnTo>
                  <a:lnTo>
                    <a:pt x="622554" y="195072"/>
                  </a:lnTo>
                  <a:close/>
                </a:path>
                <a:path w="622935" h="195579">
                  <a:moveTo>
                    <a:pt x="12953" y="12953"/>
                  </a:moveTo>
                  <a:lnTo>
                    <a:pt x="12953" y="6858"/>
                  </a:lnTo>
                  <a:lnTo>
                    <a:pt x="6095" y="12953"/>
                  </a:lnTo>
                  <a:lnTo>
                    <a:pt x="12953" y="12953"/>
                  </a:lnTo>
                  <a:close/>
                </a:path>
                <a:path w="622935" h="195579">
                  <a:moveTo>
                    <a:pt x="12953" y="195072"/>
                  </a:moveTo>
                  <a:lnTo>
                    <a:pt x="12953" y="12953"/>
                  </a:lnTo>
                  <a:lnTo>
                    <a:pt x="6095" y="12953"/>
                  </a:lnTo>
                  <a:lnTo>
                    <a:pt x="6095" y="195072"/>
                  </a:lnTo>
                  <a:lnTo>
                    <a:pt x="12953" y="195072"/>
                  </a:lnTo>
                  <a:close/>
                </a:path>
                <a:path w="622935" h="195579">
                  <a:moveTo>
                    <a:pt x="615695" y="12953"/>
                  </a:moveTo>
                  <a:lnTo>
                    <a:pt x="609600" y="6858"/>
                  </a:lnTo>
                  <a:lnTo>
                    <a:pt x="609600" y="12953"/>
                  </a:lnTo>
                  <a:lnTo>
                    <a:pt x="615695" y="12953"/>
                  </a:lnTo>
                  <a:close/>
                </a:path>
                <a:path w="622935" h="195579">
                  <a:moveTo>
                    <a:pt x="615695" y="195072"/>
                  </a:moveTo>
                  <a:lnTo>
                    <a:pt x="615695" y="12953"/>
                  </a:lnTo>
                  <a:lnTo>
                    <a:pt x="609600" y="12953"/>
                  </a:lnTo>
                  <a:lnTo>
                    <a:pt x="609600" y="195072"/>
                  </a:lnTo>
                  <a:lnTo>
                    <a:pt x="615695" y="195072"/>
                  </a:lnTo>
                  <a:close/>
                </a:path>
              </a:pathLst>
            </a:custGeom>
            <a:solidFill>
              <a:srgbClr val="5490A8"/>
            </a:solidFill>
          </p:spPr>
          <p:txBody>
            <a:bodyPr wrap="square" lIns="0" tIns="0" rIns="0" bIns="0" rtlCol="0"/>
            <a:lstStyle/>
            <a:p>
              <a:endParaRPr/>
            </a:p>
          </p:txBody>
        </p:sp>
        <p:sp>
          <p:nvSpPr>
            <p:cNvPr id="52" name="object 52"/>
            <p:cNvSpPr/>
            <p:nvPr/>
          </p:nvSpPr>
          <p:spPr>
            <a:xfrm>
              <a:off x="3060839" y="3589781"/>
              <a:ext cx="609600" cy="188595"/>
            </a:xfrm>
            <a:custGeom>
              <a:avLst/>
              <a:gdLst/>
              <a:ahLst/>
              <a:cxnLst/>
              <a:rect l="l" t="t" r="r" b="b"/>
              <a:pathLst>
                <a:path w="609600" h="188595">
                  <a:moveTo>
                    <a:pt x="609599" y="188213"/>
                  </a:moveTo>
                  <a:lnTo>
                    <a:pt x="609599" y="0"/>
                  </a:lnTo>
                  <a:lnTo>
                    <a:pt x="0" y="0"/>
                  </a:lnTo>
                  <a:lnTo>
                    <a:pt x="0" y="188213"/>
                  </a:lnTo>
                  <a:lnTo>
                    <a:pt x="609599" y="188213"/>
                  </a:lnTo>
                  <a:close/>
                </a:path>
              </a:pathLst>
            </a:custGeom>
            <a:solidFill>
              <a:srgbClr val="99FF66"/>
            </a:solidFill>
          </p:spPr>
          <p:txBody>
            <a:bodyPr wrap="square" lIns="0" tIns="0" rIns="0" bIns="0" rtlCol="0"/>
            <a:lstStyle/>
            <a:p>
              <a:endParaRPr/>
            </a:p>
          </p:txBody>
        </p:sp>
        <p:sp>
          <p:nvSpPr>
            <p:cNvPr id="53" name="object 53"/>
            <p:cNvSpPr/>
            <p:nvPr/>
          </p:nvSpPr>
          <p:spPr>
            <a:xfrm>
              <a:off x="3054743" y="3582923"/>
              <a:ext cx="622935" cy="195580"/>
            </a:xfrm>
            <a:custGeom>
              <a:avLst/>
              <a:gdLst/>
              <a:ahLst/>
              <a:cxnLst/>
              <a:rect l="l" t="t" r="r" b="b"/>
              <a:pathLst>
                <a:path w="622935" h="195579">
                  <a:moveTo>
                    <a:pt x="622553" y="195072"/>
                  </a:moveTo>
                  <a:lnTo>
                    <a:pt x="622553" y="0"/>
                  </a:lnTo>
                  <a:lnTo>
                    <a:pt x="0" y="0"/>
                  </a:lnTo>
                  <a:lnTo>
                    <a:pt x="0" y="195072"/>
                  </a:lnTo>
                  <a:lnTo>
                    <a:pt x="6095" y="195072"/>
                  </a:lnTo>
                  <a:lnTo>
                    <a:pt x="6095" y="12953"/>
                  </a:lnTo>
                  <a:lnTo>
                    <a:pt x="12953" y="6858"/>
                  </a:lnTo>
                  <a:lnTo>
                    <a:pt x="12953" y="12953"/>
                  </a:lnTo>
                  <a:lnTo>
                    <a:pt x="609599" y="12953"/>
                  </a:lnTo>
                  <a:lnTo>
                    <a:pt x="609599" y="6858"/>
                  </a:lnTo>
                  <a:lnTo>
                    <a:pt x="615695" y="12953"/>
                  </a:lnTo>
                  <a:lnTo>
                    <a:pt x="615695" y="195072"/>
                  </a:lnTo>
                  <a:lnTo>
                    <a:pt x="622553" y="195072"/>
                  </a:lnTo>
                  <a:close/>
                </a:path>
                <a:path w="622935" h="195579">
                  <a:moveTo>
                    <a:pt x="12953" y="12953"/>
                  </a:moveTo>
                  <a:lnTo>
                    <a:pt x="12953" y="6858"/>
                  </a:lnTo>
                  <a:lnTo>
                    <a:pt x="6095" y="12953"/>
                  </a:lnTo>
                  <a:lnTo>
                    <a:pt x="12953" y="12953"/>
                  </a:lnTo>
                  <a:close/>
                </a:path>
                <a:path w="622935" h="195579">
                  <a:moveTo>
                    <a:pt x="12953" y="195072"/>
                  </a:moveTo>
                  <a:lnTo>
                    <a:pt x="12953" y="12953"/>
                  </a:lnTo>
                  <a:lnTo>
                    <a:pt x="6095" y="12953"/>
                  </a:lnTo>
                  <a:lnTo>
                    <a:pt x="6095" y="195072"/>
                  </a:lnTo>
                  <a:lnTo>
                    <a:pt x="12953" y="195072"/>
                  </a:lnTo>
                  <a:close/>
                </a:path>
                <a:path w="622935" h="195579">
                  <a:moveTo>
                    <a:pt x="615695" y="12953"/>
                  </a:moveTo>
                  <a:lnTo>
                    <a:pt x="609599" y="6858"/>
                  </a:lnTo>
                  <a:lnTo>
                    <a:pt x="609599" y="12953"/>
                  </a:lnTo>
                  <a:lnTo>
                    <a:pt x="615695" y="12953"/>
                  </a:lnTo>
                  <a:close/>
                </a:path>
                <a:path w="622935" h="195579">
                  <a:moveTo>
                    <a:pt x="615695" y="195072"/>
                  </a:moveTo>
                  <a:lnTo>
                    <a:pt x="615695" y="12953"/>
                  </a:lnTo>
                  <a:lnTo>
                    <a:pt x="609599" y="12953"/>
                  </a:lnTo>
                  <a:lnTo>
                    <a:pt x="609599" y="195072"/>
                  </a:lnTo>
                  <a:lnTo>
                    <a:pt x="615695" y="195072"/>
                  </a:lnTo>
                  <a:close/>
                </a:path>
              </a:pathLst>
            </a:custGeom>
            <a:solidFill>
              <a:srgbClr val="5490A8"/>
            </a:solidFill>
          </p:spPr>
          <p:txBody>
            <a:bodyPr wrap="square" lIns="0" tIns="0" rIns="0" bIns="0" rtlCol="0"/>
            <a:lstStyle/>
            <a:p>
              <a:endParaRPr/>
            </a:p>
          </p:txBody>
        </p:sp>
        <p:sp>
          <p:nvSpPr>
            <p:cNvPr id="54" name="object 54"/>
            <p:cNvSpPr/>
            <p:nvPr/>
          </p:nvSpPr>
          <p:spPr>
            <a:xfrm>
              <a:off x="927239" y="3777996"/>
              <a:ext cx="2819400" cy="857250"/>
            </a:xfrm>
            <a:custGeom>
              <a:avLst/>
              <a:gdLst/>
              <a:ahLst/>
              <a:cxnLst/>
              <a:rect l="l" t="t" r="r" b="b"/>
              <a:pathLst>
                <a:path w="2819400" h="857250">
                  <a:moveTo>
                    <a:pt x="0" y="0"/>
                  </a:moveTo>
                  <a:lnTo>
                    <a:pt x="2819400" y="0"/>
                  </a:lnTo>
                  <a:lnTo>
                    <a:pt x="2819400" y="857250"/>
                  </a:lnTo>
                  <a:lnTo>
                    <a:pt x="0" y="857250"/>
                  </a:lnTo>
                  <a:lnTo>
                    <a:pt x="0" y="0"/>
                  </a:lnTo>
                  <a:close/>
                </a:path>
              </a:pathLst>
            </a:custGeom>
            <a:solidFill>
              <a:srgbClr val="000000"/>
            </a:solidFill>
          </p:spPr>
          <p:txBody>
            <a:bodyPr wrap="square" lIns="0" tIns="0" rIns="0" bIns="0" rtlCol="0"/>
            <a:lstStyle/>
            <a:p>
              <a:endParaRPr/>
            </a:p>
          </p:txBody>
        </p:sp>
        <p:sp>
          <p:nvSpPr>
            <p:cNvPr id="55" name="object 55"/>
            <p:cNvSpPr/>
            <p:nvPr/>
          </p:nvSpPr>
          <p:spPr>
            <a:xfrm>
              <a:off x="908189" y="3778008"/>
              <a:ext cx="2857500" cy="857250"/>
            </a:xfrm>
            <a:custGeom>
              <a:avLst/>
              <a:gdLst/>
              <a:ahLst/>
              <a:cxnLst/>
              <a:rect l="l" t="t" r="r" b="b"/>
              <a:pathLst>
                <a:path w="2857500" h="857250">
                  <a:moveTo>
                    <a:pt x="38100" y="0"/>
                  </a:moveTo>
                  <a:lnTo>
                    <a:pt x="0" y="0"/>
                  </a:lnTo>
                  <a:lnTo>
                    <a:pt x="0" y="857250"/>
                  </a:lnTo>
                  <a:lnTo>
                    <a:pt x="38100" y="857250"/>
                  </a:lnTo>
                  <a:lnTo>
                    <a:pt x="38100" y="0"/>
                  </a:lnTo>
                  <a:close/>
                </a:path>
                <a:path w="2857500" h="857250">
                  <a:moveTo>
                    <a:pt x="2857500" y="0"/>
                  </a:moveTo>
                  <a:lnTo>
                    <a:pt x="2819400" y="0"/>
                  </a:lnTo>
                  <a:lnTo>
                    <a:pt x="2819400" y="857250"/>
                  </a:lnTo>
                  <a:lnTo>
                    <a:pt x="2857500" y="857250"/>
                  </a:lnTo>
                  <a:lnTo>
                    <a:pt x="2857500" y="0"/>
                  </a:lnTo>
                  <a:close/>
                </a:path>
              </a:pathLst>
            </a:custGeom>
            <a:solidFill>
              <a:srgbClr val="5490A8"/>
            </a:solidFill>
          </p:spPr>
          <p:txBody>
            <a:bodyPr wrap="square" lIns="0" tIns="0" rIns="0" bIns="0" rtlCol="0"/>
            <a:lstStyle/>
            <a:p>
              <a:endParaRPr/>
            </a:p>
          </p:txBody>
        </p:sp>
        <p:sp>
          <p:nvSpPr>
            <p:cNvPr id="56" name="object 56"/>
            <p:cNvSpPr/>
            <p:nvPr/>
          </p:nvSpPr>
          <p:spPr>
            <a:xfrm>
              <a:off x="1510169" y="4564379"/>
              <a:ext cx="1676400" cy="71120"/>
            </a:xfrm>
            <a:custGeom>
              <a:avLst/>
              <a:gdLst/>
              <a:ahLst/>
              <a:cxnLst/>
              <a:rect l="l" t="t" r="r" b="b"/>
              <a:pathLst>
                <a:path w="1676400" h="71120">
                  <a:moveTo>
                    <a:pt x="1676400" y="70865"/>
                  </a:moveTo>
                  <a:lnTo>
                    <a:pt x="1676400" y="0"/>
                  </a:lnTo>
                  <a:lnTo>
                    <a:pt x="0" y="0"/>
                  </a:lnTo>
                  <a:lnTo>
                    <a:pt x="0" y="70865"/>
                  </a:lnTo>
                  <a:lnTo>
                    <a:pt x="1676400" y="70865"/>
                  </a:lnTo>
                  <a:close/>
                </a:path>
              </a:pathLst>
            </a:custGeom>
            <a:solidFill>
              <a:srgbClr val="99FF66"/>
            </a:solidFill>
          </p:spPr>
          <p:txBody>
            <a:bodyPr wrap="square" lIns="0" tIns="0" rIns="0" bIns="0" rtlCol="0"/>
            <a:lstStyle/>
            <a:p>
              <a:endParaRPr/>
            </a:p>
          </p:txBody>
        </p:sp>
        <p:sp>
          <p:nvSpPr>
            <p:cNvPr id="57" name="object 57"/>
            <p:cNvSpPr/>
            <p:nvPr/>
          </p:nvSpPr>
          <p:spPr>
            <a:xfrm>
              <a:off x="1504073" y="4557521"/>
              <a:ext cx="1689100" cy="78105"/>
            </a:xfrm>
            <a:custGeom>
              <a:avLst/>
              <a:gdLst/>
              <a:ahLst/>
              <a:cxnLst/>
              <a:rect l="l" t="t" r="r" b="b"/>
              <a:pathLst>
                <a:path w="1689100" h="78104">
                  <a:moveTo>
                    <a:pt x="1688592" y="77724"/>
                  </a:moveTo>
                  <a:lnTo>
                    <a:pt x="1688592" y="0"/>
                  </a:lnTo>
                  <a:lnTo>
                    <a:pt x="0" y="0"/>
                  </a:lnTo>
                  <a:lnTo>
                    <a:pt x="0" y="77724"/>
                  </a:lnTo>
                  <a:lnTo>
                    <a:pt x="6096" y="77724"/>
                  </a:lnTo>
                  <a:lnTo>
                    <a:pt x="6096" y="12953"/>
                  </a:lnTo>
                  <a:lnTo>
                    <a:pt x="12192" y="6857"/>
                  </a:lnTo>
                  <a:lnTo>
                    <a:pt x="12191" y="12953"/>
                  </a:lnTo>
                  <a:lnTo>
                    <a:pt x="1676400" y="12953"/>
                  </a:lnTo>
                  <a:lnTo>
                    <a:pt x="1676400" y="6857"/>
                  </a:lnTo>
                  <a:lnTo>
                    <a:pt x="1682496" y="12953"/>
                  </a:lnTo>
                  <a:lnTo>
                    <a:pt x="1682496" y="77724"/>
                  </a:lnTo>
                  <a:lnTo>
                    <a:pt x="1688592" y="77724"/>
                  </a:lnTo>
                  <a:close/>
                </a:path>
                <a:path w="1689100" h="78104">
                  <a:moveTo>
                    <a:pt x="12192" y="12953"/>
                  </a:moveTo>
                  <a:lnTo>
                    <a:pt x="12192" y="6857"/>
                  </a:lnTo>
                  <a:lnTo>
                    <a:pt x="6096" y="12953"/>
                  </a:lnTo>
                  <a:lnTo>
                    <a:pt x="12192" y="12953"/>
                  </a:lnTo>
                  <a:close/>
                </a:path>
                <a:path w="1689100" h="78104">
                  <a:moveTo>
                    <a:pt x="12192" y="77724"/>
                  </a:moveTo>
                  <a:lnTo>
                    <a:pt x="12192" y="12953"/>
                  </a:lnTo>
                  <a:lnTo>
                    <a:pt x="6096" y="12953"/>
                  </a:lnTo>
                  <a:lnTo>
                    <a:pt x="6096" y="77724"/>
                  </a:lnTo>
                  <a:lnTo>
                    <a:pt x="12192" y="77724"/>
                  </a:lnTo>
                  <a:close/>
                </a:path>
                <a:path w="1689100" h="78104">
                  <a:moveTo>
                    <a:pt x="1682496" y="12953"/>
                  </a:moveTo>
                  <a:lnTo>
                    <a:pt x="1676400" y="6857"/>
                  </a:lnTo>
                  <a:lnTo>
                    <a:pt x="1676400" y="12953"/>
                  </a:lnTo>
                  <a:lnTo>
                    <a:pt x="1682496" y="12953"/>
                  </a:lnTo>
                  <a:close/>
                </a:path>
                <a:path w="1689100" h="78104">
                  <a:moveTo>
                    <a:pt x="1682496" y="77724"/>
                  </a:moveTo>
                  <a:lnTo>
                    <a:pt x="1682496" y="12953"/>
                  </a:lnTo>
                  <a:lnTo>
                    <a:pt x="1676400" y="12953"/>
                  </a:lnTo>
                  <a:lnTo>
                    <a:pt x="1676400" y="77724"/>
                  </a:lnTo>
                  <a:lnTo>
                    <a:pt x="1682496" y="77724"/>
                  </a:lnTo>
                  <a:close/>
                </a:path>
              </a:pathLst>
            </a:custGeom>
            <a:solidFill>
              <a:srgbClr val="5490A8"/>
            </a:solidFill>
          </p:spPr>
          <p:txBody>
            <a:bodyPr wrap="square" lIns="0" tIns="0" rIns="0" bIns="0" rtlCol="0"/>
            <a:lstStyle/>
            <a:p>
              <a:endParaRPr/>
            </a:p>
          </p:txBody>
        </p:sp>
        <p:sp>
          <p:nvSpPr>
            <p:cNvPr id="58" name="object 58"/>
            <p:cNvSpPr/>
            <p:nvPr/>
          </p:nvSpPr>
          <p:spPr>
            <a:xfrm>
              <a:off x="1003439" y="3777233"/>
              <a:ext cx="609600" cy="648970"/>
            </a:xfrm>
            <a:custGeom>
              <a:avLst/>
              <a:gdLst/>
              <a:ahLst/>
              <a:cxnLst/>
              <a:rect l="l" t="t" r="r" b="b"/>
              <a:pathLst>
                <a:path w="609600" h="648970">
                  <a:moveTo>
                    <a:pt x="609600" y="648462"/>
                  </a:moveTo>
                  <a:lnTo>
                    <a:pt x="609600" y="0"/>
                  </a:lnTo>
                  <a:lnTo>
                    <a:pt x="0" y="0"/>
                  </a:lnTo>
                  <a:lnTo>
                    <a:pt x="0" y="648462"/>
                  </a:lnTo>
                  <a:lnTo>
                    <a:pt x="609600" y="648462"/>
                  </a:lnTo>
                  <a:close/>
                </a:path>
              </a:pathLst>
            </a:custGeom>
            <a:solidFill>
              <a:srgbClr val="99FF66"/>
            </a:solidFill>
          </p:spPr>
          <p:txBody>
            <a:bodyPr wrap="square" lIns="0" tIns="0" rIns="0" bIns="0" rtlCol="0"/>
            <a:lstStyle/>
            <a:p>
              <a:endParaRPr/>
            </a:p>
          </p:txBody>
        </p:sp>
        <p:sp>
          <p:nvSpPr>
            <p:cNvPr id="59" name="object 59"/>
            <p:cNvSpPr/>
            <p:nvPr/>
          </p:nvSpPr>
          <p:spPr>
            <a:xfrm>
              <a:off x="997343" y="3777995"/>
              <a:ext cx="622935" cy="654685"/>
            </a:xfrm>
            <a:custGeom>
              <a:avLst/>
              <a:gdLst/>
              <a:ahLst/>
              <a:cxnLst/>
              <a:rect l="l" t="t" r="r" b="b"/>
              <a:pathLst>
                <a:path w="622935" h="654685">
                  <a:moveTo>
                    <a:pt x="12953" y="641603"/>
                  </a:moveTo>
                  <a:lnTo>
                    <a:pt x="12953" y="0"/>
                  </a:lnTo>
                  <a:lnTo>
                    <a:pt x="0" y="0"/>
                  </a:lnTo>
                  <a:lnTo>
                    <a:pt x="0" y="654557"/>
                  </a:lnTo>
                  <a:lnTo>
                    <a:pt x="6096" y="654557"/>
                  </a:lnTo>
                  <a:lnTo>
                    <a:pt x="6095" y="641603"/>
                  </a:lnTo>
                  <a:lnTo>
                    <a:pt x="12953" y="641603"/>
                  </a:lnTo>
                  <a:close/>
                </a:path>
                <a:path w="622935" h="654685">
                  <a:moveTo>
                    <a:pt x="615695" y="641603"/>
                  </a:moveTo>
                  <a:lnTo>
                    <a:pt x="6095" y="641603"/>
                  </a:lnTo>
                  <a:lnTo>
                    <a:pt x="12954" y="647700"/>
                  </a:lnTo>
                  <a:lnTo>
                    <a:pt x="12953" y="654557"/>
                  </a:lnTo>
                  <a:lnTo>
                    <a:pt x="609600" y="654557"/>
                  </a:lnTo>
                  <a:lnTo>
                    <a:pt x="609600" y="647700"/>
                  </a:lnTo>
                  <a:lnTo>
                    <a:pt x="615695" y="641603"/>
                  </a:lnTo>
                  <a:close/>
                </a:path>
                <a:path w="622935" h="654685">
                  <a:moveTo>
                    <a:pt x="12953" y="654557"/>
                  </a:moveTo>
                  <a:lnTo>
                    <a:pt x="12954" y="647700"/>
                  </a:lnTo>
                  <a:lnTo>
                    <a:pt x="6095" y="641603"/>
                  </a:lnTo>
                  <a:lnTo>
                    <a:pt x="6096" y="654557"/>
                  </a:lnTo>
                  <a:lnTo>
                    <a:pt x="12953" y="654557"/>
                  </a:lnTo>
                  <a:close/>
                </a:path>
                <a:path w="622935" h="654685">
                  <a:moveTo>
                    <a:pt x="622554" y="654557"/>
                  </a:moveTo>
                  <a:lnTo>
                    <a:pt x="622554" y="0"/>
                  </a:lnTo>
                  <a:lnTo>
                    <a:pt x="609600" y="0"/>
                  </a:lnTo>
                  <a:lnTo>
                    <a:pt x="609600" y="641603"/>
                  </a:lnTo>
                  <a:lnTo>
                    <a:pt x="615695" y="641603"/>
                  </a:lnTo>
                  <a:lnTo>
                    <a:pt x="615696" y="654557"/>
                  </a:lnTo>
                  <a:lnTo>
                    <a:pt x="622554" y="654557"/>
                  </a:lnTo>
                  <a:close/>
                </a:path>
                <a:path w="622935" h="654685">
                  <a:moveTo>
                    <a:pt x="615696" y="654557"/>
                  </a:moveTo>
                  <a:lnTo>
                    <a:pt x="615695" y="641603"/>
                  </a:lnTo>
                  <a:lnTo>
                    <a:pt x="609600" y="647700"/>
                  </a:lnTo>
                  <a:lnTo>
                    <a:pt x="609600" y="654557"/>
                  </a:lnTo>
                  <a:lnTo>
                    <a:pt x="615696" y="654557"/>
                  </a:lnTo>
                  <a:close/>
                </a:path>
              </a:pathLst>
            </a:custGeom>
            <a:solidFill>
              <a:srgbClr val="5490A8"/>
            </a:solidFill>
          </p:spPr>
          <p:txBody>
            <a:bodyPr wrap="square" lIns="0" tIns="0" rIns="0" bIns="0" rtlCol="0"/>
            <a:lstStyle/>
            <a:p>
              <a:endParaRPr/>
            </a:p>
          </p:txBody>
        </p:sp>
        <p:sp>
          <p:nvSpPr>
            <p:cNvPr id="60" name="object 60"/>
            <p:cNvSpPr/>
            <p:nvPr/>
          </p:nvSpPr>
          <p:spPr>
            <a:xfrm>
              <a:off x="1689239" y="3777233"/>
              <a:ext cx="609600" cy="648970"/>
            </a:xfrm>
            <a:custGeom>
              <a:avLst/>
              <a:gdLst/>
              <a:ahLst/>
              <a:cxnLst/>
              <a:rect l="l" t="t" r="r" b="b"/>
              <a:pathLst>
                <a:path w="609600" h="648970">
                  <a:moveTo>
                    <a:pt x="609600" y="648462"/>
                  </a:moveTo>
                  <a:lnTo>
                    <a:pt x="609600" y="0"/>
                  </a:lnTo>
                  <a:lnTo>
                    <a:pt x="0" y="0"/>
                  </a:lnTo>
                  <a:lnTo>
                    <a:pt x="0" y="648462"/>
                  </a:lnTo>
                  <a:lnTo>
                    <a:pt x="609600" y="648462"/>
                  </a:lnTo>
                  <a:close/>
                </a:path>
              </a:pathLst>
            </a:custGeom>
            <a:solidFill>
              <a:srgbClr val="99FF66"/>
            </a:solidFill>
          </p:spPr>
          <p:txBody>
            <a:bodyPr wrap="square" lIns="0" tIns="0" rIns="0" bIns="0" rtlCol="0"/>
            <a:lstStyle/>
            <a:p>
              <a:endParaRPr/>
            </a:p>
          </p:txBody>
        </p:sp>
        <p:sp>
          <p:nvSpPr>
            <p:cNvPr id="61" name="object 61"/>
            <p:cNvSpPr/>
            <p:nvPr/>
          </p:nvSpPr>
          <p:spPr>
            <a:xfrm>
              <a:off x="1683143" y="3777995"/>
              <a:ext cx="622935" cy="654685"/>
            </a:xfrm>
            <a:custGeom>
              <a:avLst/>
              <a:gdLst/>
              <a:ahLst/>
              <a:cxnLst/>
              <a:rect l="l" t="t" r="r" b="b"/>
              <a:pathLst>
                <a:path w="622935" h="654685">
                  <a:moveTo>
                    <a:pt x="12953" y="641603"/>
                  </a:moveTo>
                  <a:lnTo>
                    <a:pt x="12953" y="0"/>
                  </a:lnTo>
                  <a:lnTo>
                    <a:pt x="0" y="0"/>
                  </a:lnTo>
                  <a:lnTo>
                    <a:pt x="0" y="654557"/>
                  </a:lnTo>
                  <a:lnTo>
                    <a:pt x="6095" y="654557"/>
                  </a:lnTo>
                  <a:lnTo>
                    <a:pt x="6095" y="641603"/>
                  </a:lnTo>
                  <a:lnTo>
                    <a:pt x="12953" y="641603"/>
                  </a:lnTo>
                  <a:close/>
                </a:path>
                <a:path w="622935" h="654685">
                  <a:moveTo>
                    <a:pt x="615695" y="641603"/>
                  </a:moveTo>
                  <a:lnTo>
                    <a:pt x="6095" y="641603"/>
                  </a:lnTo>
                  <a:lnTo>
                    <a:pt x="12953" y="647700"/>
                  </a:lnTo>
                  <a:lnTo>
                    <a:pt x="12953" y="654557"/>
                  </a:lnTo>
                  <a:lnTo>
                    <a:pt x="609600" y="654557"/>
                  </a:lnTo>
                  <a:lnTo>
                    <a:pt x="609600" y="647700"/>
                  </a:lnTo>
                  <a:lnTo>
                    <a:pt x="615695" y="641603"/>
                  </a:lnTo>
                  <a:close/>
                </a:path>
                <a:path w="622935" h="654685">
                  <a:moveTo>
                    <a:pt x="12953" y="654557"/>
                  </a:moveTo>
                  <a:lnTo>
                    <a:pt x="12953" y="647700"/>
                  </a:lnTo>
                  <a:lnTo>
                    <a:pt x="6095" y="641603"/>
                  </a:lnTo>
                  <a:lnTo>
                    <a:pt x="6095" y="654557"/>
                  </a:lnTo>
                  <a:lnTo>
                    <a:pt x="12953" y="654557"/>
                  </a:lnTo>
                  <a:close/>
                </a:path>
                <a:path w="622935" h="654685">
                  <a:moveTo>
                    <a:pt x="622554" y="654557"/>
                  </a:moveTo>
                  <a:lnTo>
                    <a:pt x="622554" y="0"/>
                  </a:lnTo>
                  <a:lnTo>
                    <a:pt x="609600" y="0"/>
                  </a:lnTo>
                  <a:lnTo>
                    <a:pt x="609600" y="641603"/>
                  </a:lnTo>
                  <a:lnTo>
                    <a:pt x="615695" y="641603"/>
                  </a:lnTo>
                  <a:lnTo>
                    <a:pt x="615695" y="654557"/>
                  </a:lnTo>
                  <a:lnTo>
                    <a:pt x="622554" y="654557"/>
                  </a:lnTo>
                  <a:close/>
                </a:path>
                <a:path w="622935" h="654685">
                  <a:moveTo>
                    <a:pt x="615695" y="654557"/>
                  </a:moveTo>
                  <a:lnTo>
                    <a:pt x="615695" y="641603"/>
                  </a:lnTo>
                  <a:lnTo>
                    <a:pt x="609600" y="647700"/>
                  </a:lnTo>
                  <a:lnTo>
                    <a:pt x="609600" y="654557"/>
                  </a:lnTo>
                  <a:lnTo>
                    <a:pt x="615695" y="654557"/>
                  </a:lnTo>
                  <a:close/>
                </a:path>
              </a:pathLst>
            </a:custGeom>
            <a:solidFill>
              <a:srgbClr val="5490A8"/>
            </a:solidFill>
          </p:spPr>
          <p:txBody>
            <a:bodyPr wrap="square" lIns="0" tIns="0" rIns="0" bIns="0" rtlCol="0"/>
            <a:lstStyle/>
            <a:p>
              <a:endParaRPr/>
            </a:p>
          </p:txBody>
        </p:sp>
      </p:grpSp>
      <p:grpSp>
        <p:nvGrpSpPr>
          <p:cNvPr id="62" name="object 62"/>
          <p:cNvGrpSpPr/>
          <p:nvPr/>
        </p:nvGrpSpPr>
        <p:grpSpPr>
          <a:xfrm>
            <a:off x="3956189" y="3777234"/>
            <a:ext cx="2857500" cy="858519"/>
            <a:chOff x="3956189" y="3777234"/>
            <a:chExt cx="2857500" cy="858519"/>
          </a:xfrm>
        </p:grpSpPr>
        <p:sp>
          <p:nvSpPr>
            <p:cNvPr id="63" name="object 63"/>
            <p:cNvSpPr/>
            <p:nvPr/>
          </p:nvSpPr>
          <p:spPr>
            <a:xfrm>
              <a:off x="3975239" y="3777996"/>
              <a:ext cx="2819400" cy="857250"/>
            </a:xfrm>
            <a:custGeom>
              <a:avLst/>
              <a:gdLst/>
              <a:ahLst/>
              <a:cxnLst/>
              <a:rect l="l" t="t" r="r" b="b"/>
              <a:pathLst>
                <a:path w="2819400" h="857250">
                  <a:moveTo>
                    <a:pt x="0" y="0"/>
                  </a:moveTo>
                  <a:lnTo>
                    <a:pt x="2819400" y="0"/>
                  </a:lnTo>
                  <a:lnTo>
                    <a:pt x="2819400" y="857249"/>
                  </a:lnTo>
                  <a:lnTo>
                    <a:pt x="0" y="857250"/>
                  </a:lnTo>
                  <a:lnTo>
                    <a:pt x="0" y="0"/>
                  </a:lnTo>
                  <a:close/>
                </a:path>
              </a:pathLst>
            </a:custGeom>
            <a:solidFill>
              <a:srgbClr val="000000"/>
            </a:solidFill>
          </p:spPr>
          <p:txBody>
            <a:bodyPr wrap="square" lIns="0" tIns="0" rIns="0" bIns="0" rtlCol="0"/>
            <a:lstStyle/>
            <a:p>
              <a:endParaRPr/>
            </a:p>
          </p:txBody>
        </p:sp>
        <p:sp>
          <p:nvSpPr>
            <p:cNvPr id="64" name="object 64"/>
            <p:cNvSpPr/>
            <p:nvPr/>
          </p:nvSpPr>
          <p:spPr>
            <a:xfrm>
              <a:off x="3956189" y="3778008"/>
              <a:ext cx="2857500" cy="857250"/>
            </a:xfrm>
            <a:custGeom>
              <a:avLst/>
              <a:gdLst/>
              <a:ahLst/>
              <a:cxnLst/>
              <a:rect l="l" t="t" r="r" b="b"/>
              <a:pathLst>
                <a:path w="2857500" h="857250">
                  <a:moveTo>
                    <a:pt x="38100" y="0"/>
                  </a:moveTo>
                  <a:lnTo>
                    <a:pt x="0" y="0"/>
                  </a:lnTo>
                  <a:lnTo>
                    <a:pt x="0" y="857250"/>
                  </a:lnTo>
                  <a:lnTo>
                    <a:pt x="38100" y="857250"/>
                  </a:lnTo>
                  <a:lnTo>
                    <a:pt x="38100" y="0"/>
                  </a:lnTo>
                  <a:close/>
                </a:path>
                <a:path w="2857500" h="857250">
                  <a:moveTo>
                    <a:pt x="2857500" y="0"/>
                  </a:moveTo>
                  <a:lnTo>
                    <a:pt x="2819400" y="0"/>
                  </a:lnTo>
                  <a:lnTo>
                    <a:pt x="2819400" y="857250"/>
                  </a:lnTo>
                  <a:lnTo>
                    <a:pt x="2857500" y="857250"/>
                  </a:lnTo>
                  <a:lnTo>
                    <a:pt x="2857500" y="0"/>
                  </a:lnTo>
                  <a:close/>
                </a:path>
              </a:pathLst>
            </a:custGeom>
            <a:solidFill>
              <a:srgbClr val="5490A8"/>
            </a:solidFill>
          </p:spPr>
          <p:txBody>
            <a:bodyPr wrap="square" lIns="0" tIns="0" rIns="0" bIns="0" rtlCol="0"/>
            <a:lstStyle/>
            <a:p>
              <a:endParaRPr/>
            </a:p>
          </p:txBody>
        </p:sp>
        <p:sp>
          <p:nvSpPr>
            <p:cNvPr id="65" name="object 65"/>
            <p:cNvSpPr/>
            <p:nvPr/>
          </p:nvSpPr>
          <p:spPr>
            <a:xfrm>
              <a:off x="4609223" y="4425696"/>
              <a:ext cx="1676400" cy="209550"/>
            </a:xfrm>
            <a:custGeom>
              <a:avLst/>
              <a:gdLst/>
              <a:ahLst/>
              <a:cxnLst/>
              <a:rect l="l" t="t" r="r" b="b"/>
              <a:pathLst>
                <a:path w="1676400" h="209550">
                  <a:moveTo>
                    <a:pt x="1676400" y="209550"/>
                  </a:moveTo>
                  <a:lnTo>
                    <a:pt x="1676400" y="0"/>
                  </a:lnTo>
                  <a:lnTo>
                    <a:pt x="0" y="0"/>
                  </a:lnTo>
                  <a:lnTo>
                    <a:pt x="0" y="209550"/>
                  </a:lnTo>
                  <a:lnTo>
                    <a:pt x="1676400" y="209550"/>
                  </a:lnTo>
                  <a:close/>
                </a:path>
              </a:pathLst>
            </a:custGeom>
            <a:solidFill>
              <a:srgbClr val="99FF66"/>
            </a:solidFill>
          </p:spPr>
          <p:txBody>
            <a:bodyPr wrap="square" lIns="0" tIns="0" rIns="0" bIns="0" rtlCol="0"/>
            <a:lstStyle/>
            <a:p>
              <a:endParaRPr/>
            </a:p>
          </p:txBody>
        </p:sp>
        <p:sp>
          <p:nvSpPr>
            <p:cNvPr id="66" name="object 66"/>
            <p:cNvSpPr/>
            <p:nvPr/>
          </p:nvSpPr>
          <p:spPr>
            <a:xfrm>
              <a:off x="4602365" y="4419600"/>
              <a:ext cx="1689735" cy="215900"/>
            </a:xfrm>
            <a:custGeom>
              <a:avLst/>
              <a:gdLst/>
              <a:ahLst/>
              <a:cxnLst/>
              <a:rect l="l" t="t" r="r" b="b"/>
              <a:pathLst>
                <a:path w="1689735" h="215900">
                  <a:moveTo>
                    <a:pt x="1689354" y="215646"/>
                  </a:moveTo>
                  <a:lnTo>
                    <a:pt x="1689354" y="0"/>
                  </a:lnTo>
                  <a:lnTo>
                    <a:pt x="0" y="0"/>
                  </a:lnTo>
                  <a:lnTo>
                    <a:pt x="0" y="215646"/>
                  </a:lnTo>
                  <a:lnTo>
                    <a:pt x="6857" y="215646"/>
                  </a:lnTo>
                  <a:lnTo>
                    <a:pt x="6857" y="12954"/>
                  </a:lnTo>
                  <a:lnTo>
                    <a:pt x="12953" y="6096"/>
                  </a:lnTo>
                  <a:lnTo>
                    <a:pt x="12953" y="12954"/>
                  </a:lnTo>
                  <a:lnTo>
                    <a:pt x="1676400" y="12953"/>
                  </a:lnTo>
                  <a:lnTo>
                    <a:pt x="1676400" y="6096"/>
                  </a:lnTo>
                  <a:lnTo>
                    <a:pt x="1683257" y="12953"/>
                  </a:lnTo>
                  <a:lnTo>
                    <a:pt x="1683257" y="215646"/>
                  </a:lnTo>
                  <a:lnTo>
                    <a:pt x="1689354" y="215646"/>
                  </a:lnTo>
                  <a:close/>
                </a:path>
                <a:path w="1689735" h="215900">
                  <a:moveTo>
                    <a:pt x="12953" y="12954"/>
                  </a:moveTo>
                  <a:lnTo>
                    <a:pt x="12953" y="6096"/>
                  </a:lnTo>
                  <a:lnTo>
                    <a:pt x="6857" y="12954"/>
                  </a:lnTo>
                  <a:lnTo>
                    <a:pt x="12953" y="12954"/>
                  </a:lnTo>
                  <a:close/>
                </a:path>
                <a:path w="1689735" h="215900">
                  <a:moveTo>
                    <a:pt x="12953" y="215646"/>
                  </a:moveTo>
                  <a:lnTo>
                    <a:pt x="12953" y="12954"/>
                  </a:lnTo>
                  <a:lnTo>
                    <a:pt x="6857" y="12954"/>
                  </a:lnTo>
                  <a:lnTo>
                    <a:pt x="6857" y="215646"/>
                  </a:lnTo>
                  <a:lnTo>
                    <a:pt x="12953" y="215646"/>
                  </a:lnTo>
                  <a:close/>
                </a:path>
                <a:path w="1689735" h="215900">
                  <a:moveTo>
                    <a:pt x="1683257" y="12953"/>
                  </a:moveTo>
                  <a:lnTo>
                    <a:pt x="1676400" y="6096"/>
                  </a:lnTo>
                  <a:lnTo>
                    <a:pt x="1676400" y="12953"/>
                  </a:lnTo>
                  <a:lnTo>
                    <a:pt x="1683257" y="12953"/>
                  </a:lnTo>
                  <a:close/>
                </a:path>
                <a:path w="1689735" h="215900">
                  <a:moveTo>
                    <a:pt x="1683257" y="215646"/>
                  </a:moveTo>
                  <a:lnTo>
                    <a:pt x="1683257" y="12953"/>
                  </a:lnTo>
                  <a:lnTo>
                    <a:pt x="1676400" y="12953"/>
                  </a:lnTo>
                  <a:lnTo>
                    <a:pt x="1676400" y="215646"/>
                  </a:lnTo>
                  <a:lnTo>
                    <a:pt x="1683257" y="215646"/>
                  </a:lnTo>
                  <a:close/>
                </a:path>
              </a:pathLst>
            </a:custGeom>
            <a:solidFill>
              <a:srgbClr val="5490A8"/>
            </a:solidFill>
          </p:spPr>
          <p:txBody>
            <a:bodyPr wrap="square" lIns="0" tIns="0" rIns="0" bIns="0" rtlCol="0"/>
            <a:lstStyle/>
            <a:p>
              <a:endParaRPr/>
            </a:p>
          </p:txBody>
        </p:sp>
        <p:sp>
          <p:nvSpPr>
            <p:cNvPr id="67" name="object 67"/>
            <p:cNvSpPr/>
            <p:nvPr/>
          </p:nvSpPr>
          <p:spPr>
            <a:xfrm>
              <a:off x="4127639" y="3777234"/>
              <a:ext cx="533400" cy="369570"/>
            </a:xfrm>
            <a:custGeom>
              <a:avLst/>
              <a:gdLst/>
              <a:ahLst/>
              <a:cxnLst/>
              <a:rect l="l" t="t" r="r" b="b"/>
              <a:pathLst>
                <a:path w="533400" h="369570">
                  <a:moveTo>
                    <a:pt x="533400" y="369570"/>
                  </a:moveTo>
                  <a:lnTo>
                    <a:pt x="533400" y="0"/>
                  </a:lnTo>
                  <a:lnTo>
                    <a:pt x="0" y="0"/>
                  </a:lnTo>
                  <a:lnTo>
                    <a:pt x="0" y="369570"/>
                  </a:lnTo>
                  <a:lnTo>
                    <a:pt x="533400" y="369570"/>
                  </a:lnTo>
                  <a:close/>
                </a:path>
              </a:pathLst>
            </a:custGeom>
            <a:solidFill>
              <a:srgbClr val="FF0043"/>
            </a:solidFill>
          </p:spPr>
          <p:txBody>
            <a:bodyPr wrap="square" lIns="0" tIns="0" rIns="0" bIns="0" rtlCol="0"/>
            <a:lstStyle/>
            <a:p>
              <a:endParaRPr/>
            </a:p>
          </p:txBody>
        </p:sp>
        <p:sp>
          <p:nvSpPr>
            <p:cNvPr id="68" name="object 68"/>
            <p:cNvSpPr/>
            <p:nvPr/>
          </p:nvSpPr>
          <p:spPr>
            <a:xfrm>
              <a:off x="4121543" y="3777996"/>
              <a:ext cx="546735" cy="375285"/>
            </a:xfrm>
            <a:custGeom>
              <a:avLst/>
              <a:gdLst/>
              <a:ahLst/>
              <a:cxnLst/>
              <a:rect l="l" t="t" r="r" b="b"/>
              <a:pathLst>
                <a:path w="546735" h="375285">
                  <a:moveTo>
                    <a:pt x="12953" y="361950"/>
                  </a:moveTo>
                  <a:lnTo>
                    <a:pt x="12953" y="0"/>
                  </a:lnTo>
                  <a:lnTo>
                    <a:pt x="0" y="0"/>
                  </a:lnTo>
                  <a:lnTo>
                    <a:pt x="0" y="374903"/>
                  </a:lnTo>
                  <a:lnTo>
                    <a:pt x="6096" y="374903"/>
                  </a:lnTo>
                  <a:lnTo>
                    <a:pt x="6096" y="361950"/>
                  </a:lnTo>
                  <a:lnTo>
                    <a:pt x="12953" y="361950"/>
                  </a:lnTo>
                  <a:close/>
                </a:path>
                <a:path w="546735" h="375285">
                  <a:moveTo>
                    <a:pt x="539496" y="361950"/>
                  </a:moveTo>
                  <a:lnTo>
                    <a:pt x="6096" y="361950"/>
                  </a:lnTo>
                  <a:lnTo>
                    <a:pt x="12953" y="368807"/>
                  </a:lnTo>
                  <a:lnTo>
                    <a:pt x="12953" y="374903"/>
                  </a:lnTo>
                  <a:lnTo>
                    <a:pt x="533400" y="374903"/>
                  </a:lnTo>
                  <a:lnTo>
                    <a:pt x="533400" y="368807"/>
                  </a:lnTo>
                  <a:lnTo>
                    <a:pt x="539496" y="361950"/>
                  </a:lnTo>
                  <a:close/>
                </a:path>
                <a:path w="546735" h="375285">
                  <a:moveTo>
                    <a:pt x="12953" y="374903"/>
                  </a:moveTo>
                  <a:lnTo>
                    <a:pt x="12953" y="368807"/>
                  </a:lnTo>
                  <a:lnTo>
                    <a:pt x="6096" y="361950"/>
                  </a:lnTo>
                  <a:lnTo>
                    <a:pt x="6096" y="374903"/>
                  </a:lnTo>
                  <a:lnTo>
                    <a:pt x="12953" y="374903"/>
                  </a:lnTo>
                  <a:close/>
                </a:path>
                <a:path w="546735" h="375285">
                  <a:moveTo>
                    <a:pt x="546353" y="374903"/>
                  </a:moveTo>
                  <a:lnTo>
                    <a:pt x="546353" y="0"/>
                  </a:lnTo>
                  <a:lnTo>
                    <a:pt x="533400" y="0"/>
                  </a:lnTo>
                  <a:lnTo>
                    <a:pt x="533400" y="361950"/>
                  </a:lnTo>
                  <a:lnTo>
                    <a:pt x="539496" y="361950"/>
                  </a:lnTo>
                  <a:lnTo>
                    <a:pt x="539496" y="374903"/>
                  </a:lnTo>
                  <a:lnTo>
                    <a:pt x="546353" y="374903"/>
                  </a:lnTo>
                  <a:close/>
                </a:path>
                <a:path w="546735" h="375285">
                  <a:moveTo>
                    <a:pt x="539496" y="374903"/>
                  </a:moveTo>
                  <a:lnTo>
                    <a:pt x="539496" y="361950"/>
                  </a:lnTo>
                  <a:lnTo>
                    <a:pt x="533400" y="368807"/>
                  </a:lnTo>
                  <a:lnTo>
                    <a:pt x="533400" y="374903"/>
                  </a:lnTo>
                  <a:lnTo>
                    <a:pt x="539496" y="374903"/>
                  </a:lnTo>
                  <a:close/>
                </a:path>
              </a:pathLst>
            </a:custGeom>
            <a:solidFill>
              <a:srgbClr val="5490A8"/>
            </a:solidFill>
          </p:spPr>
          <p:txBody>
            <a:bodyPr wrap="square" lIns="0" tIns="0" rIns="0" bIns="0" rtlCol="0"/>
            <a:lstStyle/>
            <a:p>
              <a:endParaRPr/>
            </a:p>
          </p:txBody>
        </p:sp>
      </p:grpSp>
      <p:sp>
        <p:nvSpPr>
          <p:cNvPr id="69" name="object 69"/>
          <p:cNvSpPr txBox="1"/>
          <p:nvPr/>
        </p:nvSpPr>
        <p:spPr>
          <a:xfrm>
            <a:off x="4127639" y="3729482"/>
            <a:ext cx="533400" cy="208279"/>
          </a:xfrm>
          <a:prstGeom prst="rect">
            <a:avLst/>
          </a:prstGeom>
        </p:spPr>
        <p:txBody>
          <a:bodyPr vert="horz" wrap="square" lIns="0" tIns="12700" rIns="0" bIns="0" rtlCol="0">
            <a:spAutoFit/>
          </a:bodyPr>
          <a:lstStyle/>
          <a:p>
            <a:pPr marL="84455">
              <a:lnSpc>
                <a:spcPct val="100000"/>
              </a:lnSpc>
              <a:spcBef>
                <a:spcPts val="100"/>
              </a:spcBef>
            </a:pPr>
            <a:r>
              <a:rPr sz="1200" b="1" dirty="0">
                <a:solidFill>
                  <a:srgbClr val="003365"/>
                </a:solidFill>
                <a:latin typeface="Arial"/>
                <a:cs typeface="Arial"/>
              </a:rPr>
              <a:t>login</a:t>
            </a:r>
            <a:endParaRPr sz="1200">
              <a:latin typeface="Arial"/>
              <a:cs typeface="Arial"/>
            </a:endParaRPr>
          </a:p>
        </p:txBody>
      </p:sp>
      <p:grpSp>
        <p:nvGrpSpPr>
          <p:cNvPr id="70" name="object 70"/>
          <p:cNvGrpSpPr/>
          <p:nvPr/>
        </p:nvGrpSpPr>
        <p:grpSpPr>
          <a:xfrm>
            <a:off x="4731143" y="3777234"/>
            <a:ext cx="546735" cy="375920"/>
            <a:chOff x="4731143" y="3777234"/>
            <a:chExt cx="546735" cy="375920"/>
          </a:xfrm>
        </p:grpSpPr>
        <p:sp>
          <p:nvSpPr>
            <p:cNvPr id="71" name="object 71"/>
            <p:cNvSpPr/>
            <p:nvPr/>
          </p:nvSpPr>
          <p:spPr>
            <a:xfrm>
              <a:off x="4737239" y="3777234"/>
              <a:ext cx="533400" cy="369570"/>
            </a:xfrm>
            <a:custGeom>
              <a:avLst/>
              <a:gdLst/>
              <a:ahLst/>
              <a:cxnLst/>
              <a:rect l="l" t="t" r="r" b="b"/>
              <a:pathLst>
                <a:path w="533400" h="369570">
                  <a:moveTo>
                    <a:pt x="533400" y="369570"/>
                  </a:moveTo>
                  <a:lnTo>
                    <a:pt x="533400" y="0"/>
                  </a:lnTo>
                  <a:lnTo>
                    <a:pt x="0" y="0"/>
                  </a:lnTo>
                  <a:lnTo>
                    <a:pt x="0" y="369570"/>
                  </a:lnTo>
                  <a:lnTo>
                    <a:pt x="533400" y="369570"/>
                  </a:lnTo>
                  <a:close/>
                </a:path>
              </a:pathLst>
            </a:custGeom>
            <a:solidFill>
              <a:srgbClr val="FF0043"/>
            </a:solidFill>
          </p:spPr>
          <p:txBody>
            <a:bodyPr wrap="square" lIns="0" tIns="0" rIns="0" bIns="0" rtlCol="0"/>
            <a:lstStyle/>
            <a:p>
              <a:endParaRPr/>
            </a:p>
          </p:txBody>
        </p:sp>
        <p:sp>
          <p:nvSpPr>
            <p:cNvPr id="72" name="object 72"/>
            <p:cNvSpPr/>
            <p:nvPr/>
          </p:nvSpPr>
          <p:spPr>
            <a:xfrm>
              <a:off x="4731143" y="3777996"/>
              <a:ext cx="546735" cy="375285"/>
            </a:xfrm>
            <a:custGeom>
              <a:avLst/>
              <a:gdLst/>
              <a:ahLst/>
              <a:cxnLst/>
              <a:rect l="l" t="t" r="r" b="b"/>
              <a:pathLst>
                <a:path w="546735" h="375285">
                  <a:moveTo>
                    <a:pt x="12953" y="361950"/>
                  </a:moveTo>
                  <a:lnTo>
                    <a:pt x="12953" y="0"/>
                  </a:lnTo>
                  <a:lnTo>
                    <a:pt x="0" y="0"/>
                  </a:lnTo>
                  <a:lnTo>
                    <a:pt x="0" y="374903"/>
                  </a:lnTo>
                  <a:lnTo>
                    <a:pt x="6096" y="374903"/>
                  </a:lnTo>
                  <a:lnTo>
                    <a:pt x="6096" y="361950"/>
                  </a:lnTo>
                  <a:lnTo>
                    <a:pt x="12953" y="361950"/>
                  </a:lnTo>
                  <a:close/>
                </a:path>
                <a:path w="546735" h="375285">
                  <a:moveTo>
                    <a:pt x="539496" y="361950"/>
                  </a:moveTo>
                  <a:lnTo>
                    <a:pt x="6096" y="361950"/>
                  </a:lnTo>
                  <a:lnTo>
                    <a:pt x="12953" y="368807"/>
                  </a:lnTo>
                  <a:lnTo>
                    <a:pt x="12953" y="374903"/>
                  </a:lnTo>
                  <a:lnTo>
                    <a:pt x="533400" y="374903"/>
                  </a:lnTo>
                  <a:lnTo>
                    <a:pt x="533400" y="368807"/>
                  </a:lnTo>
                  <a:lnTo>
                    <a:pt x="539496" y="361950"/>
                  </a:lnTo>
                  <a:close/>
                </a:path>
                <a:path w="546735" h="375285">
                  <a:moveTo>
                    <a:pt x="12953" y="374903"/>
                  </a:moveTo>
                  <a:lnTo>
                    <a:pt x="12953" y="368807"/>
                  </a:lnTo>
                  <a:lnTo>
                    <a:pt x="6096" y="361950"/>
                  </a:lnTo>
                  <a:lnTo>
                    <a:pt x="6096" y="374903"/>
                  </a:lnTo>
                  <a:lnTo>
                    <a:pt x="12953" y="374903"/>
                  </a:lnTo>
                  <a:close/>
                </a:path>
                <a:path w="546735" h="375285">
                  <a:moveTo>
                    <a:pt x="546353" y="374903"/>
                  </a:moveTo>
                  <a:lnTo>
                    <a:pt x="546353" y="0"/>
                  </a:lnTo>
                  <a:lnTo>
                    <a:pt x="533400" y="0"/>
                  </a:lnTo>
                  <a:lnTo>
                    <a:pt x="533400" y="361950"/>
                  </a:lnTo>
                  <a:lnTo>
                    <a:pt x="539496" y="361950"/>
                  </a:lnTo>
                  <a:lnTo>
                    <a:pt x="539496" y="374903"/>
                  </a:lnTo>
                  <a:lnTo>
                    <a:pt x="546353" y="374903"/>
                  </a:lnTo>
                  <a:close/>
                </a:path>
                <a:path w="546735" h="375285">
                  <a:moveTo>
                    <a:pt x="539496" y="374903"/>
                  </a:moveTo>
                  <a:lnTo>
                    <a:pt x="539496" y="361950"/>
                  </a:lnTo>
                  <a:lnTo>
                    <a:pt x="533400" y="368807"/>
                  </a:lnTo>
                  <a:lnTo>
                    <a:pt x="533400" y="374903"/>
                  </a:lnTo>
                  <a:lnTo>
                    <a:pt x="539496" y="374903"/>
                  </a:lnTo>
                  <a:close/>
                </a:path>
              </a:pathLst>
            </a:custGeom>
            <a:solidFill>
              <a:srgbClr val="5490A8"/>
            </a:solidFill>
          </p:spPr>
          <p:txBody>
            <a:bodyPr wrap="square" lIns="0" tIns="0" rIns="0" bIns="0" rtlCol="0"/>
            <a:lstStyle/>
            <a:p>
              <a:endParaRPr/>
            </a:p>
          </p:txBody>
        </p:sp>
      </p:grpSp>
      <p:sp>
        <p:nvSpPr>
          <p:cNvPr id="73" name="object 73"/>
          <p:cNvSpPr txBox="1"/>
          <p:nvPr/>
        </p:nvSpPr>
        <p:spPr>
          <a:xfrm>
            <a:off x="4762633" y="3455161"/>
            <a:ext cx="483234" cy="482600"/>
          </a:xfrm>
          <a:prstGeom prst="rect">
            <a:avLst/>
          </a:prstGeom>
        </p:spPr>
        <p:txBody>
          <a:bodyPr vert="horz" wrap="square" lIns="0" tIns="12700" rIns="0" bIns="0" rtlCol="0">
            <a:spAutoFit/>
          </a:bodyPr>
          <a:lstStyle/>
          <a:p>
            <a:pPr marL="151765" marR="5080" indent="-139700">
              <a:lnSpc>
                <a:spcPct val="125000"/>
              </a:lnSpc>
              <a:spcBef>
                <a:spcPts val="100"/>
              </a:spcBef>
            </a:pPr>
            <a:r>
              <a:rPr sz="1200" b="1" spc="-75" dirty="0">
                <a:solidFill>
                  <a:srgbClr val="003365"/>
                </a:solidFill>
                <a:latin typeface="Arial"/>
                <a:cs typeface="Arial"/>
              </a:rPr>
              <a:t>T</a:t>
            </a:r>
            <a:r>
              <a:rPr sz="1200" b="1" spc="-5" dirty="0">
                <a:solidFill>
                  <a:srgbClr val="003365"/>
                </a:solidFill>
                <a:latin typeface="Arial"/>
                <a:cs typeface="Arial"/>
              </a:rPr>
              <a:t>ro</a:t>
            </a:r>
            <a:r>
              <a:rPr sz="1200" b="1" dirty="0">
                <a:solidFill>
                  <a:srgbClr val="003365"/>
                </a:solidFill>
                <a:latin typeface="Arial"/>
                <a:cs typeface="Arial"/>
              </a:rPr>
              <a:t>j</a:t>
            </a:r>
            <a:r>
              <a:rPr sz="1200" b="1" spc="-10" dirty="0">
                <a:solidFill>
                  <a:srgbClr val="003365"/>
                </a:solidFill>
                <a:latin typeface="Arial"/>
                <a:cs typeface="Arial"/>
              </a:rPr>
              <a:t>a</a:t>
            </a:r>
            <a:r>
              <a:rPr sz="1200" b="1" dirty="0">
                <a:solidFill>
                  <a:srgbClr val="003365"/>
                </a:solidFill>
                <a:latin typeface="Arial"/>
                <a:cs typeface="Arial"/>
              </a:rPr>
              <a:t>n  </a:t>
            </a:r>
            <a:r>
              <a:rPr sz="1200" b="1" spc="-10" dirty="0">
                <a:solidFill>
                  <a:srgbClr val="003365"/>
                </a:solidFill>
                <a:latin typeface="Arial"/>
                <a:cs typeface="Arial"/>
              </a:rPr>
              <a:t>ps</a:t>
            </a:r>
            <a:endParaRPr sz="1200">
              <a:latin typeface="Arial"/>
              <a:cs typeface="Arial"/>
            </a:endParaRPr>
          </a:p>
        </p:txBody>
      </p:sp>
      <p:grpSp>
        <p:nvGrpSpPr>
          <p:cNvPr id="74" name="object 74"/>
          <p:cNvGrpSpPr/>
          <p:nvPr/>
        </p:nvGrpSpPr>
        <p:grpSpPr>
          <a:xfrm>
            <a:off x="5340743" y="3777234"/>
            <a:ext cx="622935" cy="375920"/>
            <a:chOff x="5340743" y="3777234"/>
            <a:chExt cx="622935" cy="375920"/>
          </a:xfrm>
        </p:grpSpPr>
        <p:sp>
          <p:nvSpPr>
            <p:cNvPr id="75" name="object 75"/>
            <p:cNvSpPr/>
            <p:nvPr/>
          </p:nvSpPr>
          <p:spPr>
            <a:xfrm>
              <a:off x="5346839" y="3777234"/>
              <a:ext cx="609600" cy="369570"/>
            </a:xfrm>
            <a:custGeom>
              <a:avLst/>
              <a:gdLst/>
              <a:ahLst/>
              <a:cxnLst/>
              <a:rect l="l" t="t" r="r" b="b"/>
              <a:pathLst>
                <a:path w="609600" h="369570">
                  <a:moveTo>
                    <a:pt x="609600" y="369570"/>
                  </a:moveTo>
                  <a:lnTo>
                    <a:pt x="609600" y="0"/>
                  </a:lnTo>
                  <a:lnTo>
                    <a:pt x="0" y="0"/>
                  </a:lnTo>
                  <a:lnTo>
                    <a:pt x="0" y="369570"/>
                  </a:lnTo>
                  <a:lnTo>
                    <a:pt x="609600" y="369570"/>
                  </a:lnTo>
                  <a:close/>
                </a:path>
              </a:pathLst>
            </a:custGeom>
            <a:solidFill>
              <a:srgbClr val="FF0043"/>
            </a:solidFill>
          </p:spPr>
          <p:txBody>
            <a:bodyPr wrap="square" lIns="0" tIns="0" rIns="0" bIns="0" rtlCol="0"/>
            <a:lstStyle/>
            <a:p>
              <a:endParaRPr/>
            </a:p>
          </p:txBody>
        </p:sp>
        <p:sp>
          <p:nvSpPr>
            <p:cNvPr id="76" name="object 76"/>
            <p:cNvSpPr/>
            <p:nvPr/>
          </p:nvSpPr>
          <p:spPr>
            <a:xfrm>
              <a:off x="5340743" y="3777996"/>
              <a:ext cx="622935" cy="375285"/>
            </a:xfrm>
            <a:custGeom>
              <a:avLst/>
              <a:gdLst/>
              <a:ahLst/>
              <a:cxnLst/>
              <a:rect l="l" t="t" r="r" b="b"/>
              <a:pathLst>
                <a:path w="622935" h="375285">
                  <a:moveTo>
                    <a:pt x="12953" y="361950"/>
                  </a:moveTo>
                  <a:lnTo>
                    <a:pt x="12953" y="0"/>
                  </a:lnTo>
                  <a:lnTo>
                    <a:pt x="0" y="0"/>
                  </a:lnTo>
                  <a:lnTo>
                    <a:pt x="0" y="374904"/>
                  </a:lnTo>
                  <a:lnTo>
                    <a:pt x="6096" y="374904"/>
                  </a:lnTo>
                  <a:lnTo>
                    <a:pt x="6096" y="361950"/>
                  </a:lnTo>
                  <a:lnTo>
                    <a:pt x="12953" y="361950"/>
                  </a:lnTo>
                  <a:close/>
                </a:path>
                <a:path w="622935" h="375285">
                  <a:moveTo>
                    <a:pt x="615696" y="361950"/>
                  </a:moveTo>
                  <a:lnTo>
                    <a:pt x="6096" y="361950"/>
                  </a:lnTo>
                  <a:lnTo>
                    <a:pt x="12953" y="368808"/>
                  </a:lnTo>
                  <a:lnTo>
                    <a:pt x="12953" y="374904"/>
                  </a:lnTo>
                  <a:lnTo>
                    <a:pt x="609600" y="374903"/>
                  </a:lnTo>
                  <a:lnTo>
                    <a:pt x="609600" y="368807"/>
                  </a:lnTo>
                  <a:lnTo>
                    <a:pt x="615696" y="361950"/>
                  </a:lnTo>
                  <a:close/>
                </a:path>
                <a:path w="622935" h="375285">
                  <a:moveTo>
                    <a:pt x="12953" y="374904"/>
                  </a:moveTo>
                  <a:lnTo>
                    <a:pt x="12953" y="368808"/>
                  </a:lnTo>
                  <a:lnTo>
                    <a:pt x="6096" y="361950"/>
                  </a:lnTo>
                  <a:lnTo>
                    <a:pt x="6096" y="374904"/>
                  </a:lnTo>
                  <a:lnTo>
                    <a:pt x="12953" y="374904"/>
                  </a:lnTo>
                  <a:close/>
                </a:path>
                <a:path w="622935" h="375285">
                  <a:moveTo>
                    <a:pt x="622553" y="374903"/>
                  </a:moveTo>
                  <a:lnTo>
                    <a:pt x="622553" y="0"/>
                  </a:lnTo>
                  <a:lnTo>
                    <a:pt x="609600" y="0"/>
                  </a:lnTo>
                  <a:lnTo>
                    <a:pt x="609600" y="361950"/>
                  </a:lnTo>
                  <a:lnTo>
                    <a:pt x="615696" y="361950"/>
                  </a:lnTo>
                  <a:lnTo>
                    <a:pt x="615696" y="374903"/>
                  </a:lnTo>
                  <a:lnTo>
                    <a:pt x="622553" y="374903"/>
                  </a:lnTo>
                  <a:close/>
                </a:path>
                <a:path w="622935" h="375285">
                  <a:moveTo>
                    <a:pt x="615696" y="374903"/>
                  </a:moveTo>
                  <a:lnTo>
                    <a:pt x="615696" y="361950"/>
                  </a:lnTo>
                  <a:lnTo>
                    <a:pt x="609600" y="368807"/>
                  </a:lnTo>
                  <a:lnTo>
                    <a:pt x="609600" y="374903"/>
                  </a:lnTo>
                  <a:lnTo>
                    <a:pt x="615696" y="374903"/>
                  </a:lnTo>
                  <a:close/>
                </a:path>
              </a:pathLst>
            </a:custGeom>
            <a:solidFill>
              <a:srgbClr val="5490A8"/>
            </a:solidFill>
          </p:spPr>
          <p:txBody>
            <a:bodyPr wrap="square" lIns="0" tIns="0" rIns="0" bIns="0" rtlCol="0"/>
            <a:lstStyle/>
            <a:p>
              <a:endParaRPr/>
            </a:p>
          </p:txBody>
        </p:sp>
      </p:grpSp>
      <p:sp>
        <p:nvSpPr>
          <p:cNvPr id="77" name="object 77"/>
          <p:cNvSpPr txBox="1"/>
          <p:nvPr/>
        </p:nvSpPr>
        <p:spPr>
          <a:xfrm>
            <a:off x="5346839" y="3729482"/>
            <a:ext cx="609600" cy="208279"/>
          </a:xfrm>
          <a:prstGeom prst="rect">
            <a:avLst/>
          </a:prstGeom>
        </p:spPr>
        <p:txBody>
          <a:bodyPr vert="horz" wrap="square" lIns="0" tIns="12700" rIns="0" bIns="0" rtlCol="0">
            <a:spAutoFit/>
          </a:bodyPr>
          <a:lstStyle/>
          <a:p>
            <a:pPr marL="29209">
              <a:lnSpc>
                <a:spcPct val="100000"/>
              </a:lnSpc>
              <a:spcBef>
                <a:spcPts val="100"/>
              </a:spcBef>
            </a:pPr>
            <a:r>
              <a:rPr sz="1200" b="1" dirty="0">
                <a:solidFill>
                  <a:srgbClr val="003365"/>
                </a:solidFill>
                <a:latin typeface="Arial"/>
                <a:cs typeface="Arial"/>
              </a:rPr>
              <a:t>ifconfig</a:t>
            </a:r>
            <a:endParaRPr sz="1200">
              <a:latin typeface="Arial"/>
              <a:cs typeface="Arial"/>
            </a:endParaRPr>
          </a:p>
        </p:txBody>
      </p:sp>
      <p:grpSp>
        <p:nvGrpSpPr>
          <p:cNvPr id="78" name="object 78"/>
          <p:cNvGrpSpPr/>
          <p:nvPr/>
        </p:nvGrpSpPr>
        <p:grpSpPr>
          <a:xfrm>
            <a:off x="6102743" y="3777234"/>
            <a:ext cx="622935" cy="375920"/>
            <a:chOff x="6102743" y="3777234"/>
            <a:chExt cx="622935" cy="375920"/>
          </a:xfrm>
        </p:grpSpPr>
        <p:sp>
          <p:nvSpPr>
            <p:cNvPr id="79" name="object 79"/>
            <p:cNvSpPr/>
            <p:nvPr/>
          </p:nvSpPr>
          <p:spPr>
            <a:xfrm>
              <a:off x="6108839" y="3777234"/>
              <a:ext cx="609600" cy="369570"/>
            </a:xfrm>
            <a:custGeom>
              <a:avLst/>
              <a:gdLst/>
              <a:ahLst/>
              <a:cxnLst/>
              <a:rect l="l" t="t" r="r" b="b"/>
              <a:pathLst>
                <a:path w="609600" h="369570">
                  <a:moveTo>
                    <a:pt x="609599" y="369570"/>
                  </a:moveTo>
                  <a:lnTo>
                    <a:pt x="609599" y="0"/>
                  </a:lnTo>
                  <a:lnTo>
                    <a:pt x="0" y="0"/>
                  </a:lnTo>
                  <a:lnTo>
                    <a:pt x="0" y="369570"/>
                  </a:lnTo>
                  <a:lnTo>
                    <a:pt x="609599" y="369570"/>
                  </a:lnTo>
                  <a:close/>
                </a:path>
              </a:pathLst>
            </a:custGeom>
            <a:solidFill>
              <a:srgbClr val="99FF66"/>
            </a:solidFill>
          </p:spPr>
          <p:txBody>
            <a:bodyPr wrap="square" lIns="0" tIns="0" rIns="0" bIns="0" rtlCol="0"/>
            <a:lstStyle/>
            <a:p>
              <a:endParaRPr/>
            </a:p>
          </p:txBody>
        </p:sp>
        <p:sp>
          <p:nvSpPr>
            <p:cNvPr id="80" name="object 80"/>
            <p:cNvSpPr/>
            <p:nvPr/>
          </p:nvSpPr>
          <p:spPr>
            <a:xfrm>
              <a:off x="6102743" y="3777996"/>
              <a:ext cx="622935" cy="375285"/>
            </a:xfrm>
            <a:custGeom>
              <a:avLst/>
              <a:gdLst/>
              <a:ahLst/>
              <a:cxnLst/>
              <a:rect l="l" t="t" r="r" b="b"/>
              <a:pathLst>
                <a:path w="622934" h="375285">
                  <a:moveTo>
                    <a:pt x="12953" y="361950"/>
                  </a:moveTo>
                  <a:lnTo>
                    <a:pt x="12953" y="0"/>
                  </a:lnTo>
                  <a:lnTo>
                    <a:pt x="0" y="0"/>
                  </a:lnTo>
                  <a:lnTo>
                    <a:pt x="0" y="374903"/>
                  </a:lnTo>
                  <a:lnTo>
                    <a:pt x="6096" y="374903"/>
                  </a:lnTo>
                  <a:lnTo>
                    <a:pt x="6096" y="361950"/>
                  </a:lnTo>
                  <a:lnTo>
                    <a:pt x="12953" y="361950"/>
                  </a:lnTo>
                  <a:close/>
                </a:path>
                <a:path w="622934" h="375285">
                  <a:moveTo>
                    <a:pt x="615683" y="361950"/>
                  </a:moveTo>
                  <a:lnTo>
                    <a:pt x="6096" y="361950"/>
                  </a:lnTo>
                  <a:lnTo>
                    <a:pt x="12953" y="368807"/>
                  </a:lnTo>
                  <a:lnTo>
                    <a:pt x="12953" y="374903"/>
                  </a:lnTo>
                  <a:lnTo>
                    <a:pt x="609599" y="374903"/>
                  </a:lnTo>
                  <a:lnTo>
                    <a:pt x="609599" y="368807"/>
                  </a:lnTo>
                  <a:lnTo>
                    <a:pt x="615683" y="361950"/>
                  </a:lnTo>
                  <a:close/>
                </a:path>
                <a:path w="622934" h="375285">
                  <a:moveTo>
                    <a:pt x="12953" y="374903"/>
                  </a:moveTo>
                  <a:lnTo>
                    <a:pt x="12953" y="368807"/>
                  </a:lnTo>
                  <a:lnTo>
                    <a:pt x="6096" y="361950"/>
                  </a:lnTo>
                  <a:lnTo>
                    <a:pt x="6096" y="374903"/>
                  </a:lnTo>
                  <a:lnTo>
                    <a:pt x="12953" y="374903"/>
                  </a:lnTo>
                  <a:close/>
                </a:path>
                <a:path w="622934" h="375285">
                  <a:moveTo>
                    <a:pt x="622554" y="374903"/>
                  </a:moveTo>
                  <a:lnTo>
                    <a:pt x="622554" y="0"/>
                  </a:lnTo>
                  <a:lnTo>
                    <a:pt x="609599" y="0"/>
                  </a:lnTo>
                  <a:lnTo>
                    <a:pt x="609599" y="361950"/>
                  </a:lnTo>
                  <a:lnTo>
                    <a:pt x="615683" y="361950"/>
                  </a:lnTo>
                  <a:lnTo>
                    <a:pt x="615683" y="374903"/>
                  </a:lnTo>
                  <a:lnTo>
                    <a:pt x="622554" y="374903"/>
                  </a:lnTo>
                  <a:close/>
                </a:path>
                <a:path w="622934" h="375285">
                  <a:moveTo>
                    <a:pt x="615683" y="374903"/>
                  </a:moveTo>
                  <a:lnTo>
                    <a:pt x="615683" y="361950"/>
                  </a:lnTo>
                  <a:lnTo>
                    <a:pt x="609599" y="368807"/>
                  </a:lnTo>
                  <a:lnTo>
                    <a:pt x="609599" y="374903"/>
                  </a:lnTo>
                  <a:lnTo>
                    <a:pt x="615683" y="374903"/>
                  </a:lnTo>
                  <a:close/>
                </a:path>
              </a:pathLst>
            </a:custGeom>
            <a:solidFill>
              <a:srgbClr val="5490A8"/>
            </a:solidFill>
          </p:spPr>
          <p:txBody>
            <a:bodyPr wrap="square" lIns="0" tIns="0" rIns="0" bIns="0" rtlCol="0"/>
            <a:lstStyle/>
            <a:p>
              <a:endParaRPr/>
            </a:p>
          </p:txBody>
        </p:sp>
      </p:grpSp>
      <p:sp>
        <p:nvSpPr>
          <p:cNvPr id="81" name="object 81"/>
          <p:cNvSpPr txBox="1"/>
          <p:nvPr/>
        </p:nvSpPr>
        <p:spPr>
          <a:xfrm>
            <a:off x="6108839" y="3777996"/>
            <a:ext cx="609600" cy="368935"/>
          </a:xfrm>
          <a:prstGeom prst="rect">
            <a:avLst/>
          </a:prstGeom>
        </p:spPr>
        <p:txBody>
          <a:bodyPr vert="horz" wrap="square" lIns="0" tIns="0" rIns="0" bIns="0" rtlCol="0">
            <a:spAutoFit/>
          </a:bodyPr>
          <a:lstStyle/>
          <a:p>
            <a:pPr marL="27940">
              <a:lnSpc>
                <a:spcPts val="1160"/>
              </a:lnSpc>
            </a:pPr>
            <a:r>
              <a:rPr sz="1200" b="1" dirty="0">
                <a:latin typeface="Arial"/>
                <a:cs typeface="Arial"/>
              </a:rPr>
              <a:t>tripwire</a:t>
            </a:r>
            <a:endParaRPr sz="1200">
              <a:latin typeface="Arial"/>
              <a:cs typeface="Arial"/>
            </a:endParaRPr>
          </a:p>
        </p:txBody>
      </p:sp>
      <p:grpSp>
        <p:nvGrpSpPr>
          <p:cNvPr id="82" name="object 82"/>
          <p:cNvGrpSpPr/>
          <p:nvPr/>
        </p:nvGrpSpPr>
        <p:grpSpPr>
          <a:xfrm>
            <a:off x="7080377" y="3777234"/>
            <a:ext cx="2839085" cy="1715770"/>
            <a:chOff x="7080377" y="3777234"/>
            <a:chExt cx="2839085" cy="1715770"/>
          </a:xfrm>
        </p:grpSpPr>
        <p:sp>
          <p:nvSpPr>
            <p:cNvPr id="83" name="object 83"/>
            <p:cNvSpPr/>
            <p:nvPr/>
          </p:nvSpPr>
          <p:spPr>
            <a:xfrm>
              <a:off x="7099427" y="3777996"/>
              <a:ext cx="2819400" cy="857250"/>
            </a:xfrm>
            <a:custGeom>
              <a:avLst/>
              <a:gdLst/>
              <a:ahLst/>
              <a:cxnLst/>
              <a:rect l="l" t="t" r="r" b="b"/>
              <a:pathLst>
                <a:path w="2819400" h="857250">
                  <a:moveTo>
                    <a:pt x="0" y="0"/>
                  </a:moveTo>
                  <a:lnTo>
                    <a:pt x="2819400" y="0"/>
                  </a:lnTo>
                  <a:lnTo>
                    <a:pt x="2819400" y="857249"/>
                  </a:lnTo>
                  <a:lnTo>
                    <a:pt x="0" y="857250"/>
                  </a:lnTo>
                  <a:lnTo>
                    <a:pt x="0" y="0"/>
                  </a:lnTo>
                  <a:close/>
                </a:path>
              </a:pathLst>
            </a:custGeom>
            <a:solidFill>
              <a:srgbClr val="000000"/>
            </a:solidFill>
          </p:spPr>
          <p:txBody>
            <a:bodyPr wrap="square" lIns="0" tIns="0" rIns="0" bIns="0" rtlCol="0"/>
            <a:lstStyle/>
            <a:p>
              <a:endParaRPr/>
            </a:p>
          </p:txBody>
        </p:sp>
        <p:sp>
          <p:nvSpPr>
            <p:cNvPr id="84" name="object 84"/>
            <p:cNvSpPr/>
            <p:nvPr/>
          </p:nvSpPr>
          <p:spPr>
            <a:xfrm>
              <a:off x="7080377" y="3778008"/>
              <a:ext cx="2838450" cy="857250"/>
            </a:xfrm>
            <a:custGeom>
              <a:avLst/>
              <a:gdLst/>
              <a:ahLst/>
              <a:cxnLst/>
              <a:rect l="l" t="t" r="r" b="b"/>
              <a:pathLst>
                <a:path w="2838450" h="857250">
                  <a:moveTo>
                    <a:pt x="38100" y="0"/>
                  </a:moveTo>
                  <a:lnTo>
                    <a:pt x="0" y="0"/>
                  </a:lnTo>
                  <a:lnTo>
                    <a:pt x="0" y="857250"/>
                  </a:lnTo>
                  <a:lnTo>
                    <a:pt x="38100" y="857250"/>
                  </a:lnTo>
                  <a:lnTo>
                    <a:pt x="38100" y="0"/>
                  </a:lnTo>
                  <a:close/>
                </a:path>
                <a:path w="2838450" h="857250">
                  <a:moveTo>
                    <a:pt x="2838450" y="0"/>
                  </a:moveTo>
                  <a:lnTo>
                    <a:pt x="2819400" y="0"/>
                  </a:lnTo>
                  <a:lnTo>
                    <a:pt x="2819400" y="857250"/>
                  </a:lnTo>
                  <a:lnTo>
                    <a:pt x="2838450" y="857250"/>
                  </a:lnTo>
                  <a:lnTo>
                    <a:pt x="2838450" y="0"/>
                  </a:lnTo>
                  <a:close/>
                </a:path>
              </a:pathLst>
            </a:custGeom>
            <a:solidFill>
              <a:srgbClr val="5490A8"/>
            </a:solidFill>
          </p:spPr>
          <p:txBody>
            <a:bodyPr wrap="square" lIns="0" tIns="0" rIns="0" bIns="0" rtlCol="0"/>
            <a:lstStyle/>
            <a:p>
              <a:endParaRPr/>
            </a:p>
          </p:txBody>
        </p:sp>
        <p:sp>
          <p:nvSpPr>
            <p:cNvPr id="85" name="object 85"/>
            <p:cNvSpPr/>
            <p:nvPr/>
          </p:nvSpPr>
          <p:spPr>
            <a:xfrm>
              <a:off x="7402715" y="4286250"/>
              <a:ext cx="1371600" cy="349250"/>
            </a:xfrm>
            <a:custGeom>
              <a:avLst/>
              <a:gdLst/>
              <a:ahLst/>
              <a:cxnLst/>
              <a:rect l="l" t="t" r="r" b="b"/>
              <a:pathLst>
                <a:path w="1371600" h="349250">
                  <a:moveTo>
                    <a:pt x="1371600" y="348996"/>
                  </a:moveTo>
                  <a:lnTo>
                    <a:pt x="1371600" y="0"/>
                  </a:lnTo>
                  <a:lnTo>
                    <a:pt x="0" y="0"/>
                  </a:lnTo>
                  <a:lnTo>
                    <a:pt x="0" y="348996"/>
                  </a:lnTo>
                  <a:lnTo>
                    <a:pt x="1371600" y="348996"/>
                  </a:lnTo>
                  <a:close/>
                </a:path>
              </a:pathLst>
            </a:custGeom>
            <a:solidFill>
              <a:srgbClr val="99FF66"/>
            </a:solidFill>
          </p:spPr>
          <p:txBody>
            <a:bodyPr wrap="square" lIns="0" tIns="0" rIns="0" bIns="0" rtlCol="0"/>
            <a:lstStyle/>
            <a:p>
              <a:endParaRPr/>
            </a:p>
          </p:txBody>
        </p:sp>
        <p:sp>
          <p:nvSpPr>
            <p:cNvPr id="86" name="object 86"/>
            <p:cNvSpPr/>
            <p:nvPr/>
          </p:nvSpPr>
          <p:spPr>
            <a:xfrm>
              <a:off x="7396619" y="4280154"/>
              <a:ext cx="1384935" cy="355600"/>
            </a:xfrm>
            <a:custGeom>
              <a:avLst/>
              <a:gdLst/>
              <a:ahLst/>
              <a:cxnLst/>
              <a:rect l="l" t="t" r="r" b="b"/>
              <a:pathLst>
                <a:path w="1384934" h="355600">
                  <a:moveTo>
                    <a:pt x="1384553" y="355092"/>
                  </a:moveTo>
                  <a:lnTo>
                    <a:pt x="1384553" y="0"/>
                  </a:lnTo>
                  <a:lnTo>
                    <a:pt x="0" y="0"/>
                  </a:lnTo>
                  <a:lnTo>
                    <a:pt x="0" y="355092"/>
                  </a:lnTo>
                  <a:lnTo>
                    <a:pt x="6096" y="355092"/>
                  </a:lnTo>
                  <a:lnTo>
                    <a:pt x="6096" y="12192"/>
                  </a:lnTo>
                  <a:lnTo>
                    <a:pt x="12954" y="6096"/>
                  </a:lnTo>
                  <a:lnTo>
                    <a:pt x="12954" y="12192"/>
                  </a:lnTo>
                  <a:lnTo>
                    <a:pt x="1371600" y="12192"/>
                  </a:lnTo>
                  <a:lnTo>
                    <a:pt x="1371600" y="6096"/>
                  </a:lnTo>
                  <a:lnTo>
                    <a:pt x="1377696" y="12192"/>
                  </a:lnTo>
                  <a:lnTo>
                    <a:pt x="1377696" y="355092"/>
                  </a:lnTo>
                  <a:lnTo>
                    <a:pt x="1384553" y="355092"/>
                  </a:lnTo>
                  <a:close/>
                </a:path>
                <a:path w="1384934" h="355600">
                  <a:moveTo>
                    <a:pt x="12954" y="12192"/>
                  </a:moveTo>
                  <a:lnTo>
                    <a:pt x="12954" y="6096"/>
                  </a:lnTo>
                  <a:lnTo>
                    <a:pt x="6096" y="12192"/>
                  </a:lnTo>
                  <a:lnTo>
                    <a:pt x="12954" y="12192"/>
                  </a:lnTo>
                  <a:close/>
                </a:path>
                <a:path w="1384934" h="355600">
                  <a:moveTo>
                    <a:pt x="12954" y="355092"/>
                  </a:moveTo>
                  <a:lnTo>
                    <a:pt x="12954" y="12192"/>
                  </a:lnTo>
                  <a:lnTo>
                    <a:pt x="6096" y="12192"/>
                  </a:lnTo>
                  <a:lnTo>
                    <a:pt x="6096" y="355092"/>
                  </a:lnTo>
                  <a:lnTo>
                    <a:pt x="12954" y="355092"/>
                  </a:lnTo>
                  <a:close/>
                </a:path>
                <a:path w="1384934" h="355600">
                  <a:moveTo>
                    <a:pt x="1377696" y="12192"/>
                  </a:moveTo>
                  <a:lnTo>
                    <a:pt x="1371600" y="6096"/>
                  </a:lnTo>
                  <a:lnTo>
                    <a:pt x="1371600" y="12192"/>
                  </a:lnTo>
                  <a:lnTo>
                    <a:pt x="1377696" y="12192"/>
                  </a:lnTo>
                  <a:close/>
                </a:path>
                <a:path w="1384934" h="355600">
                  <a:moveTo>
                    <a:pt x="1377696" y="355092"/>
                  </a:moveTo>
                  <a:lnTo>
                    <a:pt x="1377696" y="12192"/>
                  </a:lnTo>
                  <a:lnTo>
                    <a:pt x="1371600" y="12192"/>
                  </a:lnTo>
                  <a:lnTo>
                    <a:pt x="1371600" y="355092"/>
                  </a:lnTo>
                  <a:lnTo>
                    <a:pt x="1377696" y="355092"/>
                  </a:lnTo>
                  <a:close/>
                </a:path>
              </a:pathLst>
            </a:custGeom>
            <a:solidFill>
              <a:srgbClr val="5490A8"/>
            </a:solidFill>
          </p:spPr>
          <p:txBody>
            <a:bodyPr wrap="square" lIns="0" tIns="0" rIns="0" bIns="0" rtlCol="0"/>
            <a:lstStyle/>
            <a:p>
              <a:endParaRPr/>
            </a:p>
          </p:txBody>
        </p:sp>
        <p:sp>
          <p:nvSpPr>
            <p:cNvPr id="87" name="object 87"/>
            <p:cNvSpPr/>
            <p:nvPr/>
          </p:nvSpPr>
          <p:spPr>
            <a:xfrm>
              <a:off x="7328027" y="3777234"/>
              <a:ext cx="533400" cy="231775"/>
            </a:xfrm>
            <a:custGeom>
              <a:avLst/>
              <a:gdLst/>
              <a:ahLst/>
              <a:cxnLst/>
              <a:rect l="l" t="t" r="r" b="b"/>
              <a:pathLst>
                <a:path w="533400" h="231775">
                  <a:moveTo>
                    <a:pt x="533400" y="231648"/>
                  </a:moveTo>
                  <a:lnTo>
                    <a:pt x="533400" y="0"/>
                  </a:lnTo>
                  <a:lnTo>
                    <a:pt x="0" y="0"/>
                  </a:lnTo>
                  <a:lnTo>
                    <a:pt x="0" y="231648"/>
                  </a:lnTo>
                  <a:lnTo>
                    <a:pt x="533400" y="231648"/>
                  </a:lnTo>
                  <a:close/>
                </a:path>
              </a:pathLst>
            </a:custGeom>
            <a:solidFill>
              <a:srgbClr val="99FF66"/>
            </a:solidFill>
          </p:spPr>
          <p:txBody>
            <a:bodyPr wrap="square" lIns="0" tIns="0" rIns="0" bIns="0" rtlCol="0"/>
            <a:lstStyle/>
            <a:p>
              <a:endParaRPr/>
            </a:p>
          </p:txBody>
        </p:sp>
        <p:sp>
          <p:nvSpPr>
            <p:cNvPr id="88" name="object 88"/>
            <p:cNvSpPr/>
            <p:nvPr/>
          </p:nvSpPr>
          <p:spPr>
            <a:xfrm>
              <a:off x="7321943" y="3777996"/>
              <a:ext cx="546735" cy="237490"/>
            </a:xfrm>
            <a:custGeom>
              <a:avLst/>
              <a:gdLst/>
              <a:ahLst/>
              <a:cxnLst/>
              <a:rect l="l" t="t" r="r" b="b"/>
              <a:pathLst>
                <a:path w="546734" h="237489">
                  <a:moveTo>
                    <a:pt x="12954" y="224027"/>
                  </a:moveTo>
                  <a:lnTo>
                    <a:pt x="12954" y="0"/>
                  </a:lnTo>
                  <a:lnTo>
                    <a:pt x="0" y="0"/>
                  </a:lnTo>
                  <a:lnTo>
                    <a:pt x="0" y="236981"/>
                  </a:lnTo>
                  <a:lnTo>
                    <a:pt x="6083" y="236981"/>
                  </a:lnTo>
                  <a:lnTo>
                    <a:pt x="6083" y="224027"/>
                  </a:lnTo>
                  <a:lnTo>
                    <a:pt x="12954" y="224027"/>
                  </a:lnTo>
                  <a:close/>
                </a:path>
                <a:path w="546734" h="237489">
                  <a:moveTo>
                    <a:pt x="539483" y="224027"/>
                  </a:moveTo>
                  <a:lnTo>
                    <a:pt x="6083" y="224027"/>
                  </a:lnTo>
                  <a:lnTo>
                    <a:pt x="12954" y="230886"/>
                  </a:lnTo>
                  <a:lnTo>
                    <a:pt x="12954" y="236981"/>
                  </a:lnTo>
                  <a:lnTo>
                    <a:pt x="533400" y="236981"/>
                  </a:lnTo>
                  <a:lnTo>
                    <a:pt x="533400" y="230886"/>
                  </a:lnTo>
                  <a:lnTo>
                    <a:pt x="539483" y="224027"/>
                  </a:lnTo>
                  <a:close/>
                </a:path>
                <a:path w="546734" h="237489">
                  <a:moveTo>
                    <a:pt x="12954" y="236981"/>
                  </a:moveTo>
                  <a:lnTo>
                    <a:pt x="12954" y="230886"/>
                  </a:lnTo>
                  <a:lnTo>
                    <a:pt x="6083" y="224027"/>
                  </a:lnTo>
                  <a:lnTo>
                    <a:pt x="6083" y="236981"/>
                  </a:lnTo>
                  <a:lnTo>
                    <a:pt x="12954" y="236981"/>
                  </a:lnTo>
                  <a:close/>
                </a:path>
                <a:path w="546734" h="237489">
                  <a:moveTo>
                    <a:pt x="546353" y="236981"/>
                  </a:moveTo>
                  <a:lnTo>
                    <a:pt x="546353" y="0"/>
                  </a:lnTo>
                  <a:lnTo>
                    <a:pt x="533400" y="0"/>
                  </a:lnTo>
                  <a:lnTo>
                    <a:pt x="533400" y="224027"/>
                  </a:lnTo>
                  <a:lnTo>
                    <a:pt x="539483" y="224027"/>
                  </a:lnTo>
                  <a:lnTo>
                    <a:pt x="539483" y="236981"/>
                  </a:lnTo>
                  <a:lnTo>
                    <a:pt x="546353" y="236981"/>
                  </a:lnTo>
                  <a:close/>
                </a:path>
                <a:path w="546734" h="237489">
                  <a:moveTo>
                    <a:pt x="539483" y="236981"/>
                  </a:moveTo>
                  <a:lnTo>
                    <a:pt x="539483" y="224027"/>
                  </a:lnTo>
                  <a:lnTo>
                    <a:pt x="533400" y="230886"/>
                  </a:lnTo>
                  <a:lnTo>
                    <a:pt x="533400" y="236981"/>
                  </a:lnTo>
                  <a:lnTo>
                    <a:pt x="539483" y="236981"/>
                  </a:lnTo>
                  <a:close/>
                </a:path>
              </a:pathLst>
            </a:custGeom>
            <a:solidFill>
              <a:srgbClr val="5490A8"/>
            </a:solidFill>
          </p:spPr>
          <p:txBody>
            <a:bodyPr wrap="square" lIns="0" tIns="0" rIns="0" bIns="0" rtlCol="0"/>
            <a:lstStyle/>
            <a:p>
              <a:endParaRPr/>
            </a:p>
          </p:txBody>
        </p:sp>
        <p:sp>
          <p:nvSpPr>
            <p:cNvPr id="89" name="object 89"/>
            <p:cNvSpPr/>
            <p:nvPr/>
          </p:nvSpPr>
          <p:spPr>
            <a:xfrm>
              <a:off x="7937627" y="3777234"/>
              <a:ext cx="533400" cy="231775"/>
            </a:xfrm>
            <a:custGeom>
              <a:avLst/>
              <a:gdLst/>
              <a:ahLst/>
              <a:cxnLst/>
              <a:rect l="l" t="t" r="r" b="b"/>
              <a:pathLst>
                <a:path w="533400" h="231775">
                  <a:moveTo>
                    <a:pt x="533400" y="231648"/>
                  </a:moveTo>
                  <a:lnTo>
                    <a:pt x="533400" y="0"/>
                  </a:lnTo>
                  <a:lnTo>
                    <a:pt x="0" y="0"/>
                  </a:lnTo>
                  <a:lnTo>
                    <a:pt x="0" y="231648"/>
                  </a:lnTo>
                  <a:lnTo>
                    <a:pt x="533400" y="231648"/>
                  </a:lnTo>
                  <a:close/>
                </a:path>
              </a:pathLst>
            </a:custGeom>
            <a:solidFill>
              <a:srgbClr val="99FF66"/>
            </a:solidFill>
          </p:spPr>
          <p:txBody>
            <a:bodyPr wrap="square" lIns="0" tIns="0" rIns="0" bIns="0" rtlCol="0"/>
            <a:lstStyle/>
            <a:p>
              <a:endParaRPr/>
            </a:p>
          </p:txBody>
        </p:sp>
        <p:sp>
          <p:nvSpPr>
            <p:cNvPr id="90" name="object 90"/>
            <p:cNvSpPr/>
            <p:nvPr/>
          </p:nvSpPr>
          <p:spPr>
            <a:xfrm>
              <a:off x="7931543" y="3777996"/>
              <a:ext cx="546735" cy="237490"/>
            </a:xfrm>
            <a:custGeom>
              <a:avLst/>
              <a:gdLst/>
              <a:ahLst/>
              <a:cxnLst/>
              <a:rect l="l" t="t" r="r" b="b"/>
              <a:pathLst>
                <a:path w="546734" h="237489">
                  <a:moveTo>
                    <a:pt x="12954" y="224027"/>
                  </a:moveTo>
                  <a:lnTo>
                    <a:pt x="12954" y="0"/>
                  </a:lnTo>
                  <a:lnTo>
                    <a:pt x="0" y="0"/>
                  </a:lnTo>
                  <a:lnTo>
                    <a:pt x="0" y="236981"/>
                  </a:lnTo>
                  <a:lnTo>
                    <a:pt x="6083" y="236981"/>
                  </a:lnTo>
                  <a:lnTo>
                    <a:pt x="6083" y="224027"/>
                  </a:lnTo>
                  <a:lnTo>
                    <a:pt x="12954" y="224027"/>
                  </a:lnTo>
                  <a:close/>
                </a:path>
                <a:path w="546734" h="237489">
                  <a:moveTo>
                    <a:pt x="539483" y="224027"/>
                  </a:moveTo>
                  <a:lnTo>
                    <a:pt x="6083" y="224027"/>
                  </a:lnTo>
                  <a:lnTo>
                    <a:pt x="12954" y="230886"/>
                  </a:lnTo>
                  <a:lnTo>
                    <a:pt x="12954" y="236981"/>
                  </a:lnTo>
                  <a:lnTo>
                    <a:pt x="533400" y="236981"/>
                  </a:lnTo>
                  <a:lnTo>
                    <a:pt x="533400" y="230886"/>
                  </a:lnTo>
                  <a:lnTo>
                    <a:pt x="539483" y="224027"/>
                  </a:lnTo>
                  <a:close/>
                </a:path>
                <a:path w="546734" h="237489">
                  <a:moveTo>
                    <a:pt x="12954" y="236981"/>
                  </a:moveTo>
                  <a:lnTo>
                    <a:pt x="12954" y="230886"/>
                  </a:lnTo>
                  <a:lnTo>
                    <a:pt x="6083" y="224027"/>
                  </a:lnTo>
                  <a:lnTo>
                    <a:pt x="6083" y="236981"/>
                  </a:lnTo>
                  <a:lnTo>
                    <a:pt x="12954" y="236981"/>
                  </a:lnTo>
                  <a:close/>
                </a:path>
                <a:path w="546734" h="237489">
                  <a:moveTo>
                    <a:pt x="546353" y="236981"/>
                  </a:moveTo>
                  <a:lnTo>
                    <a:pt x="546353" y="0"/>
                  </a:lnTo>
                  <a:lnTo>
                    <a:pt x="533400" y="0"/>
                  </a:lnTo>
                  <a:lnTo>
                    <a:pt x="533400" y="224027"/>
                  </a:lnTo>
                  <a:lnTo>
                    <a:pt x="539483" y="224027"/>
                  </a:lnTo>
                  <a:lnTo>
                    <a:pt x="539483" y="236981"/>
                  </a:lnTo>
                  <a:lnTo>
                    <a:pt x="546353" y="236981"/>
                  </a:lnTo>
                  <a:close/>
                </a:path>
                <a:path w="546734" h="237489">
                  <a:moveTo>
                    <a:pt x="539483" y="236981"/>
                  </a:moveTo>
                  <a:lnTo>
                    <a:pt x="539483" y="224027"/>
                  </a:lnTo>
                  <a:lnTo>
                    <a:pt x="533400" y="230886"/>
                  </a:lnTo>
                  <a:lnTo>
                    <a:pt x="533400" y="236981"/>
                  </a:lnTo>
                  <a:lnTo>
                    <a:pt x="539483" y="236981"/>
                  </a:lnTo>
                  <a:close/>
                </a:path>
              </a:pathLst>
            </a:custGeom>
            <a:solidFill>
              <a:srgbClr val="5490A8"/>
            </a:solidFill>
          </p:spPr>
          <p:txBody>
            <a:bodyPr wrap="square" lIns="0" tIns="0" rIns="0" bIns="0" rtlCol="0"/>
            <a:lstStyle/>
            <a:p>
              <a:endParaRPr/>
            </a:p>
          </p:txBody>
        </p:sp>
        <p:sp>
          <p:nvSpPr>
            <p:cNvPr id="91" name="object 91"/>
            <p:cNvSpPr/>
            <p:nvPr/>
          </p:nvSpPr>
          <p:spPr>
            <a:xfrm>
              <a:off x="8547227" y="3777234"/>
              <a:ext cx="609600" cy="231775"/>
            </a:xfrm>
            <a:custGeom>
              <a:avLst/>
              <a:gdLst/>
              <a:ahLst/>
              <a:cxnLst/>
              <a:rect l="l" t="t" r="r" b="b"/>
              <a:pathLst>
                <a:path w="609600" h="231775">
                  <a:moveTo>
                    <a:pt x="609600" y="231648"/>
                  </a:moveTo>
                  <a:lnTo>
                    <a:pt x="609600" y="0"/>
                  </a:lnTo>
                  <a:lnTo>
                    <a:pt x="0" y="0"/>
                  </a:lnTo>
                  <a:lnTo>
                    <a:pt x="0" y="231648"/>
                  </a:lnTo>
                  <a:lnTo>
                    <a:pt x="609600" y="231648"/>
                  </a:lnTo>
                  <a:close/>
                </a:path>
              </a:pathLst>
            </a:custGeom>
            <a:solidFill>
              <a:srgbClr val="99FF66"/>
            </a:solidFill>
          </p:spPr>
          <p:txBody>
            <a:bodyPr wrap="square" lIns="0" tIns="0" rIns="0" bIns="0" rtlCol="0"/>
            <a:lstStyle/>
            <a:p>
              <a:endParaRPr/>
            </a:p>
          </p:txBody>
        </p:sp>
        <p:sp>
          <p:nvSpPr>
            <p:cNvPr id="92" name="object 92"/>
            <p:cNvSpPr/>
            <p:nvPr/>
          </p:nvSpPr>
          <p:spPr>
            <a:xfrm>
              <a:off x="8541143" y="3777996"/>
              <a:ext cx="622935" cy="237490"/>
            </a:xfrm>
            <a:custGeom>
              <a:avLst/>
              <a:gdLst/>
              <a:ahLst/>
              <a:cxnLst/>
              <a:rect l="l" t="t" r="r" b="b"/>
              <a:pathLst>
                <a:path w="622934" h="237489">
                  <a:moveTo>
                    <a:pt x="12954" y="224027"/>
                  </a:moveTo>
                  <a:lnTo>
                    <a:pt x="12954" y="0"/>
                  </a:lnTo>
                  <a:lnTo>
                    <a:pt x="0" y="0"/>
                  </a:lnTo>
                  <a:lnTo>
                    <a:pt x="0" y="236981"/>
                  </a:lnTo>
                  <a:lnTo>
                    <a:pt x="6083" y="236981"/>
                  </a:lnTo>
                  <a:lnTo>
                    <a:pt x="6083" y="224027"/>
                  </a:lnTo>
                  <a:lnTo>
                    <a:pt x="12954" y="224027"/>
                  </a:lnTo>
                  <a:close/>
                </a:path>
                <a:path w="622934" h="237489">
                  <a:moveTo>
                    <a:pt x="615683" y="224027"/>
                  </a:moveTo>
                  <a:lnTo>
                    <a:pt x="6083" y="224027"/>
                  </a:lnTo>
                  <a:lnTo>
                    <a:pt x="12954" y="230886"/>
                  </a:lnTo>
                  <a:lnTo>
                    <a:pt x="12954" y="236981"/>
                  </a:lnTo>
                  <a:lnTo>
                    <a:pt x="609600" y="236981"/>
                  </a:lnTo>
                  <a:lnTo>
                    <a:pt x="609600" y="230886"/>
                  </a:lnTo>
                  <a:lnTo>
                    <a:pt x="615683" y="224027"/>
                  </a:lnTo>
                  <a:close/>
                </a:path>
                <a:path w="622934" h="237489">
                  <a:moveTo>
                    <a:pt x="12954" y="236981"/>
                  </a:moveTo>
                  <a:lnTo>
                    <a:pt x="12954" y="230886"/>
                  </a:lnTo>
                  <a:lnTo>
                    <a:pt x="6083" y="224027"/>
                  </a:lnTo>
                  <a:lnTo>
                    <a:pt x="6083" y="236981"/>
                  </a:lnTo>
                  <a:lnTo>
                    <a:pt x="12954" y="236981"/>
                  </a:lnTo>
                  <a:close/>
                </a:path>
                <a:path w="622934" h="237489">
                  <a:moveTo>
                    <a:pt x="622553" y="236981"/>
                  </a:moveTo>
                  <a:lnTo>
                    <a:pt x="622553" y="0"/>
                  </a:lnTo>
                  <a:lnTo>
                    <a:pt x="609600" y="0"/>
                  </a:lnTo>
                  <a:lnTo>
                    <a:pt x="609600" y="224027"/>
                  </a:lnTo>
                  <a:lnTo>
                    <a:pt x="615683" y="224027"/>
                  </a:lnTo>
                  <a:lnTo>
                    <a:pt x="615683" y="236981"/>
                  </a:lnTo>
                  <a:lnTo>
                    <a:pt x="622553" y="236981"/>
                  </a:lnTo>
                  <a:close/>
                </a:path>
                <a:path w="622934" h="237489">
                  <a:moveTo>
                    <a:pt x="615683" y="236981"/>
                  </a:moveTo>
                  <a:lnTo>
                    <a:pt x="615683" y="224027"/>
                  </a:lnTo>
                  <a:lnTo>
                    <a:pt x="609600" y="230886"/>
                  </a:lnTo>
                  <a:lnTo>
                    <a:pt x="609600" y="236981"/>
                  </a:lnTo>
                  <a:lnTo>
                    <a:pt x="615683" y="236981"/>
                  </a:lnTo>
                  <a:close/>
                </a:path>
              </a:pathLst>
            </a:custGeom>
            <a:solidFill>
              <a:srgbClr val="5490A8"/>
            </a:solidFill>
          </p:spPr>
          <p:txBody>
            <a:bodyPr wrap="square" lIns="0" tIns="0" rIns="0" bIns="0" rtlCol="0"/>
            <a:lstStyle/>
            <a:p>
              <a:endParaRPr/>
            </a:p>
          </p:txBody>
        </p:sp>
        <p:sp>
          <p:nvSpPr>
            <p:cNvPr id="93" name="object 93"/>
            <p:cNvSpPr/>
            <p:nvPr/>
          </p:nvSpPr>
          <p:spPr>
            <a:xfrm>
              <a:off x="9235325" y="3777234"/>
              <a:ext cx="609600" cy="231775"/>
            </a:xfrm>
            <a:custGeom>
              <a:avLst/>
              <a:gdLst/>
              <a:ahLst/>
              <a:cxnLst/>
              <a:rect l="l" t="t" r="r" b="b"/>
              <a:pathLst>
                <a:path w="609600" h="231775">
                  <a:moveTo>
                    <a:pt x="609600" y="231648"/>
                  </a:moveTo>
                  <a:lnTo>
                    <a:pt x="609600" y="0"/>
                  </a:lnTo>
                  <a:lnTo>
                    <a:pt x="0" y="0"/>
                  </a:lnTo>
                  <a:lnTo>
                    <a:pt x="0" y="231648"/>
                  </a:lnTo>
                  <a:lnTo>
                    <a:pt x="609600" y="231648"/>
                  </a:lnTo>
                  <a:close/>
                </a:path>
              </a:pathLst>
            </a:custGeom>
            <a:solidFill>
              <a:srgbClr val="99FF66"/>
            </a:solidFill>
          </p:spPr>
          <p:txBody>
            <a:bodyPr wrap="square" lIns="0" tIns="0" rIns="0" bIns="0" rtlCol="0"/>
            <a:lstStyle/>
            <a:p>
              <a:endParaRPr/>
            </a:p>
          </p:txBody>
        </p:sp>
        <p:sp>
          <p:nvSpPr>
            <p:cNvPr id="94" name="object 94"/>
            <p:cNvSpPr/>
            <p:nvPr/>
          </p:nvSpPr>
          <p:spPr>
            <a:xfrm>
              <a:off x="9228467" y="3777996"/>
              <a:ext cx="622935" cy="237490"/>
            </a:xfrm>
            <a:custGeom>
              <a:avLst/>
              <a:gdLst/>
              <a:ahLst/>
              <a:cxnLst/>
              <a:rect l="l" t="t" r="r" b="b"/>
              <a:pathLst>
                <a:path w="622934" h="237489">
                  <a:moveTo>
                    <a:pt x="12954" y="224027"/>
                  </a:moveTo>
                  <a:lnTo>
                    <a:pt x="12954" y="0"/>
                  </a:lnTo>
                  <a:lnTo>
                    <a:pt x="0" y="0"/>
                  </a:lnTo>
                  <a:lnTo>
                    <a:pt x="0" y="236981"/>
                  </a:lnTo>
                  <a:lnTo>
                    <a:pt x="6858" y="236981"/>
                  </a:lnTo>
                  <a:lnTo>
                    <a:pt x="6858" y="224027"/>
                  </a:lnTo>
                  <a:lnTo>
                    <a:pt x="12954" y="224027"/>
                  </a:lnTo>
                  <a:close/>
                </a:path>
                <a:path w="622934" h="237489">
                  <a:moveTo>
                    <a:pt x="616458" y="224027"/>
                  </a:moveTo>
                  <a:lnTo>
                    <a:pt x="6858" y="224027"/>
                  </a:lnTo>
                  <a:lnTo>
                    <a:pt x="12954" y="230886"/>
                  </a:lnTo>
                  <a:lnTo>
                    <a:pt x="12954" y="236981"/>
                  </a:lnTo>
                  <a:lnTo>
                    <a:pt x="609600" y="236981"/>
                  </a:lnTo>
                  <a:lnTo>
                    <a:pt x="609600" y="230886"/>
                  </a:lnTo>
                  <a:lnTo>
                    <a:pt x="616458" y="224027"/>
                  </a:lnTo>
                  <a:close/>
                </a:path>
                <a:path w="622934" h="237489">
                  <a:moveTo>
                    <a:pt x="12954" y="236981"/>
                  </a:moveTo>
                  <a:lnTo>
                    <a:pt x="12954" y="230886"/>
                  </a:lnTo>
                  <a:lnTo>
                    <a:pt x="6858" y="224027"/>
                  </a:lnTo>
                  <a:lnTo>
                    <a:pt x="6858" y="236981"/>
                  </a:lnTo>
                  <a:lnTo>
                    <a:pt x="12954" y="236981"/>
                  </a:lnTo>
                  <a:close/>
                </a:path>
                <a:path w="622934" h="237489">
                  <a:moveTo>
                    <a:pt x="622553" y="236981"/>
                  </a:moveTo>
                  <a:lnTo>
                    <a:pt x="622553" y="0"/>
                  </a:lnTo>
                  <a:lnTo>
                    <a:pt x="609600" y="0"/>
                  </a:lnTo>
                  <a:lnTo>
                    <a:pt x="609600" y="224027"/>
                  </a:lnTo>
                  <a:lnTo>
                    <a:pt x="616458" y="224027"/>
                  </a:lnTo>
                  <a:lnTo>
                    <a:pt x="616458" y="236981"/>
                  </a:lnTo>
                  <a:lnTo>
                    <a:pt x="622553" y="236981"/>
                  </a:lnTo>
                  <a:close/>
                </a:path>
                <a:path w="622934" h="237489">
                  <a:moveTo>
                    <a:pt x="616458" y="236981"/>
                  </a:moveTo>
                  <a:lnTo>
                    <a:pt x="616458" y="224027"/>
                  </a:lnTo>
                  <a:lnTo>
                    <a:pt x="609600" y="230886"/>
                  </a:lnTo>
                  <a:lnTo>
                    <a:pt x="609600" y="236981"/>
                  </a:lnTo>
                  <a:lnTo>
                    <a:pt x="616458" y="236981"/>
                  </a:lnTo>
                  <a:close/>
                </a:path>
              </a:pathLst>
            </a:custGeom>
            <a:solidFill>
              <a:srgbClr val="5490A8"/>
            </a:solidFill>
          </p:spPr>
          <p:txBody>
            <a:bodyPr wrap="square" lIns="0" tIns="0" rIns="0" bIns="0" rtlCol="0"/>
            <a:lstStyle/>
            <a:p>
              <a:endParaRPr/>
            </a:p>
          </p:txBody>
        </p:sp>
        <p:sp>
          <p:nvSpPr>
            <p:cNvPr id="95" name="object 95"/>
            <p:cNvSpPr/>
            <p:nvPr/>
          </p:nvSpPr>
          <p:spPr>
            <a:xfrm>
              <a:off x="8699627" y="4286250"/>
              <a:ext cx="1143000" cy="349250"/>
            </a:xfrm>
            <a:custGeom>
              <a:avLst/>
              <a:gdLst/>
              <a:ahLst/>
              <a:cxnLst/>
              <a:rect l="l" t="t" r="r" b="b"/>
              <a:pathLst>
                <a:path w="1143000" h="349250">
                  <a:moveTo>
                    <a:pt x="1143000" y="348996"/>
                  </a:moveTo>
                  <a:lnTo>
                    <a:pt x="1143000" y="0"/>
                  </a:lnTo>
                  <a:lnTo>
                    <a:pt x="0" y="0"/>
                  </a:lnTo>
                  <a:lnTo>
                    <a:pt x="0" y="348996"/>
                  </a:lnTo>
                  <a:lnTo>
                    <a:pt x="1143000" y="348996"/>
                  </a:lnTo>
                  <a:close/>
                </a:path>
              </a:pathLst>
            </a:custGeom>
            <a:solidFill>
              <a:srgbClr val="FF0043"/>
            </a:solidFill>
          </p:spPr>
          <p:txBody>
            <a:bodyPr wrap="square" lIns="0" tIns="0" rIns="0" bIns="0" rtlCol="0"/>
            <a:lstStyle/>
            <a:p>
              <a:endParaRPr/>
            </a:p>
          </p:txBody>
        </p:sp>
        <p:sp>
          <p:nvSpPr>
            <p:cNvPr id="96" name="object 96"/>
            <p:cNvSpPr/>
            <p:nvPr/>
          </p:nvSpPr>
          <p:spPr>
            <a:xfrm>
              <a:off x="8693543" y="4280154"/>
              <a:ext cx="1156335" cy="355600"/>
            </a:xfrm>
            <a:custGeom>
              <a:avLst/>
              <a:gdLst/>
              <a:ahLst/>
              <a:cxnLst/>
              <a:rect l="l" t="t" r="r" b="b"/>
              <a:pathLst>
                <a:path w="1156334" h="355600">
                  <a:moveTo>
                    <a:pt x="1155953" y="355092"/>
                  </a:moveTo>
                  <a:lnTo>
                    <a:pt x="1155953" y="0"/>
                  </a:lnTo>
                  <a:lnTo>
                    <a:pt x="0" y="0"/>
                  </a:lnTo>
                  <a:lnTo>
                    <a:pt x="0" y="355092"/>
                  </a:lnTo>
                  <a:lnTo>
                    <a:pt x="6083" y="355092"/>
                  </a:lnTo>
                  <a:lnTo>
                    <a:pt x="6083" y="12192"/>
                  </a:lnTo>
                  <a:lnTo>
                    <a:pt x="12954" y="6096"/>
                  </a:lnTo>
                  <a:lnTo>
                    <a:pt x="12954" y="12192"/>
                  </a:lnTo>
                  <a:lnTo>
                    <a:pt x="1143000" y="12192"/>
                  </a:lnTo>
                  <a:lnTo>
                    <a:pt x="1143000" y="6096"/>
                  </a:lnTo>
                  <a:lnTo>
                    <a:pt x="1149083" y="12192"/>
                  </a:lnTo>
                  <a:lnTo>
                    <a:pt x="1149083" y="355092"/>
                  </a:lnTo>
                  <a:lnTo>
                    <a:pt x="1155953" y="355092"/>
                  </a:lnTo>
                  <a:close/>
                </a:path>
                <a:path w="1156334" h="355600">
                  <a:moveTo>
                    <a:pt x="12954" y="12192"/>
                  </a:moveTo>
                  <a:lnTo>
                    <a:pt x="12954" y="6096"/>
                  </a:lnTo>
                  <a:lnTo>
                    <a:pt x="6083" y="12192"/>
                  </a:lnTo>
                  <a:lnTo>
                    <a:pt x="12954" y="12192"/>
                  </a:lnTo>
                  <a:close/>
                </a:path>
                <a:path w="1156334" h="355600">
                  <a:moveTo>
                    <a:pt x="12954" y="355092"/>
                  </a:moveTo>
                  <a:lnTo>
                    <a:pt x="12954" y="12192"/>
                  </a:lnTo>
                  <a:lnTo>
                    <a:pt x="6083" y="12192"/>
                  </a:lnTo>
                  <a:lnTo>
                    <a:pt x="6083" y="355092"/>
                  </a:lnTo>
                  <a:lnTo>
                    <a:pt x="12954" y="355092"/>
                  </a:lnTo>
                  <a:close/>
                </a:path>
                <a:path w="1156334" h="355600">
                  <a:moveTo>
                    <a:pt x="1149083" y="12192"/>
                  </a:moveTo>
                  <a:lnTo>
                    <a:pt x="1143000" y="6096"/>
                  </a:lnTo>
                  <a:lnTo>
                    <a:pt x="1143000" y="12192"/>
                  </a:lnTo>
                  <a:lnTo>
                    <a:pt x="1149083" y="12192"/>
                  </a:lnTo>
                  <a:close/>
                </a:path>
                <a:path w="1156334" h="355600">
                  <a:moveTo>
                    <a:pt x="1149083" y="355092"/>
                  </a:moveTo>
                  <a:lnTo>
                    <a:pt x="1149083" y="12192"/>
                  </a:lnTo>
                  <a:lnTo>
                    <a:pt x="1143000" y="12192"/>
                  </a:lnTo>
                  <a:lnTo>
                    <a:pt x="1143000" y="355092"/>
                  </a:lnTo>
                  <a:lnTo>
                    <a:pt x="1149083" y="355092"/>
                  </a:lnTo>
                  <a:close/>
                </a:path>
              </a:pathLst>
            </a:custGeom>
            <a:solidFill>
              <a:srgbClr val="5490A8"/>
            </a:solidFill>
          </p:spPr>
          <p:txBody>
            <a:bodyPr wrap="square" lIns="0" tIns="0" rIns="0" bIns="0" rtlCol="0"/>
            <a:lstStyle/>
            <a:p>
              <a:endParaRPr/>
            </a:p>
          </p:txBody>
        </p:sp>
        <p:sp>
          <p:nvSpPr>
            <p:cNvPr id="97" name="object 97"/>
            <p:cNvSpPr/>
            <p:nvPr/>
          </p:nvSpPr>
          <p:spPr>
            <a:xfrm>
              <a:off x="7099427" y="4635246"/>
              <a:ext cx="2819400" cy="857250"/>
            </a:xfrm>
            <a:custGeom>
              <a:avLst/>
              <a:gdLst/>
              <a:ahLst/>
              <a:cxnLst/>
              <a:rect l="l" t="t" r="r" b="b"/>
              <a:pathLst>
                <a:path w="2819400" h="857250">
                  <a:moveTo>
                    <a:pt x="2819400" y="486155"/>
                  </a:moveTo>
                  <a:lnTo>
                    <a:pt x="2819400" y="0"/>
                  </a:lnTo>
                  <a:lnTo>
                    <a:pt x="0" y="0"/>
                  </a:lnTo>
                  <a:lnTo>
                    <a:pt x="0" y="486155"/>
                  </a:lnTo>
                  <a:lnTo>
                    <a:pt x="2816" y="534903"/>
                  </a:lnTo>
                  <a:lnTo>
                    <a:pt x="11054" y="581985"/>
                  </a:lnTo>
                  <a:lnTo>
                    <a:pt x="24397" y="627092"/>
                  </a:lnTo>
                  <a:lnTo>
                    <a:pt x="42529" y="669911"/>
                  </a:lnTo>
                  <a:lnTo>
                    <a:pt x="65133" y="710130"/>
                  </a:lnTo>
                  <a:lnTo>
                    <a:pt x="91893" y="747439"/>
                  </a:lnTo>
                  <a:lnTo>
                    <a:pt x="122491" y="781526"/>
                  </a:lnTo>
                  <a:lnTo>
                    <a:pt x="156612" y="812078"/>
                  </a:lnTo>
                  <a:lnTo>
                    <a:pt x="193938" y="838785"/>
                  </a:lnTo>
                  <a:lnTo>
                    <a:pt x="226868" y="857250"/>
                  </a:lnTo>
                  <a:lnTo>
                    <a:pt x="2593129" y="857250"/>
                  </a:lnTo>
                  <a:lnTo>
                    <a:pt x="2663249" y="812078"/>
                  </a:lnTo>
                  <a:lnTo>
                    <a:pt x="2697289" y="781526"/>
                  </a:lnTo>
                  <a:lnTo>
                    <a:pt x="2727806" y="747439"/>
                  </a:lnTo>
                  <a:lnTo>
                    <a:pt x="2754488" y="710130"/>
                  </a:lnTo>
                  <a:lnTo>
                    <a:pt x="2777021" y="669911"/>
                  </a:lnTo>
                  <a:lnTo>
                    <a:pt x="2795092" y="627092"/>
                  </a:lnTo>
                  <a:lnTo>
                    <a:pt x="2808387" y="581985"/>
                  </a:lnTo>
                  <a:lnTo>
                    <a:pt x="2816594" y="534903"/>
                  </a:lnTo>
                  <a:lnTo>
                    <a:pt x="2819400" y="486155"/>
                  </a:lnTo>
                  <a:close/>
                </a:path>
              </a:pathLst>
            </a:custGeom>
            <a:solidFill>
              <a:srgbClr val="000000"/>
            </a:solidFill>
          </p:spPr>
          <p:txBody>
            <a:bodyPr wrap="square" lIns="0" tIns="0" rIns="0" bIns="0" rtlCol="0"/>
            <a:lstStyle/>
            <a:p>
              <a:endParaRPr/>
            </a:p>
          </p:txBody>
        </p:sp>
        <p:sp>
          <p:nvSpPr>
            <p:cNvPr id="98" name="object 98"/>
            <p:cNvSpPr/>
            <p:nvPr/>
          </p:nvSpPr>
          <p:spPr>
            <a:xfrm>
              <a:off x="7080377" y="4635246"/>
              <a:ext cx="2839085" cy="857250"/>
            </a:xfrm>
            <a:custGeom>
              <a:avLst/>
              <a:gdLst/>
              <a:ahLst/>
              <a:cxnLst/>
              <a:rect l="l" t="t" r="r" b="b"/>
              <a:pathLst>
                <a:path w="2839084" h="857250">
                  <a:moveTo>
                    <a:pt x="292085" y="857250"/>
                  </a:moveTo>
                  <a:lnTo>
                    <a:pt x="253757" y="840133"/>
                  </a:lnTo>
                  <a:lnTo>
                    <a:pt x="213919" y="816423"/>
                  </a:lnTo>
                  <a:lnTo>
                    <a:pt x="177179" y="788341"/>
                  </a:lnTo>
                  <a:lnTo>
                    <a:pt x="143909" y="756212"/>
                  </a:lnTo>
                  <a:lnTo>
                    <a:pt x="114483" y="720366"/>
                  </a:lnTo>
                  <a:lnTo>
                    <a:pt x="89273" y="681129"/>
                  </a:lnTo>
                  <a:lnTo>
                    <a:pt x="68653" y="638830"/>
                  </a:lnTo>
                  <a:lnTo>
                    <a:pt x="52995" y="593795"/>
                  </a:lnTo>
                  <a:lnTo>
                    <a:pt x="42672" y="546353"/>
                  </a:lnTo>
                  <a:lnTo>
                    <a:pt x="38862" y="505967"/>
                  </a:lnTo>
                  <a:lnTo>
                    <a:pt x="38100" y="0"/>
                  </a:lnTo>
                  <a:lnTo>
                    <a:pt x="0" y="0"/>
                  </a:lnTo>
                  <a:lnTo>
                    <a:pt x="0" y="486917"/>
                  </a:lnTo>
                  <a:lnTo>
                    <a:pt x="2286" y="531113"/>
                  </a:lnTo>
                  <a:lnTo>
                    <a:pt x="9144" y="574547"/>
                  </a:lnTo>
                  <a:lnTo>
                    <a:pt x="21082" y="619792"/>
                  </a:lnTo>
                  <a:lnTo>
                    <a:pt x="37363" y="662578"/>
                  </a:lnTo>
                  <a:lnTo>
                    <a:pt x="57892" y="702949"/>
                  </a:lnTo>
                  <a:lnTo>
                    <a:pt x="82575" y="740948"/>
                  </a:lnTo>
                  <a:lnTo>
                    <a:pt x="111315" y="776619"/>
                  </a:lnTo>
                  <a:lnTo>
                    <a:pt x="144018" y="810005"/>
                  </a:lnTo>
                  <a:lnTo>
                    <a:pt x="176022" y="835913"/>
                  </a:lnTo>
                  <a:lnTo>
                    <a:pt x="207933" y="857250"/>
                  </a:lnTo>
                  <a:lnTo>
                    <a:pt x="292085" y="857250"/>
                  </a:lnTo>
                  <a:close/>
                </a:path>
                <a:path w="2839084" h="857250">
                  <a:moveTo>
                    <a:pt x="2838462" y="614140"/>
                  </a:moveTo>
                  <a:lnTo>
                    <a:pt x="2838462" y="0"/>
                  </a:lnTo>
                  <a:lnTo>
                    <a:pt x="2819400" y="0"/>
                  </a:lnTo>
                  <a:lnTo>
                    <a:pt x="2819400" y="507491"/>
                  </a:lnTo>
                  <a:lnTo>
                    <a:pt x="2817876" y="527303"/>
                  </a:lnTo>
                  <a:lnTo>
                    <a:pt x="2809920" y="575071"/>
                  </a:lnTo>
                  <a:lnTo>
                    <a:pt x="2796511" y="620736"/>
                  </a:lnTo>
                  <a:lnTo>
                    <a:pt x="2778007" y="663944"/>
                  </a:lnTo>
                  <a:lnTo>
                    <a:pt x="2754768" y="704341"/>
                  </a:lnTo>
                  <a:lnTo>
                    <a:pt x="2727151" y="741575"/>
                  </a:lnTo>
                  <a:lnTo>
                    <a:pt x="2695517" y="775292"/>
                  </a:lnTo>
                  <a:lnTo>
                    <a:pt x="2660225" y="805137"/>
                  </a:lnTo>
                  <a:lnTo>
                    <a:pt x="2621632" y="830757"/>
                  </a:lnTo>
                  <a:lnTo>
                    <a:pt x="2580099" y="851799"/>
                  </a:lnTo>
                  <a:lnTo>
                    <a:pt x="2565175" y="857250"/>
                  </a:lnTo>
                  <a:lnTo>
                    <a:pt x="2650939" y="857250"/>
                  </a:lnTo>
                  <a:lnTo>
                    <a:pt x="2686123" y="833277"/>
                  </a:lnTo>
                  <a:lnTo>
                    <a:pt x="2721696" y="803011"/>
                  </a:lnTo>
                  <a:lnTo>
                    <a:pt x="2753810" y="769178"/>
                  </a:lnTo>
                  <a:lnTo>
                    <a:pt x="2782173" y="732082"/>
                  </a:lnTo>
                  <a:lnTo>
                    <a:pt x="2806493" y="692025"/>
                  </a:lnTo>
                  <a:lnTo>
                    <a:pt x="2826478" y="649311"/>
                  </a:lnTo>
                  <a:lnTo>
                    <a:pt x="2838462" y="614140"/>
                  </a:lnTo>
                  <a:close/>
                </a:path>
              </a:pathLst>
            </a:custGeom>
            <a:solidFill>
              <a:srgbClr val="5490A8"/>
            </a:solidFill>
          </p:spPr>
          <p:txBody>
            <a:bodyPr wrap="square" lIns="0" tIns="0" rIns="0" bIns="0" rtlCol="0"/>
            <a:lstStyle/>
            <a:p>
              <a:endParaRPr/>
            </a:p>
          </p:txBody>
        </p:sp>
        <p:sp>
          <p:nvSpPr>
            <p:cNvPr id="99" name="object 99"/>
            <p:cNvSpPr/>
            <p:nvPr/>
          </p:nvSpPr>
          <p:spPr>
            <a:xfrm>
              <a:off x="7402715" y="4634484"/>
              <a:ext cx="1371600" cy="626745"/>
            </a:xfrm>
            <a:custGeom>
              <a:avLst/>
              <a:gdLst/>
              <a:ahLst/>
              <a:cxnLst/>
              <a:rect l="l" t="t" r="r" b="b"/>
              <a:pathLst>
                <a:path w="1371600" h="626745">
                  <a:moveTo>
                    <a:pt x="1371600" y="626363"/>
                  </a:moveTo>
                  <a:lnTo>
                    <a:pt x="1371600" y="0"/>
                  </a:lnTo>
                  <a:lnTo>
                    <a:pt x="0" y="0"/>
                  </a:lnTo>
                  <a:lnTo>
                    <a:pt x="0" y="626363"/>
                  </a:lnTo>
                  <a:lnTo>
                    <a:pt x="1371600" y="626363"/>
                  </a:lnTo>
                  <a:close/>
                </a:path>
              </a:pathLst>
            </a:custGeom>
            <a:solidFill>
              <a:srgbClr val="99FF66"/>
            </a:solidFill>
          </p:spPr>
          <p:txBody>
            <a:bodyPr wrap="square" lIns="0" tIns="0" rIns="0" bIns="0" rtlCol="0"/>
            <a:lstStyle/>
            <a:p>
              <a:endParaRPr/>
            </a:p>
          </p:txBody>
        </p:sp>
        <p:sp>
          <p:nvSpPr>
            <p:cNvPr id="100" name="object 100"/>
            <p:cNvSpPr/>
            <p:nvPr/>
          </p:nvSpPr>
          <p:spPr>
            <a:xfrm>
              <a:off x="7396619" y="4635246"/>
              <a:ext cx="1384935" cy="632460"/>
            </a:xfrm>
            <a:custGeom>
              <a:avLst/>
              <a:gdLst/>
              <a:ahLst/>
              <a:cxnLst/>
              <a:rect l="l" t="t" r="r" b="b"/>
              <a:pathLst>
                <a:path w="1384934" h="632460">
                  <a:moveTo>
                    <a:pt x="12954" y="619505"/>
                  </a:moveTo>
                  <a:lnTo>
                    <a:pt x="12954" y="0"/>
                  </a:lnTo>
                  <a:lnTo>
                    <a:pt x="0" y="0"/>
                  </a:lnTo>
                  <a:lnTo>
                    <a:pt x="0" y="632459"/>
                  </a:lnTo>
                  <a:lnTo>
                    <a:pt x="6096" y="632459"/>
                  </a:lnTo>
                  <a:lnTo>
                    <a:pt x="6096" y="619505"/>
                  </a:lnTo>
                  <a:lnTo>
                    <a:pt x="12954" y="619505"/>
                  </a:lnTo>
                  <a:close/>
                </a:path>
                <a:path w="1384934" h="632460">
                  <a:moveTo>
                    <a:pt x="1377696" y="619505"/>
                  </a:moveTo>
                  <a:lnTo>
                    <a:pt x="6096" y="619505"/>
                  </a:lnTo>
                  <a:lnTo>
                    <a:pt x="12954" y="625601"/>
                  </a:lnTo>
                  <a:lnTo>
                    <a:pt x="12954" y="632459"/>
                  </a:lnTo>
                  <a:lnTo>
                    <a:pt x="1371600" y="632459"/>
                  </a:lnTo>
                  <a:lnTo>
                    <a:pt x="1371600" y="625601"/>
                  </a:lnTo>
                  <a:lnTo>
                    <a:pt x="1377696" y="619505"/>
                  </a:lnTo>
                  <a:close/>
                </a:path>
                <a:path w="1384934" h="632460">
                  <a:moveTo>
                    <a:pt x="12954" y="632459"/>
                  </a:moveTo>
                  <a:lnTo>
                    <a:pt x="12954" y="625601"/>
                  </a:lnTo>
                  <a:lnTo>
                    <a:pt x="6096" y="619505"/>
                  </a:lnTo>
                  <a:lnTo>
                    <a:pt x="6096" y="632459"/>
                  </a:lnTo>
                  <a:lnTo>
                    <a:pt x="12954" y="632459"/>
                  </a:lnTo>
                  <a:close/>
                </a:path>
                <a:path w="1384934" h="632460">
                  <a:moveTo>
                    <a:pt x="1384553" y="632459"/>
                  </a:moveTo>
                  <a:lnTo>
                    <a:pt x="1384553" y="0"/>
                  </a:lnTo>
                  <a:lnTo>
                    <a:pt x="1371600" y="0"/>
                  </a:lnTo>
                  <a:lnTo>
                    <a:pt x="1371600" y="619505"/>
                  </a:lnTo>
                  <a:lnTo>
                    <a:pt x="1377696" y="619505"/>
                  </a:lnTo>
                  <a:lnTo>
                    <a:pt x="1377696" y="632459"/>
                  </a:lnTo>
                  <a:lnTo>
                    <a:pt x="1384553" y="632459"/>
                  </a:lnTo>
                  <a:close/>
                </a:path>
                <a:path w="1384934" h="632460">
                  <a:moveTo>
                    <a:pt x="1377696" y="632459"/>
                  </a:moveTo>
                  <a:lnTo>
                    <a:pt x="1377696" y="619505"/>
                  </a:lnTo>
                  <a:lnTo>
                    <a:pt x="1371600" y="625601"/>
                  </a:lnTo>
                  <a:lnTo>
                    <a:pt x="1371600" y="632459"/>
                  </a:lnTo>
                  <a:lnTo>
                    <a:pt x="1377696" y="632459"/>
                  </a:lnTo>
                  <a:close/>
                </a:path>
              </a:pathLst>
            </a:custGeom>
            <a:solidFill>
              <a:srgbClr val="5490A8"/>
            </a:solidFill>
          </p:spPr>
          <p:txBody>
            <a:bodyPr wrap="square" lIns="0" tIns="0" rIns="0" bIns="0" rtlCol="0"/>
            <a:lstStyle/>
            <a:p>
              <a:endParaRPr/>
            </a:p>
          </p:txBody>
        </p:sp>
      </p:grpSp>
      <p:sp>
        <p:nvSpPr>
          <p:cNvPr id="101" name="object 101"/>
          <p:cNvSpPr txBox="1"/>
          <p:nvPr/>
        </p:nvSpPr>
        <p:spPr>
          <a:xfrm>
            <a:off x="999623" y="3734053"/>
            <a:ext cx="1316355" cy="482600"/>
          </a:xfrm>
          <a:prstGeom prst="rect">
            <a:avLst/>
          </a:prstGeom>
        </p:spPr>
        <p:txBody>
          <a:bodyPr vert="horz" wrap="square" lIns="0" tIns="12700" rIns="0" bIns="0" rtlCol="0">
            <a:spAutoFit/>
          </a:bodyPr>
          <a:lstStyle/>
          <a:p>
            <a:pPr marR="5080" indent="122555">
              <a:lnSpc>
                <a:spcPct val="125000"/>
              </a:lnSpc>
              <a:spcBef>
                <a:spcPts val="100"/>
              </a:spcBef>
              <a:tabLst>
                <a:tab pos="808355" algn="l"/>
              </a:tabLst>
            </a:pPr>
            <a:r>
              <a:rPr sz="1200" b="1" spc="-5" dirty="0">
                <a:latin typeface="Arial"/>
                <a:cs typeface="Arial"/>
              </a:rPr>
              <a:t>good	good </a:t>
            </a:r>
            <a:r>
              <a:rPr sz="1200" b="1" dirty="0">
                <a:latin typeface="Arial"/>
                <a:cs typeface="Arial"/>
              </a:rPr>
              <a:t> </a:t>
            </a:r>
            <a:r>
              <a:rPr sz="1200" b="1" spc="-5" dirty="0">
                <a:latin typeface="Arial"/>
                <a:cs typeface="Arial"/>
              </a:rPr>
              <a:t>program</a:t>
            </a:r>
            <a:r>
              <a:rPr sz="1200" b="1" spc="140" dirty="0">
                <a:latin typeface="Arial"/>
                <a:cs typeface="Arial"/>
              </a:rPr>
              <a:t> </a:t>
            </a:r>
            <a:r>
              <a:rPr sz="1200" b="1" spc="-10" dirty="0">
                <a:latin typeface="Arial"/>
                <a:cs typeface="Arial"/>
              </a:rPr>
              <a:t>program</a:t>
            </a:r>
            <a:endParaRPr sz="1200">
              <a:latin typeface="Arial"/>
              <a:cs typeface="Arial"/>
            </a:endParaRPr>
          </a:p>
        </p:txBody>
      </p:sp>
      <p:grpSp>
        <p:nvGrpSpPr>
          <p:cNvPr id="102" name="object 102"/>
          <p:cNvGrpSpPr/>
          <p:nvPr/>
        </p:nvGrpSpPr>
        <p:grpSpPr>
          <a:xfrm>
            <a:off x="2368943" y="3777234"/>
            <a:ext cx="622935" cy="655320"/>
            <a:chOff x="2368943" y="3777234"/>
            <a:chExt cx="622935" cy="655320"/>
          </a:xfrm>
        </p:grpSpPr>
        <p:sp>
          <p:nvSpPr>
            <p:cNvPr id="103" name="object 103"/>
            <p:cNvSpPr/>
            <p:nvPr/>
          </p:nvSpPr>
          <p:spPr>
            <a:xfrm>
              <a:off x="2375039" y="3777234"/>
              <a:ext cx="609600" cy="648970"/>
            </a:xfrm>
            <a:custGeom>
              <a:avLst/>
              <a:gdLst/>
              <a:ahLst/>
              <a:cxnLst/>
              <a:rect l="l" t="t" r="r" b="b"/>
              <a:pathLst>
                <a:path w="609600" h="648970">
                  <a:moveTo>
                    <a:pt x="609600" y="648462"/>
                  </a:moveTo>
                  <a:lnTo>
                    <a:pt x="609600" y="0"/>
                  </a:lnTo>
                  <a:lnTo>
                    <a:pt x="0" y="0"/>
                  </a:lnTo>
                  <a:lnTo>
                    <a:pt x="0" y="648462"/>
                  </a:lnTo>
                  <a:lnTo>
                    <a:pt x="609600" y="648462"/>
                  </a:lnTo>
                  <a:close/>
                </a:path>
              </a:pathLst>
            </a:custGeom>
            <a:solidFill>
              <a:srgbClr val="99FF66"/>
            </a:solidFill>
          </p:spPr>
          <p:txBody>
            <a:bodyPr wrap="square" lIns="0" tIns="0" rIns="0" bIns="0" rtlCol="0"/>
            <a:lstStyle/>
            <a:p>
              <a:endParaRPr/>
            </a:p>
          </p:txBody>
        </p:sp>
        <p:sp>
          <p:nvSpPr>
            <p:cNvPr id="104" name="object 104"/>
            <p:cNvSpPr/>
            <p:nvPr/>
          </p:nvSpPr>
          <p:spPr>
            <a:xfrm>
              <a:off x="2368943" y="3777996"/>
              <a:ext cx="622935" cy="654685"/>
            </a:xfrm>
            <a:custGeom>
              <a:avLst/>
              <a:gdLst/>
              <a:ahLst/>
              <a:cxnLst/>
              <a:rect l="l" t="t" r="r" b="b"/>
              <a:pathLst>
                <a:path w="622935" h="654685">
                  <a:moveTo>
                    <a:pt x="12953" y="641603"/>
                  </a:moveTo>
                  <a:lnTo>
                    <a:pt x="12953" y="0"/>
                  </a:lnTo>
                  <a:lnTo>
                    <a:pt x="0" y="0"/>
                  </a:lnTo>
                  <a:lnTo>
                    <a:pt x="0" y="654557"/>
                  </a:lnTo>
                  <a:lnTo>
                    <a:pt x="6095" y="654557"/>
                  </a:lnTo>
                  <a:lnTo>
                    <a:pt x="6095" y="641603"/>
                  </a:lnTo>
                  <a:lnTo>
                    <a:pt x="12953" y="641603"/>
                  </a:lnTo>
                  <a:close/>
                </a:path>
                <a:path w="622935" h="654685">
                  <a:moveTo>
                    <a:pt x="615695" y="641603"/>
                  </a:moveTo>
                  <a:lnTo>
                    <a:pt x="6095" y="641603"/>
                  </a:lnTo>
                  <a:lnTo>
                    <a:pt x="12953" y="647700"/>
                  </a:lnTo>
                  <a:lnTo>
                    <a:pt x="12953" y="654557"/>
                  </a:lnTo>
                  <a:lnTo>
                    <a:pt x="609600" y="654557"/>
                  </a:lnTo>
                  <a:lnTo>
                    <a:pt x="609600" y="647700"/>
                  </a:lnTo>
                  <a:lnTo>
                    <a:pt x="615695" y="641603"/>
                  </a:lnTo>
                  <a:close/>
                </a:path>
                <a:path w="622935" h="654685">
                  <a:moveTo>
                    <a:pt x="12953" y="654557"/>
                  </a:moveTo>
                  <a:lnTo>
                    <a:pt x="12953" y="647700"/>
                  </a:lnTo>
                  <a:lnTo>
                    <a:pt x="6095" y="641603"/>
                  </a:lnTo>
                  <a:lnTo>
                    <a:pt x="6095" y="654557"/>
                  </a:lnTo>
                  <a:lnTo>
                    <a:pt x="12953" y="654557"/>
                  </a:lnTo>
                  <a:close/>
                </a:path>
                <a:path w="622935" h="654685">
                  <a:moveTo>
                    <a:pt x="622554" y="654557"/>
                  </a:moveTo>
                  <a:lnTo>
                    <a:pt x="622554" y="0"/>
                  </a:lnTo>
                  <a:lnTo>
                    <a:pt x="609600" y="0"/>
                  </a:lnTo>
                  <a:lnTo>
                    <a:pt x="609600" y="641603"/>
                  </a:lnTo>
                  <a:lnTo>
                    <a:pt x="615695" y="641603"/>
                  </a:lnTo>
                  <a:lnTo>
                    <a:pt x="615695" y="654557"/>
                  </a:lnTo>
                  <a:lnTo>
                    <a:pt x="622554" y="654557"/>
                  </a:lnTo>
                  <a:close/>
                </a:path>
                <a:path w="622935" h="654685">
                  <a:moveTo>
                    <a:pt x="615695" y="654557"/>
                  </a:moveTo>
                  <a:lnTo>
                    <a:pt x="615695" y="641603"/>
                  </a:lnTo>
                  <a:lnTo>
                    <a:pt x="609600" y="647700"/>
                  </a:lnTo>
                  <a:lnTo>
                    <a:pt x="609600" y="654557"/>
                  </a:lnTo>
                  <a:lnTo>
                    <a:pt x="615695" y="654557"/>
                  </a:lnTo>
                  <a:close/>
                </a:path>
              </a:pathLst>
            </a:custGeom>
            <a:solidFill>
              <a:srgbClr val="5490A8"/>
            </a:solidFill>
          </p:spPr>
          <p:txBody>
            <a:bodyPr wrap="square" lIns="0" tIns="0" rIns="0" bIns="0" rtlCol="0"/>
            <a:lstStyle/>
            <a:p>
              <a:endParaRPr/>
            </a:p>
          </p:txBody>
        </p:sp>
      </p:grpSp>
      <p:sp>
        <p:nvSpPr>
          <p:cNvPr id="105" name="object 105"/>
          <p:cNvSpPr txBox="1"/>
          <p:nvPr/>
        </p:nvSpPr>
        <p:spPr>
          <a:xfrm>
            <a:off x="2481205" y="3779773"/>
            <a:ext cx="39751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good</a:t>
            </a:r>
            <a:endParaRPr sz="1200">
              <a:latin typeface="Arial"/>
              <a:cs typeface="Arial"/>
            </a:endParaRPr>
          </a:p>
        </p:txBody>
      </p:sp>
      <p:sp>
        <p:nvSpPr>
          <p:cNvPr id="106" name="object 106"/>
          <p:cNvSpPr txBox="1"/>
          <p:nvPr/>
        </p:nvSpPr>
        <p:spPr>
          <a:xfrm>
            <a:off x="2358523" y="4008373"/>
            <a:ext cx="64325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program</a:t>
            </a:r>
            <a:endParaRPr sz="1200">
              <a:latin typeface="Arial"/>
              <a:cs typeface="Arial"/>
            </a:endParaRPr>
          </a:p>
        </p:txBody>
      </p:sp>
      <p:grpSp>
        <p:nvGrpSpPr>
          <p:cNvPr id="107" name="object 107"/>
          <p:cNvGrpSpPr/>
          <p:nvPr/>
        </p:nvGrpSpPr>
        <p:grpSpPr>
          <a:xfrm>
            <a:off x="3054743" y="3777234"/>
            <a:ext cx="622935" cy="655320"/>
            <a:chOff x="3054743" y="3777234"/>
            <a:chExt cx="622935" cy="655320"/>
          </a:xfrm>
        </p:grpSpPr>
        <p:sp>
          <p:nvSpPr>
            <p:cNvPr id="108" name="object 108"/>
            <p:cNvSpPr/>
            <p:nvPr/>
          </p:nvSpPr>
          <p:spPr>
            <a:xfrm>
              <a:off x="3060839" y="3777234"/>
              <a:ext cx="609600" cy="648970"/>
            </a:xfrm>
            <a:custGeom>
              <a:avLst/>
              <a:gdLst/>
              <a:ahLst/>
              <a:cxnLst/>
              <a:rect l="l" t="t" r="r" b="b"/>
              <a:pathLst>
                <a:path w="609600" h="648970">
                  <a:moveTo>
                    <a:pt x="609599" y="648462"/>
                  </a:moveTo>
                  <a:lnTo>
                    <a:pt x="609599" y="0"/>
                  </a:lnTo>
                  <a:lnTo>
                    <a:pt x="0" y="0"/>
                  </a:lnTo>
                  <a:lnTo>
                    <a:pt x="0" y="648462"/>
                  </a:lnTo>
                  <a:lnTo>
                    <a:pt x="609599" y="648462"/>
                  </a:lnTo>
                  <a:close/>
                </a:path>
              </a:pathLst>
            </a:custGeom>
            <a:solidFill>
              <a:srgbClr val="99FF66"/>
            </a:solidFill>
          </p:spPr>
          <p:txBody>
            <a:bodyPr wrap="square" lIns="0" tIns="0" rIns="0" bIns="0" rtlCol="0"/>
            <a:lstStyle/>
            <a:p>
              <a:endParaRPr/>
            </a:p>
          </p:txBody>
        </p:sp>
        <p:sp>
          <p:nvSpPr>
            <p:cNvPr id="109" name="object 109"/>
            <p:cNvSpPr/>
            <p:nvPr/>
          </p:nvSpPr>
          <p:spPr>
            <a:xfrm>
              <a:off x="3054743" y="3777996"/>
              <a:ext cx="622935" cy="654685"/>
            </a:xfrm>
            <a:custGeom>
              <a:avLst/>
              <a:gdLst/>
              <a:ahLst/>
              <a:cxnLst/>
              <a:rect l="l" t="t" r="r" b="b"/>
              <a:pathLst>
                <a:path w="622935" h="654685">
                  <a:moveTo>
                    <a:pt x="12953" y="641603"/>
                  </a:moveTo>
                  <a:lnTo>
                    <a:pt x="12953" y="0"/>
                  </a:lnTo>
                  <a:lnTo>
                    <a:pt x="0" y="0"/>
                  </a:lnTo>
                  <a:lnTo>
                    <a:pt x="0" y="654557"/>
                  </a:lnTo>
                  <a:lnTo>
                    <a:pt x="6095" y="654557"/>
                  </a:lnTo>
                  <a:lnTo>
                    <a:pt x="6095" y="641603"/>
                  </a:lnTo>
                  <a:lnTo>
                    <a:pt x="12953" y="641603"/>
                  </a:lnTo>
                  <a:close/>
                </a:path>
                <a:path w="622935" h="654685">
                  <a:moveTo>
                    <a:pt x="615695" y="641603"/>
                  </a:moveTo>
                  <a:lnTo>
                    <a:pt x="6095" y="641603"/>
                  </a:lnTo>
                  <a:lnTo>
                    <a:pt x="12953" y="647700"/>
                  </a:lnTo>
                  <a:lnTo>
                    <a:pt x="12953" y="654557"/>
                  </a:lnTo>
                  <a:lnTo>
                    <a:pt x="609599" y="654557"/>
                  </a:lnTo>
                  <a:lnTo>
                    <a:pt x="609599" y="647700"/>
                  </a:lnTo>
                  <a:lnTo>
                    <a:pt x="615695" y="641603"/>
                  </a:lnTo>
                  <a:close/>
                </a:path>
                <a:path w="622935" h="654685">
                  <a:moveTo>
                    <a:pt x="12953" y="654557"/>
                  </a:moveTo>
                  <a:lnTo>
                    <a:pt x="12953" y="647700"/>
                  </a:lnTo>
                  <a:lnTo>
                    <a:pt x="6095" y="641603"/>
                  </a:lnTo>
                  <a:lnTo>
                    <a:pt x="6095" y="654557"/>
                  </a:lnTo>
                  <a:lnTo>
                    <a:pt x="12953" y="654557"/>
                  </a:lnTo>
                  <a:close/>
                </a:path>
                <a:path w="622935" h="654685">
                  <a:moveTo>
                    <a:pt x="622553" y="654557"/>
                  </a:moveTo>
                  <a:lnTo>
                    <a:pt x="622553" y="0"/>
                  </a:lnTo>
                  <a:lnTo>
                    <a:pt x="609599" y="0"/>
                  </a:lnTo>
                  <a:lnTo>
                    <a:pt x="609599" y="641603"/>
                  </a:lnTo>
                  <a:lnTo>
                    <a:pt x="615695" y="641603"/>
                  </a:lnTo>
                  <a:lnTo>
                    <a:pt x="615695" y="654557"/>
                  </a:lnTo>
                  <a:lnTo>
                    <a:pt x="622553" y="654557"/>
                  </a:lnTo>
                  <a:close/>
                </a:path>
                <a:path w="622935" h="654685">
                  <a:moveTo>
                    <a:pt x="615695" y="654557"/>
                  </a:moveTo>
                  <a:lnTo>
                    <a:pt x="615695" y="641603"/>
                  </a:lnTo>
                  <a:lnTo>
                    <a:pt x="609599" y="647700"/>
                  </a:lnTo>
                  <a:lnTo>
                    <a:pt x="609599" y="654557"/>
                  </a:lnTo>
                  <a:lnTo>
                    <a:pt x="615695" y="654557"/>
                  </a:lnTo>
                  <a:close/>
                </a:path>
              </a:pathLst>
            </a:custGeom>
            <a:solidFill>
              <a:srgbClr val="5490A8"/>
            </a:solidFill>
          </p:spPr>
          <p:txBody>
            <a:bodyPr wrap="square" lIns="0" tIns="0" rIns="0" bIns="0" rtlCol="0"/>
            <a:lstStyle/>
            <a:p>
              <a:endParaRPr/>
            </a:p>
          </p:txBody>
        </p:sp>
      </p:grpSp>
      <p:sp>
        <p:nvSpPr>
          <p:cNvPr id="110" name="object 110"/>
          <p:cNvSpPr txBox="1"/>
          <p:nvPr/>
        </p:nvSpPr>
        <p:spPr>
          <a:xfrm>
            <a:off x="3057023" y="3734053"/>
            <a:ext cx="617855" cy="482600"/>
          </a:xfrm>
          <a:prstGeom prst="rect">
            <a:avLst/>
          </a:prstGeom>
        </p:spPr>
        <p:txBody>
          <a:bodyPr vert="horz" wrap="square" lIns="0" tIns="12700" rIns="0" bIns="0" rtlCol="0">
            <a:spAutoFit/>
          </a:bodyPr>
          <a:lstStyle/>
          <a:p>
            <a:pPr indent="122555">
              <a:lnSpc>
                <a:spcPct val="125000"/>
              </a:lnSpc>
              <a:spcBef>
                <a:spcPts val="100"/>
              </a:spcBef>
            </a:pPr>
            <a:r>
              <a:rPr sz="1200" b="1" spc="-5" dirty="0">
                <a:latin typeface="Arial"/>
                <a:cs typeface="Arial"/>
              </a:rPr>
              <a:t>good </a:t>
            </a:r>
            <a:r>
              <a:rPr sz="1200" b="1" dirty="0">
                <a:latin typeface="Arial"/>
                <a:cs typeface="Arial"/>
              </a:rPr>
              <a:t> </a:t>
            </a:r>
            <a:r>
              <a:rPr sz="1200" b="1" spc="-10" dirty="0">
                <a:latin typeface="Arial"/>
                <a:cs typeface="Arial"/>
              </a:rPr>
              <a:t>program</a:t>
            </a:r>
            <a:endParaRPr sz="1200">
              <a:latin typeface="Arial"/>
              <a:cs typeface="Arial"/>
            </a:endParaRPr>
          </a:p>
        </p:txBody>
      </p:sp>
      <p:grpSp>
        <p:nvGrpSpPr>
          <p:cNvPr id="111" name="object 111"/>
          <p:cNvGrpSpPr/>
          <p:nvPr/>
        </p:nvGrpSpPr>
        <p:grpSpPr>
          <a:xfrm>
            <a:off x="3956189" y="4634484"/>
            <a:ext cx="2857500" cy="858519"/>
            <a:chOff x="3956189" y="4634484"/>
            <a:chExt cx="2857500" cy="858519"/>
          </a:xfrm>
        </p:grpSpPr>
        <p:sp>
          <p:nvSpPr>
            <p:cNvPr id="112" name="object 112"/>
            <p:cNvSpPr/>
            <p:nvPr/>
          </p:nvSpPr>
          <p:spPr>
            <a:xfrm>
              <a:off x="3975239" y="4635246"/>
              <a:ext cx="2819400" cy="857250"/>
            </a:xfrm>
            <a:custGeom>
              <a:avLst/>
              <a:gdLst/>
              <a:ahLst/>
              <a:cxnLst/>
              <a:rect l="l" t="t" r="r" b="b"/>
              <a:pathLst>
                <a:path w="2819400" h="857250">
                  <a:moveTo>
                    <a:pt x="2819400" y="486155"/>
                  </a:moveTo>
                  <a:lnTo>
                    <a:pt x="2819400" y="0"/>
                  </a:lnTo>
                  <a:lnTo>
                    <a:pt x="0" y="0"/>
                  </a:lnTo>
                  <a:lnTo>
                    <a:pt x="0" y="486155"/>
                  </a:lnTo>
                  <a:lnTo>
                    <a:pt x="2816" y="534903"/>
                  </a:lnTo>
                  <a:lnTo>
                    <a:pt x="11054" y="581985"/>
                  </a:lnTo>
                  <a:lnTo>
                    <a:pt x="24397" y="627092"/>
                  </a:lnTo>
                  <a:lnTo>
                    <a:pt x="42529" y="669911"/>
                  </a:lnTo>
                  <a:lnTo>
                    <a:pt x="65133" y="710130"/>
                  </a:lnTo>
                  <a:lnTo>
                    <a:pt x="91893" y="747439"/>
                  </a:lnTo>
                  <a:lnTo>
                    <a:pt x="122491" y="781526"/>
                  </a:lnTo>
                  <a:lnTo>
                    <a:pt x="156612" y="812078"/>
                  </a:lnTo>
                  <a:lnTo>
                    <a:pt x="193938" y="838785"/>
                  </a:lnTo>
                  <a:lnTo>
                    <a:pt x="226868" y="857250"/>
                  </a:lnTo>
                  <a:lnTo>
                    <a:pt x="2593129" y="857250"/>
                  </a:lnTo>
                  <a:lnTo>
                    <a:pt x="2663249" y="812078"/>
                  </a:lnTo>
                  <a:lnTo>
                    <a:pt x="2697289" y="781526"/>
                  </a:lnTo>
                  <a:lnTo>
                    <a:pt x="2727806" y="747439"/>
                  </a:lnTo>
                  <a:lnTo>
                    <a:pt x="2754488" y="710130"/>
                  </a:lnTo>
                  <a:lnTo>
                    <a:pt x="2777021" y="669911"/>
                  </a:lnTo>
                  <a:lnTo>
                    <a:pt x="2795092" y="627092"/>
                  </a:lnTo>
                  <a:lnTo>
                    <a:pt x="2808387" y="581985"/>
                  </a:lnTo>
                  <a:lnTo>
                    <a:pt x="2816594" y="534903"/>
                  </a:lnTo>
                  <a:lnTo>
                    <a:pt x="2819400" y="486155"/>
                  </a:lnTo>
                  <a:close/>
                </a:path>
              </a:pathLst>
            </a:custGeom>
            <a:solidFill>
              <a:srgbClr val="000000"/>
            </a:solidFill>
          </p:spPr>
          <p:txBody>
            <a:bodyPr wrap="square" lIns="0" tIns="0" rIns="0" bIns="0" rtlCol="0"/>
            <a:lstStyle/>
            <a:p>
              <a:endParaRPr/>
            </a:p>
          </p:txBody>
        </p:sp>
        <p:sp>
          <p:nvSpPr>
            <p:cNvPr id="113" name="object 113"/>
            <p:cNvSpPr/>
            <p:nvPr/>
          </p:nvSpPr>
          <p:spPr>
            <a:xfrm>
              <a:off x="3956189" y="4635246"/>
              <a:ext cx="2857500" cy="857250"/>
            </a:xfrm>
            <a:custGeom>
              <a:avLst/>
              <a:gdLst/>
              <a:ahLst/>
              <a:cxnLst/>
              <a:rect l="l" t="t" r="r" b="b"/>
              <a:pathLst>
                <a:path w="2857500" h="857250">
                  <a:moveTo>
                    <a:pt x="292085" y="857250"/>
                  </a:moveTo>
                  <a:lnTo>
                    <a:pt x="253757" y="840133"/>
                  </a:lnTo>
                  <a:lnTo>
                    <a:pt x="213919" y="816423"/>
                  </a:lnTo>
                  <a:lnTo>
                    <a:pt x="177179" y="788341"/>
                  </a:lnTo>
                  <a:lnTo>
                    <a:pt x="143909" y="756212"/>
                  </a:lnTo>
                  <a:lnTo>
                    <a:pt x="114483" y="720366"/>
                  </a:lnTo>
                  <a:lnTo>
                    <a:pt x="89273" y="681129"/>
                  </a:lnTo>
                  <a:lnTo>
                    <a:pt x="68653" y="638830"/>
                  </a:lnTo>
                  <a:lnTo>
                    <a:pt x="52995" y="593795"/>
                  </a:lnTo>
                  <a:lnTo>
                    <a:pt x="42672" y="546353"/>
                  </a:lnTo>
                  <a:lnTo>
                    <a:pt x="38862" y="505967"/>
                  </a:lnTo>
                  <a:lnTo>
                    <a:pt x="38100" y="0"/>
                  </a:lnTo>
                  <a:lnTo>
                    <a:pt x="0" y="0"/>
                  </a:lnTo>
                  <a:lnTo>
                    <a:pt x="0" y="486917"/>
                  </a:lnTo>
                  <a:lnTo>
                    <a:pt x="2286" y="531113"/>
                  </a:lnTo>
                  <a:lnTo>
                    <a:pt x="9144" y="574547"/>
                  </a:lnTo>
                  <a:lnTo>
                    <a:pt x="21082" y="619792"/>
                  </a:lnTo>
                  <a:lnTo>
                    <a:pt x="37363" y="662578"/>
                  </a:lnTo>
                  <a:lnTo>
                    <a:pt x="57892" y="702949"/>
                  </a:lnTo>
                  <a:lnTo>
                    <a:pt x="82575" y="740948"/>
                  </a:lnTo>
                  <a:lnTo>
                    <a:pt x="111315" y="776619"/>
                  </a:lnTo>
                  <a:lnTo>
                    <a:pt x="144018" y="810005"/>
                  </a:lnTo>
                  <a:lnTo>
                    <a:pt x="176022" y="835913"/>
                  </a:lnTo>
                  <a:lnTo>
                    <a:pt x="207941" y="857250"/>
                  </a:lnTo>
                  <a:lnTo>
                    <a:pt x="292085" y="857250"/>
                  </a:lnTo>
                  <a:close/>
                </a:path>
                <a:path w="2857500" h="857250">
                  <a:moveTo>
                    <a:pt x="2857500" y="508253"/>
                  </a:moveTo>
                  <a:lnTo>
                    <a:pt x="2857500" y="0"/>
                  </a:lnTo>
                  <a:lnTo>
                    <a:pt x="2819400" y="0"/>
                  </a:lnTo>
                  <a:lnTo>
                    <a:pt x="2819400" y="507491"/>
                  </a:lnTo>
                  <a:lnTo>
                    <a:pt x="2817876" y="527303"/>
                  </a:lnTo>
                  <a:lnTo>
                    <a:pt x="2809920" y="575071"/>
                  </a:lnTo>
                  <a:lnTo>
                    <a:pt x="2796511" y="620736"/>
                  </a:lnTo>
                  <a:lnTo>
                    <a:pt x="2778007" y="663944"/>
                  </a:lnTo>
                  <a:lnTo>
                    <a:pt x="2754768" y="704341"/>
                  </a:lnTo>
                  <a:lnTo>
                    <a:pt x="2727151" y="741575"/>
                  </a:lnTo>
                  <a:lnTo>
                    <a:pt x="2695517" y="775292"/>
                  </a:lnTo>
                  <a:lnTo>
                    <a:pt x="2660225" y="805137"/>
                  </a:lnTo>
                  <a:lnTo>
                    <a:pt x="2621632" y="830757"/>
                  </a:lnTo>
                  <a:lnTo>
                    <a:pt x="2580099" y="851799"/>
                  </a:lnTo>
                  <a:lnTo>
                    <a:pt x="2565175" y="857250"/>
                  </a:lnTo>
                  <a:lnTo>
                    <a:pt x="2650939" y="857250"/>
                  </a:lnTo>
                  <a:lnTo>
                    <a:pt x="2686123" y="833277"/>
                  </a:lnTo>
                  <a:lnTo>
                    <a:pt x="2721696" y="803011"/>
                  </a:lnTo>
                  <a:lnTo>
                    <a:pt x="2753810" y="769178"/>
                  </a:lnTo>
                  <a:lnTo>
                    <a:pt x="2782173" y="732082"/>
                  </a:lnTo>
                  <a:lnTo>
                    <a:pt x="2806493" y="692025"/>
                  </a:lnTo>
                  <a:lnTo>
                    <a:pt x="2826478" y="649311"/>
                  </a:lnTo>
                  <a:lnTo>
                    <a:pt x="2841835" y="604242"/>
                  </a:lnTo>
                  <a:lnTo>
                    <a:pt x="2852273" y="557122"/>
                  </a:lnTo>
                  <a:lnTo>
                    <a:pt x="2857500" y="508253"/>
                  </a:lnTo>
                  <a:close/>
                </a:path>
              </a:pathLst>
            </a:custGeom>
            <a:solidFill>
              <a:srgbClr val="5490A8"/>
            </a:solidFill>
          </p:spPr>
          <p:txBody>
            <a:bodyPr wrap="square" lIns="0" tIns="0" rIns="0" bIns="0" rtlCol="0"/>
            <a:lstStyle/>
            <a:p>
              <a:endParaRPr/>
            </a:p>
          </p:txBody>
        </p:sp>
        <p:sp>
          <p:nvSpPr>
            <p:cNvPr id="114" name="object 114"/>
            <p:cNvSpPr/>
            <p:nvPr/>
          </p:nvSpPr>
          <p:spPr>
            <a:xfrm>
              <a:off x="4609223" y="4634484"/>
              <a:ext cx="1676400" cy="765175"/>
            </a:xfrm>
            <a:custGeom>
              <a:avLst/>
              <a:gdLst/>
              <a:ahLst/>
              <a:cxnLst/>
              <a:rect l="l" t="t" r="r" b="b"/>
              <a:pathLst>
                <a:path w="1676400" h="765175">
                  <a:moveTo>
                    <a:pt x="1676400" y="765048"/>
                  </a:moveTo>
                  <a:lnTo>
                    <a:pt x="1676400" y="0"/>
                  </a:lnTo>
                  <a:lnTo>
                    <a:pt x="0" y="0"/>
                  </a:lnTo>
                  <a:lnTo>
                    <a:pt x="0" y="765048"/>
                  </a:lnTo>
                  <a:lnTo>
                    <a:pt x="1676400" y="765048"/>
                  </a:lnTo>
                  <a:close/>
                </a:path>
              </a:pathLst>
            </a:custGeom>
            <a:solidFill>
              <a:srgbClr val="99FF66"/>
            </a:solidFill>
          </p:spPr>
          <p:txBody>
            <a:bodyPr wrap="square" lIns="0" tIns="0" rIns="0" bIns="0" rtlCol="0"/>
            <a:lstStyle/>
            <a:p>
              <a:endParaRPr/>
            </a:p>
          </p:txBody>
        </p:sp>
        <p:sp>
          <p:nvSpPr>
            <p:cNvPr id="115" name="object 115"/>
            <p:cNvSpPr/>
            <p:nvPr/>
          </p:nvSpPr>
          <p:spPr>
            <a:xfrm>
              <a:off x="4602365" y="4635246"/>
              <a:ext cx="1689735" cy="770890"/>
            </a:xfrm>
            <a:custGeom>
              <a:avLst/>
              <a:gdLst/>
              <a:ahLst/>
              <a:cxnLst/>
              <a:rect l="l" t="t" r="r" b="b"/>
              <a:pathLst>
                <a:path w="1689735" h="770889">
                  <a:moveTo>
                    <a:pt x="12953" y="757428"/>
                  </a:moveTo>
                  <a:lnTo>
                    <a:pt x="12953" y="0"/>
                  </a:lnTo>
                  <a:lnTo>
                    <a:pt x="0" y="0"/>
                  </a:lnTo>
                  <a:lnTo>
                    <a:pt x="0" y="770382"/>
                  </a:lnTo>
                  <a:lnTo>
                    <a:pt x="6857" y="770382"/>
                  </a:lnTo>
                  <a:lnTo>
                    <a:pt x="6857" y="757428"/>
                  </a:lnTo>
                  <a:lnTo>
                    <a:pt x="12953" y="757428"/>
                  </a:lnTo>
                  <a:close/>
                </a:path>
                <a:path w="1689735" h="770889">
                  <a:moveTo>
                    <a:pt x="1683257" y="757427"/>
                  </a:moveTo>
                  <a:lnTo>
                    <a:pt x="6857" y="757428"/>
                  </a:lnTo>
                  <a:lnTo>
                    <a:pt x="12953" y="764286"/>
                  </a:lnTo>
                  <a:lnTo>
                    <a:pt x="12953" y="770382"/>
                  </a:lnTo>
                  <a:lnTo>
                    <a:pt x="1676400" y="770381"/>
                  </a:lnTo>
                  <a:lnTo>
                    <a:pt x="1676400" y="764286"/>
                  </a:lnTo>
                  <a:lnTo>
                    <a:pt x="1683257" y="757427"/>
                  </a:lnTo>
                  <a:close/>
                </a:path>
                <a:path w="1689735" h="770889">
                  <a:moveTo>
                    <a:pt x="12953" y="770382"/>
                  </a:moveTo>
                  <a:lnTo>
                    <a:pt x="12953" y="764286"/>
                  </a:lnTo>
                  <a:lnTo>
                    <a:pt x="6857" y="757428"/>
                  </a:lnTo>
                  <a:lnTo>
                    <a:pt x="6857" y="770382"/>
                  </a:lnTo>
                  <a:lnTo>
                    <a:pt x="12953" y="770382"/>
                  </a:lnTo>
                  <a:close/>
                </a:path>
                <a:path w="1689735" h="770889">
                  <a:moveTo>
                    <a:pt x="1689354" y="770381"/>
                  </a:moveTo>
                  <a:lnTo>
                    <a:pt x="1689354" y="0"/>
                  </a:lnTo>
                  <a:lnTo>
                    <a:pt x="1676400" y="0"/>
                  </a:lnTo>
                  <a:lnTo>
                    <a:pt x="1676400" y="757427"/>
                  </a:lnTo>
                  <a:lnTo>
                    <a:pt x="1683257" y="757427"/>
                  </a:lnTo>
                  <a:lnTo>
                    <a:pt x="1683257" y="770381"/>
                  </a:lnTo>
                  <a:lnTo>
                    <a:pt x="1689354" y="770381"/>
                  </a:lnTo>
                  <a:close/>
                </a:path>
                <a:path w="1689735" h="770889">
                  <a:moveTo>
                    <a:pt x="1683257" y="770381"/>
                  </a:moveTo>
                  <a:lnTo>
                    <a:pt x="1683257" y="757427"/>
                  </a:lnTo>
                  <a:lnTo>
                    <a:pt x="1676400" y="764286"/>
                  </a:lnTo>
                  <a:lnTo>
                    <a:pt x="1676400" y="770381"/>
                  </a:lnTo>
                  <a:lnTo>
                    <a:pt x="1683257" y="770381"/>
                  </a:lnTo>
                  <a:close/>
                </a:path>
              </a:pathLst>
            </a:custGeom>
            <a:solidFill>
              <a:srgbClr val="5490A8"/>
            </a:solidFill>
          </p:spPr>
          <p:txBody>
            <a:bodyPr wrap="square" lIns="0" tIns="0" rIns="0" bIns="0" rtlCol="0"/>
            <a:lstStyle/>
            <a:p>
              <a:endParaRPr/>
            </a:p>
          </p:txBody>
        </p:sp>
      </p:grpSp>
      <p:sp>
        <p:nvSpPr>
          <p:cNvPr id="116" name="object 116"/>
          <p:cNvSpPr txBox="1"/>
          <p:nvPr/>
        </p:nvSpPr>
        <p:spPr>
          <a:xfrm>
            <a:off x="4609223" y="4634484"/>
            <a:ext cx="1676400" cy="765175"/>
          </a:xfrm>
          <a:prstGeom prst="rect">
            <a:avLst/>
          </a:prstGeom>
        </p:spPr>
        <p:txBody>
          <a:bodyPr vert="horz" wrap="square" lIns="0" tIns="77470" rIns="0" bIns="0" rtlCol="0">
            <a:spAutoFit/>
          </a:bodyPr>
          <a:lstStyle/>
          <a:p>
            <a:pPr marL="363220">
              <a:lnSpc>
                <a:spcPct val="100000"/>
              </a:lnSpc>
              <a:spcBef>
                <a:spcPts val="610"/>
              </a:spcBef>
            </a:pPr>
            <a:r>
              <a:rPr sz="2400" b="1" spc="-10" dirty="0">
                <a:latin typeface="Arial"/>
                <a:cs typeface="Arial"/>
              </a:rPr>
              <a:t>Kernel</a:t>
            </a:r>
            <a:endParaRPr sz="2400">
              <a:latin typeface="Arial"/>
              <a:cs typeface="Arial"/>
            </a:endParaRPr>
          </a:p>
        </p:txBody>
      </p:sp>
      <p:sp>
        <p:nvSpPr>
          <p:cNvPr id="117" name="object 117"/>
          <p:cNvSpPr txBox="1"/>
          <p:nvPr/>
        </p:nvSpPr>
        <p:spPr>
          <a:xfrm>
            <a:off x="7402715" y="4634484"/>
            <a:ext cx="1297305" cy="626745"/>
          </a:xfrm>
          <a:prstGeom prst="rect">
            <a:avLst/>
          </a:prstGeom>
          <a:solidFill>
            <a:srgbClr val="99FF66"/>
          </a:solidFill>
        </p:spPr>
        <p:txBody>
          <a:bodyPr vert="horz" wrap="square" lIns="0" tIns="0" rIns="0" bIns="0" rtlCol="0">
            <a:spAutoFit/>
          </a:bodyPr>
          <a:lstStyle/>
          <a:p>
            <a:pPr marL="211454">
              <a:lnSpc>
                <a:spcPts val="2395"/>
              </a:lnSpc>
            </a:pPr>
            <a:r>
              <a:rPr sz="2400" b="1" spc="-10" dirty="0">
                <a:latin typeface="Arial"/>
                <a:cs typeface="Arial"/>
              </a:rPr>
              <a:t>Kernel</a:t>
            </a:r>
            <a:endParaRPr sz="2400">
              <a:latin typeface="Arial"/>
              <a:cs typeface="Arial"/>
            </a:endParaRPr>
          </a:p>
        </p:txBody>
      </p:sp>
      <p:grpSp>
        <p:nvGrpSpPr>
          <p:cNvPr id="118" name="object 118"/>
          <p:cNvGrpSpPr/>
          <p:nvPr/>
        </p:nvGrpSpPr>
        <p:grpSpPr>
          <a:xfrm>
            <a:off x="8693543" y="4634484"/>
            <a:ext cx="1156335" cy="633730"/>
            <a:chOff x="8693543" y="4634484"/>
            <a:chExt cx="1156335" cy="633730"/>
          </a:xfrm>
        </p:grpSpPr>
        <p:sp>
          <p:nvSpPr>
            <p:cNvPr id="119" name="object 119"/>
            <p:cNvSpPr/>
            <p:nvPr/>
          </p:nvSpPr>
          <p:spPr>
            <a:xfrm>
              <a:off x="8699627" y="4634484"/>
              <a:ext cx="1143000" cy="626745"/>
            </a:xfrm>
            <a:custGeom>
              <a:avLst/>
              <a:gdLst/>
              <a:ahLst/>
              <a:cxnLst/>
              <a:rect l="l" t="t" r="r" b="b"/>
              <a:pathLst>
                <a:path w="1143000" h="626745">
                  <a:moveTo>
                    <a:pt x="1143000" y="626363"/>
                  </a:moveTo>
                  <a:lnTo>
                    <a:pt x="1143000" y="0"/>
                  </a:lnTo>
                  <a:lnTo>
                    <a:pt x="0" y="0"/>
                  </a:lnTo>
                  <a:lnTo>
                    <a:pt x="0" y="626363"/>
                  </a:lnTo>
                  <a:lnTo>
                    <a:pt x="1143000" y="626363"/>
                  </a:lnTo>
                  <a:close/>
                </a:path>
              </a:pathLst>
            </a:custGeom>
            <a:solidFill>
              <a:srgbClr val="FF0043"/>
            </a:solidFill>
          </p:spPr>
          <p:txBody>
            <a:bodyPr wrap="square" lIns="0" tIns="0" rIns="0" bIns="0" rtlCol="0"/>
            <a:lstStyle/>
            <a:p>
              <a:endParaRPr/>
            </a:p>
          </p:txBody>
        </p:sp>
        <p:sp>
          <p:nvSpPr>
            <p:cNvPr id="120" name="object 120"/>
            <p:cNvSpPr/>
            <p:nvPr/>
          </p:nvSpPr>
          <p:spPr>
            <a:xfrm>
              <a:off x="8693543" y="4635246"/>
              <a:ext cx="1156335" cy="632460"/>
            </a:xfrm>
            <a:custGeom>
              <a:avLst/>
              <a:gdLst/>
              <a:ahLst/>
              <a:cxnLst/>
              <a:rect l="l" t="t" r="r" b="b"/>
              <a:pathLst>
                <a:path w="1156334" h="632460">
                  <a:moveTo>
                    <a:pt x="12954" y="619505"/>
                  </a:moveTo>
                  <a:lnTo>
                    <a:pt x="12954" y="0"/>
                  </a:lnTo>
                  <a:lnTo>
                    <a:pt x="0" y="0"/>
                  </a:lnTo>
                  <a:lnTo>
                    <a:pt x="0" y="632459"/>
                  </a:lnTo>
                  <a:lnTo>
                    <a:pt x="6083" y="632459"/>
                  </a:lnTo>
                  <a:lnTo>
                    <a:pt x="6083" y="619505"/>
                  </a:lnTo>
                  <a:lnTo>
                    <a:pt x="12954" y="619505"/>
                  </a:lnTo>
                  <a:close/>
                </a:path>
                <a:path w="1156334" h="632460">
                  <a:moveTo>
                    <a:pt x="1149083" y="619505"/>
                  </a:moveTo>
                  <a:lnTo>
                    <a:pt x="6083" y="619505"/>
                  </a:lnTo>
                  <a:lnTo>
                    <a:pt x="12954" y="625601"/>
                  </a:lnTo>
                  <a:lnTo>
                    <a:pt x="12954" y="632459"/>
                  </a:lnTo>
                  <a:lnTo>
                    <a:pt x="1143000" y="632459"/>
                  </a:lnTo>
                  <a:lnTo>
                    <a:pt x="1143000" y="625601"/>
                  </a:lnTo>
                  <a:lnTo>
                    <a:pt x="1149083" y="619505"/>
                  </a:lnTo>
                  <a:close/>
                </a:path>
                <a:path w="1156334" h="632460">
                  <a:moveTo>
                    <a:pt x="12954" y="632459"/>
                  </a:moveTo>
                  <a:lnTo>
                    <a:pt x="12954" y="625601"/>
                  </a:lnTo>
                  <a:lnTo>
                    <a:pt x="6083" y="619505"/>
                  </a:lnTo>
                  <a:lnTo>
                    <a:pt x="6083" y="632459"/>
                  </a:lnTo>
                  <a:lnTo>
                    <a:pt x="12954" y="632459"/>
                  </a:lnTo>
                  <a:close/>
                </a:path>
                <a:path w="1156334" h="632460">
                  <a:moveTo>
                    <a:pt x="1155953" y="632459"/>
                  </a:moveTo>
                  <a:lnTo>
                    <a:pt x="1155953" y="0"/>
                  </a:lnTo>
                  <a:lnTo>
                    <a:pt x="1143000" y="0"/>
                  </a:lnTo>
                  <a:lnTo>
                    <a:pt x="1143000" y="619505"/>
                  </a:lnTo>
                  <a:lnTo>
                    <a:pt x="1149083" y="619505"/>
                  </a:lnTo>
                  <a:lnTo>
                    <a:pt x="1149083" y="632459"/>
                  </a:lnTo>
                  <a:lnTo>
                    <a:pt x="1155953" y="632459"/>
                  </a:lnTo>
                  <a:close/>
                </a:path>
                <a:path w="1156334" h="632460">
                  <a:moveTo>
                    <a:pt x="1149083" y="632459"/>
                  </a:moveTo>
                  <a:lnTo>
                    <a:pt x="1149083" y="619505"/>
                  </a:lnTo>
                  <a:lnTo>
                    <a:pt x="1143000" y="625601"/>
                  </a:lnTo>
                  <a:lnTo>
                    <a:pt x="1143000" y="632459"/>
                  </a:lnTo>
                  <a:lnTo>
                    <a:pt x="1149083" y="632459"/>
                  </a:lnTo>
                  <a:close/>
                </a:path>
              </a:pathLst>
            </a:custGeom>
            <a:solidFill>
              <a:srgbClr val="5490A8"/>
            </a:solidFill>
          </p:spPr>
          <p:txBody>
            <a:bodyPr wrap="square" lIns="0" tIns="0" rIns="0" bIns="0" rtlCol="0"/>
            <a:lstStyle/>
            <a:p>
              <a:endParaRPr/>
            </a:p>
          </p:txBody>
        </p:sp>
      </p:grpSp>
      <p:sp>
        <p:nvSpPr>
          <p:cNvPr id="121" name="object 121"/>
          <p:cNvSpPr txBox="1"/>
          <p:nvPr/>
        </p:nvSpPr>
        <p:spPr>
          <a:xfrm>
            <a:off x="8699627" y="4634484"/>
            <a:ext cx="1143000" cy="626745"/>
          </a:xfrm>
          <a:prstGeom prst="rect">
            <a:avLst/>
          </a:prstGeom>
        </p:spPr>
        <p:txBody>
          <a:bodyPr vert="horz" wrap="square" lIns="0" tIns="0" rIns="0" bIns="0" rtlCol="0">
            <a:spAutoFit/>
          </a:bodyPr>
          <a:lstStyle/>
          <a:p>
            <a:pPr algn="ctr">
              <a:lnSpc>
                <a:spcPts val="840"/>
              </a:lnSpc>
            </a:pPr>
            <a:r>
              <a:rPr sz="1200" b="1" spc="-15" dirty="0">
                <a:solidFill>
                  <a:srgbClr val="003365"/>
                </a:solidFill>
                <a:latin typeface="Arial"/>
                <a:cs typeface="Arial"/>
              </a:rPr>
              <a:t>Trojan</a:t>
            </a:r>
            <a:endParaRPr sz="1200">
              <a:latin typeface="Arial"/>
              <a:cs typeface="Arial"/>
            </a:endParaRPr>
          </a:p>
          <a:p>
            <a:pPr algn="ctr">
              <a:lnSpc>
                <a:spcPct val="100000"/>
              </a:lnSpc>
              <a:spcBef>
                <a:spcPts val="359"/>
              </a:spcBef>
            </a:pPr>
            <a:r>
              <a:rPr sz="1200" b="1" spc="-5" dirty="0">
                <a:solidFill>
                  <a:srgbClr val="003365"/>
                </a:solidFill>
                <a:latin typeface="Arial"/>
                <a:cs typeface="Arial"/>
              </a:rPr>
              <a:t>Kernel</a:t>
            </a:r>
            <a:r>
              <a:rPr sz="1200" b="1" spc="-45" dirty="0">
                <a:solidFill>
                  <a:srgbClr val="003365"/>
                </a:solidFill>
                <a:latin typeface="Arial"/>
                <a:cs typeface="Arial"/>
              </a:rPr>
              <a:t> </a:t>
            </a:r>
            <a:r>
              <a:rPr sz="1200" b="1" dirty="0">
                <a:solidFill>
                  <a:srgbClr val="003365"/>
                </a:solidFill>
                <a:latin typeface="Arial"/>
                <a:cs typeface="Arial"/>
              </a:rPr>
              <a:t>Module</a:t>
            </a:r>
            <a:endParaRPr sz="1200">
              <a:latin typeface="Arial"/>
              <a:cs typeface="Arial"/>
            </a:endParaRPr>
          </a:p>
        </p:txBody>
      </p:sp>
      <p:grpSp>
        <p:nvGrpSpPr>
          <p:cNvPr id="122" name="object 122"/>
          <p:cNvGrpSpPr/>
          <p:nvPr/>
        </p:nvGrpSpPr>
        <p:grpSpPr>
          <a:xfrm>
            <a:off x="908189" y="4634484"/>
            <a:ext cx="2857500" cy="858519"/>
            <a:chOff x="908189" y="4634484"/>
            <a:chExt cx="2857500" cy="858519"/>
          </a:xfrm>
        </p:grpSpPr>
        <p:sp>
          <p:nvSpPr>
            <p:cNvPr id="123" name="object 123"/>
            <p:cNvSpPr/>
            <p:nvPr/>
          </p:nvSpPr>
          <p:spPr>
            <a:xfrm>
              <a:off x="927239" y="4635246"/>
              <a:ext cx="2819400" cy="857250"/>
            </a:xfrm>
            <a:custGeom>
              <a:avLst/>
              <a:gdLst/>
              <a:ahLst/>
              <a:cxnLst/>
              <a:rect l="l" t="t" r="r" b="b"/>
              <a:pathLst>
                <a:path w="2819400" h="857250">
                  <a:moveTo>
                    <a:pt x="2819400" y="486155"/>
                  </a:moveTo>
                  <a:lnTo>
                    <a:pt x="2819400" y="0"/>
                  </a:lnTo>
                  <a:lnTo>
                    <a:pt x="0" y="0"/>
                  </a:lnTo>
                  <a:lnTo>
                    <a:pt x="0" y="486155"/>
                  </a:lnTo>
                  <a:lnTo>
                    <a:pt x="2816" y="534903"/>
                  </a:lnTo>
                  <a:lnTo>
                    <a:pt x="11054" y="581985"/>
                  </a:lnTo>
                  <a:lnTo>
                    <a:pt x="24397" y="627092"/>
                  </a:lnTo>
                  <a:lnTo>
                    <a:pt x="42529" y="669911"/>
                  </a:lnTo>
                  <a:lnTo>
                    <a:pt x="65133" y="710130"/>
                  </a:lnTo>
                  <a:lnTo>
                    <a:pt x="91893" y="747439"/>
                  </a:lnTo>
                  <a:lnTo>
                    <a:pt x="122491" y="781526"/>
                  </a:lnTo>
                  <a:lnTo>
                    <a:pt x="156612" y="812078"/>
                  </a:lnTo>
                  <a:lnTo>
                    <a:pt x="193938" y="838785"/>
                  </a:lnTo>
                  <a:lnTo>
                    <a:pt x="226868" y="857250"/>
                  </a:lnTo>
                  <a:lnTo>
                    <a:pt x="2593129" y="857250"/>
                  </a:lnTo>
                  <a:lnTo>
                    <a:pt x="2663249" y="812078"/>
                  </a:lnTo>
                  <a:lnTo>
                    <a:pt x="2697289" y="781526"/>
                  </a:lnTo>
                  <a:lnTo>
                    <a:pt x="2727806" y="747439"/>
                  </a:lnTo>
                  <a:lnTo>
                    <a:pt x="2754488" y="710130"/>
                  </a:lnTo>
                  <a:lnTo>
                    <a:pt x="2777021" y="669911"/>
                  </a:lnTo>
                  <a:lnTo>
                    <a:pt x="2795092" y="627092"/>
                  </a:lnTo>
                  <a:lnTo>
                    <a:pt x="2808387" y="581985"/>
                  </a:lnTo>
                  <a:lnTo>
                    <a:pt x="2816594" y="534903"/>
                  </a:lnTo>
                  <a:lnTo>
                    <a:pt x="2819400" y="486155"/>
                  </a:lnTo>
                  <a:close/>
                </a:path>
              </a:pathLst>
            </a:custGeom>
            <a:solidFill>
              <a:srgbClr val="000000"/>
            </a:solidFill>
          </p:spPr>
          <p:txBody>
            <a:bodyPr wrap="square" lIns="0" tIns="0" rIns="0" bIns="0" rtlCol="0"/>
            <a:lstStyle/>
            <a:p>
              <a:endParaRPr/>
            </a:p>
          </p:txBody>
        </p:sp>
        <p:sp>
          <p:nvSpPr>
            <p:cNvPr id="124" name="object 124"/>
            <p:cNvSpPr/>
            <p:nvPr/>
          </p:nvSpPr>
          <p:spPr>
            <a:xfrm>
              <a:off x="908189" y="4635246"/>
              <a:ext cx="2857500" cy="857250"/>
            </a:xfrm>
            <a:custGeom>
              <a:avLst/>
              <a:gdLst/>
              <a:ahLst/>
              <a:cxnLst/>
              <a:rect l="l" t="t" r="r" b="b"/>
              <a:pathLst>
                <a:path w="2857500" h="857250">
                  <a:moveTo>
                    <a:pt x="292085" y="857250"/>
                  </a:moveTo>
                  <a:lnTo>
                    <a:pt x="253757" y="840133"/>
                  </a:lnTo>
                  <a:lnTo>
                    <a:pt x="213919" y="816423"/>
                  </a:lnTo>
                  <a:lnTo>
                    <a:pt x="177179" y="788341"/>
                  </a:lnTo>
                  <a:lnTo>
                    <a:pt x="143909" y="756212"/>
                  </a:lnTo>
                  <a:lnTo>
                    <a:pt x="114483" y="720366"/>
                  </a:lnTo>
                  <a:lnTo>
                    <a:pt x="89273" y="681129"/>
                  </a:lnTo>
                  <a:lnTo>
                    <a:pt x="68653" y="638830"/>
                  </a:lnTo>
                  <a:lnTo>
                    <a:pt x="52995" y="593795"/>
                  </a:lnTo>
                  <a:lnTo>
                    <a:pt x="42672" y="546353"/>
                  </a:lnTo>
                  <a:lnTo>
                    <a:pt x="38862" y="505967"/>
                  </a:lnTo>
                  <a:lnTo>
                    <a:pt x="38100" y="0"/>
                  </a:lnTo>
                  <a:lnTo>
                    <a:pt x="0" y="0"/>
                  </a:lnTo>
                  <a:lnTo>
                    <a:pt x="0" y="486917"/>
                  </a:lnTo>
                  <a:lnTo>
                    <a:pt x="2286" y="531113"/>
                  </a:lnTo>
                  <a:lnTo>
                    <a:pt x="9144" y="574547"/>
                  </a:lnTo>
                  <a:lnTo>
                    <a:pt x="21082" y="619791"/>
                  </a:lnTo>
                  <a:lnTo>
                    <a:pt x="37363" y="662575"/>
                  </a:lnTo>
                  <a:lnTo>
                    <a:pt x="57892" y="702944"/>
                  </a:lnTo>
                  <a:lnTo>
                    <a:pt x="82575" y="740943"/>
                  </a:lnTo>
                  <a:lnTo>
                    <a:pt x="111315" y="776615"/>
                  </a:lnTo>
                  <a:lnTo>
                    <a:pt x="144018" y="810005"/>
                  </a:lnTo>
                  <a:lnTo>
                    <a:pt x="176022" y="835913"/>
                  </a:lnTo>
                  <a:lnTo>
                    <a:pt x="207941" y="857250"/>
                  </a:lnTo>
                  <a:lnTo>
                    <a:pt x="292085" y="857250"/>
                  </a:lnTo>
                  <a:close/>
                </a:path>
                <a:path w="2857500" h="857250">
                  <a:moveTo>
                    <a:pt x="2857500" y="508253"/>
                  </a:moveTo>
                  <a:lnTo>
                    <a:pt x="2857500" y="0"/>
                  </a:lnTo>
                  <a:lnTo>
                    <a:pt x="2819400" y="0"/>
                  </a:lnTo>
                  <a:lnTo>
                    <a:pt x="2819400" y="507491"/>
                  </a:lnTo>
                  <a:lnTo>
                    <a:pt x="2817876" y="527303"/>
                  </a:lnTo>
                  <a:lnTo>
                    <a:pt x="2809920" y="575071"/>
                  </a:lnTo>
                  <a:lnTo>
                    <a:pt x="2796511" y="620736"/>
                  </a:lnTo>
                  <a:lnTo>
                    <a:pt x="2778007" y="663944"/>
                  </a:lnTo>
                  <a:lnTo>
                    <a:pt x="2754768" y="704341"/>
                  </a:lnTo>
                  <a:lnTo>
                    <a:pt x="2727151" y="741575"/>
                  </a:lnTo>
                  <a:lnTo>
                    <a:pt x="2695517" y="775292"/>
                  </a:lnTo>
                  <a:lnTo>
                    <a:pt x="2660225" y="805137"/>
                  </a:lnTo>
                  <a:lnTo>
                    <a:pt x="2621632" y="830757"/>
                  </a:lnTo>
                  <a:lnTo>
                    <a:pt x="2580099" y="851799"/>
                  </a:lnTo>
                  <a:lnTo>
                    <a:pt x="2565175" y="857250"/>
                  </a:lnTo>
                  <a:lnTo>
                    <a:pt x="2650939" y="857250"/>
                  </a:lnTo>
                  <a:lnTo>
                    <a:pt x="2686123" y="833277"/>
                  </a:lnTo>
                  <a:lnTo>
                    <a:pt x="2721696" y="803011"/>
                  </a:lnTo>
                  <a:lnTo>
                    <a:pt x="2753810" y="769178"/>
                  </a:lnTo>
                  <a:lnTo>
                    <a:pt x="2782173" y="732082"/>
                  </a:lnTo>
                  <a:lnTo>
                    <a:pt x="2806493" y="692025"/>
                  </a:lnTo>
                  <a:lnTo>
                    <a:pt x="2826478" y="649311"/>
                  </a:lnTo>
                  <a:lnTo>
                    <a:pt x="2841835" y="604242"/>
                  </a:lnTo>
                  <a:lnTo>
                    <a:pt x="2852273" y="557122"/>
                  </a:lnTo>
                  <a:lnTo>
                    <a:pt x="2857500" y="508253"/>
                  </a:lnTo>
                  <a:close/>
                </a:path>
              </a:pathLst>
            </a:custGeom>
            <a:solidFill>
              <a:srgbClr val="5490A8"/>
            </a:solidFill>
          </p:spPr>
          <p:txBody>
            <a:bodyPr wrap="square" lIns="0" tIns="0" rIns="0" bIns="0" rtlCol="0"/>
            <a:lstStyle/>
            <a:p>
              <a:endParaRPr/>
            </a:p>
          </p:txBody>
        </p:sp>
        <p:sp>
          <p:nvSpPr>
            <p:cNvPr id="125" name="object 125"/>
            <p:cNvSpPr/>
            <p:nvPr/>
          </p:nvSpPr>
          <p:spPr>
            <a:xfrm>
              <a:off x="1510169" y="4634484"/>
              <a:ext cx="1676400" cy="652780"/>
            </a:xfrm>
            <a:custGeom>
              <a:avLst/>
              <a:gdLst/>
              <a:ahLst/>
              <a:cxnLst/>
              <a:rect l="l" t="t" r="r" b="b"/>
              <a:pathLst>
                <a:path w="1676400" h="652779">
                  <a:moveTo>
                    <a:pt x="1676400" y="652272"/>
                  </a:moveTo>
                  <a:lnTo>
                    <a:pt x="1676400" y="0"/>
                  </a:lnTo>
                  <a:lnTo>
                    <a:pt x="0" y="0"/>
                  </a:lnTo>
                  <a:lnTo>
                    <a:pt x="0" y="652272"/>
                  </a:lnTo>
                  <a:lnTo>
                    <a:pt x="1676400" y="652272"/>
                  </a:lnTo>
                  <a:close/>
                </a:path>
              </a:pathLst>
            </a:custGeom>
            <a:solidFill>
              <a:srgbClr val="99FF66"/>
            </a:solidFill>
          </p:spPr>
          <p:txBody>
            <a:bodyPr wrap="square" lIns="0" tIns="0" rIns="0" bIns="0" rtlCol="0"/>
            <a:lstStyle/>
            <a:p>
              <a:endParaRPr/>
            </a:p>
          </p:txBody>
        </p:sp>
        <p:sp>
          <p:nvSpPr>
            <p:cNvPr id="126" name="object 126"/>
            <p:cNvSpPr/>
            <p:nvPr/>
          </p:nvSpPr>
          <p:spPr>
            <a:xfrm>
              <a:off x="1504073" y="4635246"/>
              <a:ext cx="1689100" cy="657860"/>
            </a:xfrm>
            <a:custGeom>
              <a:avLst/>
              <a:gdLst/>
              <a:ahLst/>
              <a:cxnLst/>
              <a:rect l="l" t="t" r="r" b="b"/>
              <a:pathLst>
                <a:path w="1689100" h="657860">
                  <a:moveTo>
                    <a:pt x="12192" y="644651"/>
                  </a:moveTo>
                  <a:lnTo>
                    <a:pt x="12192" y="0"/>
                  </a:lnTo>
                  <a:lnTo>
                    <a:pt x="0" y="0"/>
                  </a:lnTo>
                  <a:lnTo>
                    <a:pt x="0" y="657605"/>
                  </a:lnTo>
                  <a:lnTo>
                    <a:pt x="6096" y="657605"/>
                  </a:lnTo>
                  <a:lnTo>
                    <a:pt x="6096" y="644651"/>
                  </a:lnTo>
                  <a:lnTo>
                    <a:pt x="12192" y="644651"/>
                  </a:lnTo>
                  <a:close/>
                </a:path>
                <a:path w="1689100" h="657860">
                  <a:moveTo>
                    <a:pt x="1682496" y="644651"/>
                  </a:moveTo>
                  <a:lnTo>
                    <a:pt x="6096" y="644651"/>
                  </a:lnTo>
                  <a:lnTo>
                    <a:pt x="12192" y="651509"/>
                  </a:lnTo>
                  <a:lnTo>
                    <a:pt x="12192" y="657605"/>
                  </a:lnTo>
                  <a:lnTo>
                    <a:pt x="1676400" y="657605"/>
                  </a:lnTo>
                  <a:lnTo>
                    <a:pt x="1676400" y="651510"/>
                  </a:lnTo>
                  <a:lnTo>
                    <a:pt x="1682496" y="644651"/>
                  </a:lnTo>
                  <a:close/>
                </a:path>
                <a:path w="1689100" h="657860">
                  <a:moveTo>
                    <a:pt x="12192" y="657605"/>
                  </a:moveTo>
                  <a:lnTo>
                    <a:pt x="12192" y="651509"/>
                  </a:lnTo>
                  <a:lnTo>
                    <a:pt x="6096" y="644651"/>
                  </a:lnTo>
                  <a:lnTo>
                    <a:pt x="6096" y="657605"/>
                  </a:lnTo>
                  <a:lnTo>
                    <a:pt x="12192" y="657605"/>
                  </a:lnTo>
                  <a:close/>
                </a:path>
                <a:path w="1689100" h="657860">
                  <a:moveTo>
                    <a:pt x="1688592" y="657605"/>
                  </a:moveTo>
                  <a:lnTo>
                    <a:pt x="1688592" y="0"/>
                  </a:lnTo>
                  <a:lnTo>
                    <a:pt x="1676400" y="0"/>
                  </a:lnTo>
                  <a:lnTo>
                    <a:pt x="1676400" y="644651"/>
                  </a:lnTo>
                  <a:lnTo>
                    <a:pt x="1682496" y="644651"/>
                  </a:lnTo>
                  <a:lnTo>
                    <a:pt x="1682496" y="657605"/>
                  </a:lnTo>
                  <a:lnTo>
                    <a:pt x="1688592" y="657605"/>
                  </a:lnTo>
                  <a:close/>
                </a:path>
                <a:path w="1689100" h="657860">
                  <a:moveTo>
                    <a:pt x="1682496" y="657605"/>
                  </a:moveTo>
                  <a:lnTo>
                    <a:pt x="1682496" y="644651"/>
                  </a:lnTo>
                  <a:lnTo>
                    <a:pt x="1676400" y="651510"/>
                  </a:lnTo>
                  <a:lnTo>
                    <a:pt x="1676400" y="657605"/>
                  </a:lnTo>
                  <a:lnTo>
                    <a:pt x="1682496" y="657605"/>
                  </a:lnTo>
                  <a:close/>
                </a:path>
              </a:pathLst>
            </a:custGeom>
            <a:solidFill>
              <a:srgbClr val="5490A8"/>
            </a:solidFill>
          </p:spPr>
          <p:txBody>
            <a:bodyPr wrap="square" lIns="0" tIns="0" rIns="0" bIns="0" rtlCol="0"/>
            <a:lstStyle/>
            <a:p>
              <a:endParaRPr/>
            </a:p>
          </p:txBody>
        </p:sp>
      </p:grpSp>
      <p:sp>
        <p:nvSpPr>
          <p:cNvPr id="127" name="object 127"/>
          <p:cNvSpPr txBox="1"/>
          <p:nvPr/>
        </p:nvSpPr>
        <p:spPr>
          <a:xfrm>
            <a:off x="1510169" y="4711700"/>
            <a:ext cx="1676400" cy="391160"/>
          </a:xfrm>
          <a:prstGeom prst="rect">
            <a:avLst/>
          </a:prstGeom>
        </p:spPr>
        <p:txBody>
          <a:bodyPr vert="horz" wrap="square" lIns="0" tIns="12700" rIns="0" bIns="0" rtlCol="0">
            <a:spAutoFit/>
          </a:bodyPr>
          <a:lstStyle/>
          <a:p>
            <a:pPr marL="363220">
              <a:lnSpc>
                <a:spcPct val="100000"/>
              </a:lnSpc>
              <a:spcBef>
                <a:spcPts val="100"/>
              </a:spcBef>
            </a:pPr>
            <a:r>
              <a:rPr sz="2400" b="1" spc="-10" dirty="0">
                <a:latin typeface="Arial"/>
                <a:cs typeface="Arial"/>
              </a:rPr>
              <a:t>Kernel</a:t>
            </a:r>
            <a:endParaRPr sz="2400">
              <a:latin typeface="Arial"/>
              <a:cs typeface="Arial"/>
            </a:endParaRPr>
          </a:p>
        </p:txBody>
      </p:sp>
      <p:grpSp>
        <p:nvGrpSpPr>
          <p:cNvPr id="128" name="object 128"/>
          <p:cNvGrpSpPr/>
          <p:nvPr/>
        </p:nvGrpSpPr>
        <p:grpSpPr>
          <a:xfrm>
            <a:off x="4164131" y="5492496"/>
            <a:ext cx="2443480" cy="66040"/>
            <a:chOff x="4164131" y="5492496"/>
            <a:chExt cx="2443480" cy="66040"/>
          </a:xfrm>
        </p:grpSpPr>
        <p:sp>
          <p:nvSpPr>
            <p:cNvPr id="129" name="object 129"/>
            <p:cNvSpPr/>
            <p:nvPr/>
          </p:nvSpPr>
          <p:spPr>
            <a:xfrm>
              <a:off x="4202107" y="5492496"/>
              <a:ext cx="2366645" cy="46990"/>
            </a:xfrm>
            <a:custGeom>
              <a:avLst/>
              <a:gdLst/>
              <a:ahLst/>
              <a:cxnLst/>
              <a:rect l="l" t="t" r="r" b="b"/>
              <a:pathLst>
                <a:path w="2366645" h="46989">
                  <a:moveTo>
                    <a:pt x="2366261" y="0"/>
                  </a:moveTo>
                  <a:lnTo>
                    <a:pt x="0" y="0"/>
                  </a:lnTo>
                  <a:lnTo>
                    <a:pt x="7285" y="4085"/>
                  </a:lnTo>
                  <a:lnTo>
                    <a:pt x="50073" y="22166"/>
                  </a:lnTo>
                  <a:lnTo>
                    <a:pt x="95118" y="35467"/>
                  </a:lnTo>
                  <a:lnTo>
                    <a:pt x="142101" y="43676"/>
                  </a:lnTo>
                  <a:lnTo>
                    <a:pt x="190707" y="46481"/>
                  </a:lnTo>
                  <a:lnTo>
                    <a:pt x="2175717" y="46481"/>
                  </a:lnTo>
                  <a:lnTo>
                    <a:pt x="2224313" y="43676"/>
                  </a:lnTo>
                  <a:lnTo>
                    <a:pt x="2271265" y="35467"/>
                  </a:lnTo>
                  <a:lnTo>
                    <a:pt x="2316261" y="22166"/>
                  </a:lnTo>
                  <a:lnTo>
                    <a:pt x="2358988" y="4085"/>
                  </a:lnTo>
                  <a:lnTo>
                    <a:pt x="2366261" y="0"/>
                  </a:lnTo>
                  <a:close/>
                </a:path>
              </a:pathLst>
            </a:custGeom>
            <a:solidFill>
              <a:srgbClr val="000000"/>
            </a:solidFill>
          </p:spPr>
          <p:txBody>
            <a:bodyPr wrap="square" lIns="0" tIns="0" rIns="0" bIns="0" rtlCol="0"/>
            <a:lstStyle/>
            <a:p>
              <a:endParaRPr/>
            </a:p>
          </p:txBody>
        </p:sp>
        <p:sp>
          <p:nvSpPr>
            <p:cNvPr id="130" name="object 130"/>
            <p:cNvSpPr/>
            <p:nvPr/>
          </p:nvSpPr>
          <p:spPr>
            <a:xfrm>
              <a:off x="4164131" y="5492496"/>
              <a:ext cx="2443480" cy="66040"/>
            </a:xfrm>
            <a:custGeom>
              <a:avLst/>
              <a:gdLst/>
              <a:ahLst/>
              <a:cxnLst/>
              <a:rect l="l" t="t" r="r" b="b"/>
              <a:pathLst>
                <a:path w="2443479" h="66039">
                  <a:moveTo>
                    <a:pt x="2442997" y="0"/>
                  </a:moveTo>
                  <a:lnTo>
                    <a:pt x="2357233" y="0"/>
                  </a:lnTo>
                  <a:lnTo>
                    <a:pt x="2328043" y="10659"/>
                  </a:lnTo>
                  <a:lnTo>
                    <a:pt x="2281706" y="21484"/>
                  </a:lnTo>
                  <a:lnTo>
                    <a:pt x="2233506" y="26669"/>
                  </a:lnTo>
                  <a:lnTo>
                    <a:pt x="2213694" y="27403"/>
                  </a:lnTo>
                  <a:lnTo>
                    <a:pt x="228684" y="27431"/>
                  </a:lnTo>
                  <a:lnTo>
                    <a:pt x="180185" y="24493"/>
                  </a:lnTo>
                  <a:lnTo>
                    <a:pt x="133292" y="15870"/>
                  </a:lnTo>
                  <a:lnTo>
                    <a:pt x="88377" y="1891"/>
                  </a:lnTo>
                  <a:lnTo>
                    <a:pt x="84143" y="0"/>
                  </a:lnTo>
                  <a:lnTo>
                    <a:pt x="0" y="0"/>
                  </a:lnTo>
                  <a:lnTo>
                    <a:pt x="48431" y="26350"/>
                  </a:lnTo>
                  <a:lnTo>
                    <a:pt x="91333" y="43133"/>
                  </a:lnTo>
                  <a:lnTo>
                    <a:pt x="135802" y="55242"/>
                  </a:lnTo>
                  <a:lnTo>
                    <a:pt x="181648" y="62699"/>
                  </a:lnTo>
                  <a:lnTo>
                    <a:pt x="228684" y="65531"/>
                  </a:lnTo>
                  <a:lnTo>
                    <a:pt x="2213694" y="65531"/>
                  </a:lnTo>
                  <a:lnTo>
                    <a:pt x="2258652" y="63245"/>
                  </a:lnTo>
                  <a:lnTo>
                    <a:pt x="2307139" y="55360"/>
                  </a:lnTo>
                  <a:lnTo>
                    <a:pt x="2353628" y="42392"/>
                  </a:lnTo>
                  <a:lnTo>
                    <a:pt x="2397826" y="24646"/>
                  </a:lnTo>
                  <a:lnTo>
                    <a:pt x="2439441" y="2423"/>
                  </a:lnTo>
                  <a:lnTo>
                    <a:pt x="2442997" y="0"/>
                  </a:lnTo>
                  <a:close/>
                </a:path>
              </a:pathLst>
            </a:custGeom>
            <a:solidFill>
              <a:srgbClr val="5490A8"/>
            </a:solidFill>
          </p:spPr>
          <p:txBody>
            <a:bodyPr wrap="square" lIns="0" tIns="0" rIns="0" bIns="0" rtlCol="0"/>
            <a:lstStyle/>
            <a:p>
              <a:endParaRPr/>
            </a:p>
          </p:txBody>
        </p:sp>
      </p:grpSp>
      <p:grpSp>
        <p:nvGrpSpPr>
          <p:cNvPr id="131" name="object 131"/>
          <p:cNvGrpSpPr/>
          <p:nvPr/>
        </p:nvGrpSpPr>
        <p:grpSpPr>
          <a:xfrm>
            <a:off x="7288310" y="5492496"/>
            <a:ext cx="2443480" cy="66040"/>
            <a:chOff x="7288310" y="5492496"/>
            <a:chExt cx="2443480" cy="66040"/>
          </a:xfrm>
        </p:grpSpPr>
        <p:sp>
          <p:nvSpPr>
            <p:cNvPr id="132" name="object 132"/>
            <p:cNvSpPr/>
            <p:nvPr/>
          </p:nvSpPr>
          <p:spPr>
            <a:xfrm>
              <a:off x="7326295" y="5492496"/>
              <a:ext cx="2366645" cy="46990"/>
            </a:xfrm>
            <a:custGeom>
              <a:avLst/>
              <a:gdLst/>
              <a:ahLst/>
              <a:cxnLst/>
              <a:rect l="l" t="t" r="r" b="b"/>
              <a:pathLst>
                <a:path w="2366645" h="46989">
                  <a:moveTo>
                    <a:pt x="2366261" y="0"/>
                  </a:moveTo>
                  <a:lnTo>
                    <a:pt x="0" y="0"/>
                  </a:lnTo>
                  <a:lnTo>
                    <a:pt x="7285" y="4085"/>
                  </a:lnTo>
                  <a:lnTo>
                    <a:pt x="50073" y="22166"/>
                  </a:lnTo>
                  <a:lnTo>
                    <a:pt x="95118" y="35467"/>
                  </a:lnTo>
                  <a:lnTo>
                    <a:pt x="142101" y="43676"/>
                  </a:lnTo>
                  <a:lnTo>
                    <a:pt x="190707" y="46481"/>
                  </a:lnTo>
                  <a:lnTo>
                    <a:pt x="2175717" y="46481"/>
                  </a:lnTo>
                  <a:lnTo>
                    <a:pt x="2224313" y="43676"/>
                  </a:lnTo>
                  <a:lnTo>
                    <a:pt x="2271265" y="35467"/>
                  </a:lnTo>
                  <a:lnTo>
                    <a:pt x="2316261" y="22166"/>
                  </a:lnTo>
                  <a:lnTo>
                    <a:pt x="2358988" y="4085"/>
                  </a:lnTo>
                  <a:lnTo>
                    <a:pt x="2366261" y="0"/>
                  </a:lnTo>
                  <a:close/>
                </a:path>
              </a:pathLst>
            </a:custGeom>
            <a:solidFill>
              <a:srgbClr val="000000"/>
            </a:solidFill>
          </p:spPr>
          <p:txBody>
            <a:bodyPr wrap="square" lIns="0" tIns="0" rIns="0" bIns="0" rtlCol="0"/>
            <a:lstStyle/>
            <a:p>
              <a:endParaRPr/>
            </a:p>
          </p:txBody>
        </p:sp>
        <p:sp>
          <p:nvSpPr>
            <p:cNvPr id="133" name="object 133"/>
            <p:cNvSpPr/>
            <p:nvPr/>
          </p:nvSpPr>
          <p:spPr>
            <a:xfrm>
              <a:off x="7288310" y="5492496"/>
              <a:ext cx="2443480" cy="66040"/>
            </a:xfrm>
            <a:custGeom>
              <a:avLst/>
              <a:gdLst/>
              <a:ahLst/>
              <a:cxnLst/>
              <a:rect l="l" t="t" r="r" b="b"/>
              <a:pathLst>
                <a:path w="2443479" h="66039">
                  <a:moveTo>
                    <a:pt x="2443006" y="0"/>
                  </a:moveTo>
                  <a:lnTo>
                    <a:pt x="2357242" y="0"/>
                  </a:lnTo>
                  <a:lnTo>
                    <a:pt x="2328052" y="10659"/>
                  </a:lnTo>
                  <a:lnTo>
                    <a:pt x="2281715" y="21484"/>
                  </a:lnTo>
                  <a:lnTo>
                    <a:pt x="2233514" y="26669"/>
                  </a:lnTo>
                  <a:lnTo>
                    <a:pt x="2213702" y="27403"/>
                  </a:lnTo>
                  <a:lnTo>
                    <a:pt x="228692" y="27431"/>
                  </a:lnTo>
                  <a:lnTo>
                    <a:pt x="180193" y="24493"/>
                  </a:lnTo>
                  <a:lnTo>
                    <a:pt x="133300" y="15870"/>
                  </a:lnTo>
                  <a:lnTo>
                    <a:pt x="88386" y="1891"/>
                  </a:lnTo>
                  <a:lnTo>
                    <a:pt x="84151" y="0"/>
                  </a:lnTo>
                  <a:lnTo>
                    <a:pt x="0" y="0"/>
                  </a:lnTo>
                  <a:lnTo>
                    <a:pt x="48398" y="26325"/>
                  </a:lnTo>
                  <a:lnTo>
                    <a:pt x="91351" y="43133"/>
                  </a:lnTo>
                  <a:lnTo>
                    <a:pt x="135870" y="55267"/>
                  </a:lnTo>
                  <a:lnTo>
                    <a:pt x="181725" y="62731"/>
                  </a:lnTo>
                  <a:lnTo>
                    <a:pt x="228692" y="65531"/>
                  </a:lnTo>
                  <a:lnTo>
                    <a:pt x="2213702" y="65531"/>
                  </a:lnTo>
                  <a:lnTo>
                    <a:pt x="2258660" y="63245"/>
                  </a:lnTo>
                  <a:lnTo>
                    <a:pt x="2307148" y="55360"/>
                  </a:lnTo>
                  <a:lnTo>
                    <a:pt x="2353636" y="42392"/>
                  </a:lnTo>
                  <a:lnTo>
                    <a:pt x="2397834" y="24646"/>
                  </a:lnTo>
                  <a:lnTo>
                    <a:pt x="2439449" y="2423"/>
                  </a:lnTo>
                  <a:lnTo>
                    <a:pt x="2443006" y="0"/>
                  </a:lnTo>
                  <a:close/>
                </a:path>
              </a:pathLst>
            </a:custGeom>
            <a:solidFill>
              <a:srgbClr val="5490A8"/>
            </a:solidFill>
          </p:spPr>
          <p:txBody>
            <a:bodyPr wrap="square" lIns="0" tIns="0" rIns="0" bIns="0" rtlCol="0"/>
            <a:lstStyle/>
            <a:p>
              <a:endParaRPr/>
            </a:p>
          </p:txBody>
        </p:sp>
      </p:grpSp>
      <p:grpSp>
        <p:nvGrpSpPr>
          <p:cNvPr id="134" name="object 134"/>
          <p:cNvGrpSpPr/>
          <p:nvPr/>
        </p:nvGrpSpPr>
        <p:grpSpPr>
          <a:xfrm>
            <a:off x="1116131" y="5492496"/>
            <a:ext cx="2443480" cy="66040"/>
            <a:chOff x="1116131" y="5492496"/>
            <a:chExt cx="2443480" cy="66040"/>
          </a:xfrm>
        </p:grpSpPr>
        <p:sp>
          <p:nvSpPr>
            <p:cNvPr id="135" name="object 135"/>
            <p:cNvSpPr/>
            <p:nvPr/>
          </p:nvSpPr>
          <p:spPr>
            <a:xfrm>
              <a:off x="1154107" y="5492496"/>
              <a:ext cx="2366645" cy="46990"/>
            </a:xfrm>
            <a:custGeom>
              <a:avLst/>
              <a:gdLst/>
              <a:ahLst/>
              <a:cxnLst/>
              <a:rect l="l" t="t" r="r" b="b"/>
              <a:pathLst>
                <a:path w="2366645" h="46989">
                  <a:moveTo>
                    <a:pt x="2366261" y="0"/>
                  </a:moveTo>
                  <a:lnTo>
                    <a:pt x="0" y="0"/>
                  </a:lnTo>
                  <a:lnTo>
                    <a:pt x="7285" y="4085"/>
                  </a:lnTo>
                  <a:lnTo>
                    <a:pt x="50073" y="22166"/>
                  </a:lnTo>
                  <a:lnTo>
                    <a:pt x="95118" y="35467"/>
                  </a:lnTo>
                  <a:lnTo>
                    <a:pt x="142101" y="43676"/>
                  </a:lnTo>
                  <a:lnTo>
                    <a:pt x="190707" y="46481"/>
                  </a:lnTo>
                  <a:lnTo>
                    <a:pt x="2175717" y="46481"/>
                  </a:lnTo>
                  <a:lnTo>
                    <a:pt x="2224313" y="43676"/>
                  </a:lnTo>
                  <a:lnTo>
                    <a:pt x="2271265" y="35467"/>
                  </a:lnTo>
                  <a:lnTo>
                    <a:pt x="2316261" y="22166"/>
                  </a:lnTo>
                  <a:lnTo>
                    <a:pt x="2358988" y="4085"/>
                  </a:lnTo>
                  <a:lnTo>
                    <a:pt x="2366261" y="0"/>
                  </a:lnTo>
                  <a:close/>
                </a:path>
              </a:pathLst>
            </a:custGeom>
            <a:solidFill>
              <a:srgbClr val="000000"/>
            </a:solidFill>
          </p:spPr>
          <p:txBody>
            <a:bodyPr wrap="square" lIns="0" tIns="0" rIns="0" bIns="0" rtlCol="0"/>
            <a:lstStyle/>
            <a:p>
              <a:endParaRPr/>
            </a:p>
          </p:txBody>
        </p:sp>
        <p:sp>
          <p:nvSpPr>
            <p:cNvPr id="136" name="object 136"/>
            <p:cNvSpPr/>
            <p:nvPr/>
          </p:nvSpPr>
          <p:spPr>
            <a:xfrm>
              <a:off x="1116131" y="5492496"/>
              <a:ext cx="2443480" cy="66040"/>
            </a:xfrm>
            <a:custGeom>
              <a:avLst/>
              <a:gdLst/>
              <a:ahLst/>
              <a:cxnLst/>
              <a:rect l="l" t="t" r="r" b="b"/>
              <a:pathLst>
                <a:path w="2443479" h="66039">
                  <a:moveTo>
                    <a:pt x="2442997" y="0"/>
                  </a:moveTo>
                  <a:lnTo>
                    <a:pt x="2357233" y="0"/>
                  </a:lnTo>
                  <a:lnTo>
                    <a:pt x="2328043" y="10659"/>
                  </a:lnTo>
                  <a:lnTo>
                    <a:pt x="2281706" y="21484"/>
                  </a:lnTo>
                  <a:lnTo>
                    <a:pt x="2233506" y="26669"/>
                  </a:lnTo>
                  <a:lnTo>
                    <a:pt x="2213694" y="27403"/>
                  </a:lnTo>
                  <a:lnTo>
                    <a:pt x="228684" y="27431"/>
                  </a:lnTo>
                  <a:lnTo>
                    <a:pt x="180185" y="24493"/>
                  </a:lnTo>
                  <a:lnTo>
                    <a:pt x="133292" y="15870"/>
                  </a:lnTo>
                  <a:lnTo>
                    <a:pt x="88377" y="1891"/>
                  </a:lnTo>
                  <a:lnTo>
                    <a:pt x="84143" y="0"/>
                  </a:lnTo>
                  <a:lnTo>
                    <a:pt x="0" y="0"/>
                  </a:lnTo>
                  <a:lnTo>
                    <a:pt x="48431" y="26350"/>
                  </a:lnTo>
                  <a:lnTo>
                    <a:pt x="91333" y="43133"/>
                  </a:lnTo>
                  <a:lnTo>
                    <a:pt x="135802" y="55242"/>
                  </a:lnTo>
                  <a:lnTo>
                    <a:pt x="181648" y="62699"/>
                  </a:lnTo>
                  <a:lnTo>
                    <a:pt x="228684" y="65531"/>
                  </a:lnTo>
                  <a:lnTo>
                    <a:pt x="2213694" y="65531"/>
                  </a:lnTo>
                  <a:lnTo>
                    <a:pt x="2258652" y="63245"/>
                  </a:lnTo>
                  <a:lnTo>
                    <a:pt x="2307139" y="55360"/>
                  </a:lnTo>
                  <a:lnTo>
                    <a:pt x="2353628" y="42392"/>
                  </a:lnTo>
                  <a:lnTo>
                    <a:pt x="2397826" y="24646"/>
                  </a:lnTo>
                  <a:lnTo>
                    <a:pt x="2439441" y="2423"/>
                  </a:lnTo>
                  <a:lnTo>
                    <a:pt x="2442997" y="0"/>
                  </a:lnTo>
                  <a:close/>
                </a:path>
              </a:pathLst>
            </a:custGeom>
            <a:solidFill>
              <a:srgbClr val="5490A8"/>
            </a:solidFill>
          </p:spPr>
          <p:txBody>
            <a:bodyPr wrap="square" lIns="0" tIns="0" rIns="0" bIns="0" rtlCol="0"/>
            <a:lstStyle/>
            <a:p>
              <a:endParaRPr/>
            </a:p>
          </p:txBody>
        </p:sp>
      </p:grpSp>
      <p:grpSp>
        <p:nvGrpSpPr>
          <p:cNvPr id="137" name="object 137"/>
          <p:cNvGrpSpPr/>
          <p:nvPr/>
        </p:nvGrpSpPr>
        <p:grpSpPr>
          <a:xfrm>
            <a:off x="7087248" y="5624321"/>
            <a:ext cx="2668905" cy="454659"/>
            <a:chOff x="7087248" y="5624321"/>
            <a:chExt cx="2668905" cy="454659"/>
          </a:xfrm>
        </p:grpSpPr>
        <p:sp>
          <p:nvSpPr>
            <p:cNvPr id="138" name="object 138"/>
            <p:cNvSpPr/>
            <p:nvPr/>
          </p:nvSpPr>
          <p:spPr>
            <a:xfrm>
              <a:off x="7091820" y="5629655"/>
              <a:ext cx="2659380" cy="444500"/>
            </a:xfrm>
            <a:custGeom>
              <a:avLst/>
              <a:gdLst/>
              <a:ahLst/>
              <a:cxnLst/>
              <a:rect l="l" t="t" r="r" b="b"/>
              <a:pathLst>
                <a:path w="2659379" h="444500">
                  <a:moveTo>
                    <a:pt x="2659379" y="444246"/>
                  </a:moveTo>
                  <a:lnTo>
                    <a:pt x="2659379" y="0"/>
                  </a:lnTo>
                  <a:lnTo>
                    <a:pt x="0" y="0"/>
                  </a:lnTo>
                  <a:lnTo>
                    <a:pt x="0" y="444246"/>
                  </a:lnTo>
                  <a:lnTo>
                    <a:pt x="2659379" y="444246"/>
                  </a:lnTo>
                  <a:close/>
                </a:path>
              </a:pathLst>
            </a:custGeom>
            <a:solidFill>
              <a:srgbClr val="0099CC"/>
            </a:solidFill>
          </p:spPr>
          <p:txBody>
            <a:bodyPr wrap="square" lIns="0" tIns="0" rIns="0" bIns="0" rtlCol="0"/>
            <a:lstStyle/>
            <a:p>
              <a:endParaRPr/>
            </a:p>
          </p:txBody>
        </p:sp>
        <p:sp>
          <p:nvSpPr>
            <p:cNvPr id="139" name="object 139"/>
            <p:cNvSpPr/>
            <p:nvPr/>
          </p:nvSpPr>
          <p:spPr>
            <a:xfrm>
              <a:off x="7087248" y="5624321"/>
              <a:ext cx="2668905" cy="454659"/>
            </a:xfrm>
            <a:custGeom>
              <a:avLst/>
              <a:gdLst/>
              <a:ahLst/>
              <a:cxnLst/>
              <a:rect l="l" t="t" r="r" b="b"/>
              <a:pathLst>
                <a:path w="2668904" h="454660">
                  <a:moveTo>
                    <a:pt x="2668524" y="454151"/>
                  </a:moveTo>
                  <a:lnTo>
                    <a:pt x="2668524" y="0"/>
                  </a:lnTo>
                  <a:lnTo>
                    <a:pt x="0" y="0"/>
                  </a:lnTo>
                  <a:lnTo>
                    <a:pt x="0" y="454151"/>
                  </a:lnTo>
                  <a:lnTo>
                    <a:pt x="4571" y="454151"/>
                  </a:lnTo>
                  <a:lnTo>
                    <a:pt x="4571" y="9905"/>
                  </a:lnTo>
                  <a:lnTo>
                    <a:pt x="9143" y="5333"/>
                  </a:lnTo>
                  <a:lnTo>
                    <a:pt x="9143" y="9905"/>
                  </a:lnTo>
                  <a:lnTo>
                    <a:pt x="2658617" y="9905"/>
                  </a:lnTo>
                  <a:lnTo>
                    <a:pt x="2658617" y="5333"/>
                  </a:lnTo>
                  <a:lnTo>
                    <a:pt x="2663952" y="9905"/>
                  </a:lnTo>
                  <a:lnTo>
                    <a:pt x="2663952" y="454151"/>
                  </a:lnTo>
                  <a:lnTo>
                    <a:pt x="2668524" y="454151"/>
                  </a:lnTo>
                  <a:close/>
                </a:path>
                <a:path w="2668904" h="454660">
                  <a:moveTo>
                    <a:pt x="9143" y="9905"/>
                  </a:moveTo>
                  <a:lnTo>
                    <a:pt x="9143" y="5333"/>
                  </a:lnTo>
                  <a:lnTo>
                    <a:pt x="4571" y="9905"/>
                  </a:lnTo>
                  <a:lnTo>
                    <a:pt x="9143" y="9905"/>
                  </a:lnTo>
                  <a:close/>
                </a:path>
                <a:path w="2668904" h="454660">
                  <a:moveTo>
                    <a:pt x="9143" y="445007"/>
                  </a:moveTo>
                  <a:lnTo>
                    <a:pt x="9143" y="9905"/>
                  </a:lnTo>
                  <a:lnTo>
                    <a:pt x="4571" y="9905"/>
                  </a:lnTo>
                  <a:lnTo>
                    <a:pt x="4571" y="445007"/>
                  </a:lnTo>
                  <a:lnTo>
                    <a:pt x="9143" y="445007"/>
                  </a:lnTo>
                  <a:close/>
                </a:path>
                <a:path w="2668904" h="454660">
                  <a:moveTo>
                    <a:pt x="2663952" y="445007"/>
                  </a:moveTo>
                  <a:lnTo>
                    <a:pt x="4571" y="445007"/>
                  </a:lnTo>
                  <a:lnTo>
                    <a:pt x="9143" y="449579"/>
                  </a:lnTo>
                  <a:lnTo>
                    <a:pt x="9143" y="454151"/>
                  </a:lnTo>
                  <a:lnTo>
                    <a:pt x="2658617" y="454151"/>
                  </a:lnTo>
                  <a:lnTo>
                    <a:pt x="2658617" y="449579"/>
                  </a:lnTo>
                  <a:lnTo>
                    <a:pt x="2663952" y="445007"/>
                  </a:lnTo>
                  <a:close/>
                </a:path>
                <a:path w="2668904" h="454660">
                  <a:moveTo>
                    <a:pt x="9143" y="454151"/>
                  </a:moveTo>
                  <a:lnTo>
                    <a:pt x="9143" y="449579"/>
                  </a:lnTo>
                  <a:lnTo>
                    <a:pt x="4571" y="445007"/>
                  </a:lnTo>
                  <a:lnTo>
                    <a:pt x="4571" y="454151"/>
                  </a:lnTo>
                  <a:lnTo>
                    <a:pt x="9143" y="454151"/>
                  </a:lnTo>
                  <a:close/>
                </a:path>
                <a:path w="2668904" h="454660">
                  <a:moveTo>
                    <a:pt x="2663952" y="9905"/>
                  </a:moveTo>
                  <a:lnTo>
                    <a:pt x="2658617" y="5333"/>
                  </a:lnTo>
                  <a:lnTo>
                    <a:pt x="2658617" y="9905"/>
                  </a:lnTo>
                  <a:lnTo>
                    <a:pt x="2663952" y="9905"/>
                  </a:lnTo>
                  <a:close/>
                </a:path>
                <a:path w="2668904" h="454660">
                  <a:moveTo>
                    <a:pt x="2663952" y="445007"/>
                  </a:moveTo>
                  <a:lnTo>
                    <a:pt x="2663952" y="9905"/>
                  </a:lnTo>
                  <a:lnTo>
                    <a:pt x="2658617" y="9905"/>
                  </a:lnTo>
                  <a:lnTo>
                    <a:pt x="2658617" y="445007"/>
                  </a:lnTo>
                  <a:lnTo>
                    <a:pt x="2663952" y="445007"/>
                  </a:lnTo>
                  <a:close/>
                </a:path>
                <a:path w="2668904" h="454660">
                  <a:moveTo>
                    <a:pt x="2663952" y="454151"/>
                  </a:moveTo>
                  <a:lnTo>
                    <a:pt x="2663952" y="445007"/>
                  </a:lnTo>
                  <a:lnTo>
                    <a:pt x="2658617" y="449579"/>
                  </a:lnTo>
                  <a:lnTo>
                    <a:pt x="2658617" y="454151"/>
                  </a:lnTo>
                  <a:lnTo>
                    <a:pt x="2663952" y="454151"/>
                  </a:lnTo>
                  <a:close/>
                </a:path>
              </a:pathLst>
            </a:custGeom>
            <a:solidFill>
              <a:srgbClr val="000000"/>
            </a:solidFill>
          </p:spPr>
          <p:txBody>
            <a:bodyPr wrap="square" lIns="0" tIns="0" rIns="0" bIns="0" rtlCol="0"/>
            <a:lstStyle/>
            <a:p>
              <a:endParaRPr/>
            </a:p>
          </p:txBody>
        </p:sp>
      </p:grpSp>
      <p:sp>
        <p:nvSpPr>
          <p:cNvPr id="140" name="object 140"/>
          <p:cNvSpPr txBox="1"/>
          <p:nvPr/>
        </p:nvSpPr>
        <p:spPr>
          <a:xfrm>
            <a:off x="7091819" y="5629655"/>
            <a:ext cx="2659380" cy="444500"/>
          </a:xfrm>
          <a:prstGeom prst="rect">
            <a:avLst/>
          </a:prstGeom>
        </p:spPr>
        <p:txBody>
          <a:bodyPr vert="horz" wrap="square" lIns="0" tIns="82550" rIns="0" bIns="0" rtlCol="0">
            <a:spAutoFit/>
          </a:bodyPr>
          <a:lstStyle/>
          <a:p>
            <a:pPr marL="54610">
              <a:lnSpc>
                <a:spcPct val="100000"/>
              </a:lnSpc>
              <a:spcBef>
                <a:spcPts val="650"/>
              </a:spcBef>
            </a:pPr>
            <a:r>
              <a:rPr sz="1800" spc="-5" dirty="0">
                <a:latin typeface="Verdana"/>
                <a:cs typeface="Verdana"/>
              </a:rPr>
              <a:t>Shadow</a:t>
            </a:r>
            <a:r>
              <a:rPr sz="1800" spc="-40" dirty="0">
                <a:latin typeface="Verdana"/>
                <a:cs typeface="Verdana"/>
              </a:rPr>
              <a:t> </a:t>
            </a:r>
            <a:r>
              <a:rPr sz="1800" spc="-55" dirty="0">
                <a:latin typeface="Verdana"/>
                <a:cs typeface="Verdana"/>
              </a:rPr>
              <a:t>Walker,</a:t>
            </a:r>
            <a:r>
              <a:rPr sz="1800" spc="-35" dirty="0">
                <a:latin typeface="Verdana"/>
                <a:cs typeface="Verdana"/>
              </a:rPr>
              <a:t> </a:t>
            </a:r>
            <a:r>
              <a:rPr sz="1800" dirty="0">
                <a:latin typeface="Verdana"/>
                <a:cs typeface="Verdana"/>
              </a:rPr>
              <a:t>adore</a:t>
            </a:r>
            <a:endParaRPr sz="1800">
              <a:latin typeface="Verdana"/>
              <a:cs typeface="Verdana"/>
            </a:endParaRPr>
          </a:p>
        </p:txBody>
      </p:sp>
      <p:grpSp>
        <p:nvGrpSpPr>
          <p:cNvPr id="141" name="object 141"/>
          <p:cNvGrpSpPr/>
          <p:nvPr/>
        </p:nvGrpSpPr>
        <p:grpSpPr>
          <a:xfrm>
            <a:off x="1306715" y="5656326"/>
            <a:ext cx="2067560" cy="454659"/>
            <a:chOff x="1306715" y="5656326"/>
            <a:chExt cx="2067560" cy="454659"/>
          </a:xfrm>
        </p:grpSpPr>
        <p:sp>
          <p:nvSpPr>
            <p:cNvPr id="142" name="object 142"/>
            <p:cNvSpPr/>
            <p:nvPr/>
          </p:nvSpPr>
          <p:spPr>
            <a:xfrm>
              <a:off x="1312049" y="5660898"/>
              <a:ext cx="2057400" cy="445134"/>
            </a:xfrm>
            <a:custGeom>
              <a:avLst/>
              <a:gdLst/>
              <a:ahLst/>
              <a:cxnLst/>
              <a:rect l="l" t="t" r="r" b="b"/>
              <a:pathLst>
                <a:path w="2057400" h="445135">
                  <a:moveTo>
                    <a:pt x="2057400" y="445008"/>
                  </a:moveTo>
                  <a:lnTo>
                    <a:pt x="2057400" y="0"/>
                  </a:lnTo>
                  <a:lnTo>
                    <a:pt x="0" y="0"/>
                  </a:lnTo>
                  <a:lnTo>
                    <a:pt x="0" y="445008"/>
                  </a:lnTo>
                  <a:lnTo>
                    <a:pt x="2057400" y="445008"/>
                  </a:lnTo>
                  <a:close/>
                </a:path>
              </a:pathLst>
            </a:custGeom>
            <a:solidFill>
              <a:srgbClr val="0099CC"/>
            </a:solidFill>
          </p:spPr>
          <p:txBody>
            <a:bodyPr wrap="square" lIns="0" tIns="0" rIns="0" bIns="0" rtlCol="0"/>
            <a:lstStyle/>
            <a:p>
              <a:endParaRPr/>
            </a:p>
          </p:txBody>
        </p:sp>
        <p:sp>
          <p:nvSpPr>
            <p:cNvPr id="143" name="object 143"/>
            <p:cNvSpPr/>
            <p:nvPr/>
          </p:nvSpPr>
          <p:spPr>
            <a:xfrm>
              <a:off x="1306715" y="5656326"/>
              <a:ext cx="2067560" cy="454659"/>
            </a:xfrm>
            <a:custGeom>
              <a:avLst/>
              <a:gdLst/>
              <a:ahLst/>
              <a:cxnLst/>
              <a:rect l="l" t="t" r="r" b="b"/>
              <a:pathLst>
                <a:path w="2067560" h="454660">
                  <a:moveTo>
                    <a:pt x="2067306" y="454151"/>
                  </a:moveTo>
                  <a:lnTo>
                    <a:pt x="2067305" y="0"/>
                  </a:lnTo>
                  <a:lnTo>
                    <a:pt x="0" y="0"/>
                  </a:lnTo>
                  <a:lnTo>
                    <a:pt x="0" y="454151"/>
                  </a:lnTo>
                  <a:lnTo>
                    <a:pt x="5333" y="454151"/>
                  </a:lnTo>
                  <a:lnTo>
                    <a:pt x="5334" y="9906"/>
                  </a:lnTo>
                  <a:lnTo>
                    <a:pt x="9905" y="4572"/>
                  </a:lnTo>
                  <a:lnTo>
                    <a:pt x="9905" y="9906"/>
                  </a:lnTo>
                  <a:lnTo>
                    <a:pt x="2057400" y="9906"/>
                  </a:lnTo>
                  <a:lnTo>
                    <a:pt x="2057400" y="4572"/>
                  </a:lnTo>
                  <a:lnTo>
                    <a:pt x="2062733" y="9906"/>
                  </a:lnTo>
                  <a:lnTo>
                    <a:pt x="2062734" y="454151"/>
                  </a:lnTo>
                  <a:lnTo>
                    <a:pt x="2067306" y="454151"/>
                  </a:lnTo>
                  <a:close/>
                </a:path>
                <a:path w="2067560" h="454660">
                  <a:moveTo>
                    <a:pt x="9905" y="9906"/>
                  </a:moveTo>
                  <a:lnTo>
                    <a:pt x="9905" y="4572"/>
                  </a:lnTo>
                  <a:lnTo>
                    <a:pt x="5334" y="9906"/>
                  </a:lnTo>
                  <a:lnTo>
                    <a:pt x="9905" y="9906"/>
                  </a:lnTo>
                  <a:close/>
                </a:path>
                <a:path w="2067560" h="454660">
                  <a:moveTo>
                    <a:pt x="9905" y="444246"/>
                  </a:moveTo>
                  <a:lnTo>
                    <a:pt x="9905" y="9906"/>
                  </a:lnTo>
                  <a:lnTo>
                    <a:pt x="5334" y="9906"/>
                  </a:lnTo>
                  <a:lnTo>
                    <a:pt x="5334" y="444246"/>
                  </a:lnTo>
                  <a:lnTo>
                    <a:pt x="9905" y="444246"/>
                  </a:lnTo>
                  <a:close/>
                </a:path>
                <a:path w="2067560" h="454660">
                  <a:moveTo>
                    <a:pt x="2062734" y="444246"/>
                  </a:moveTo>
                  <a:lnTo>
                    <a:pt x="5334" y="444246"/>
                  </a:lnTo>
                  <a:lnTo>
                    <a:pt x="9905" y="449579"/>
                  </a:lnTo>
                  <a:lnTo>
                    <a:pt x="9905" y="454151"/>
                  </a:lnTo>
                  <a:lnTo>
                    <a:pt x="2057400" y="454151"/>
                  </a:lnTo>
                  <a:lnTo>
                    <a:pt x="2057400" y="449579"/>
                  </a:lnTo>
                  <a:lnTo>
                    <a:pt x="2062734" y="444246"/>
                  </a:lnTo>
                  <a:close/>
                </a:path>
                <a:path w="2067560" h="454660">
                  <a:moveTo>
                    <a:pt x="9905" y="454151"/>
                  </a:moveTo>
                  <a:lnTo>
                    <a:pt x="9905" y="449579"/>
                  </a:lnTo>
                  <a:lnTo>
                    <a:pt x="5334" y="444246"/>
                  </a:lnTo>
                  <a:lnTo>
                    <a:pt x="5333" y="454151"/>
                  </a:lnTo>
                  <a:lnTo>
                    <a:pt x="9905" y="454151"/>
                  </a:lnTo>
                  <a:close/>
                </a:path>
                <a:path w="2067560" h="454660">
                  <a:moveTo>
                    <a:pt x="2062733" y="9906"/>
                  </a:moveTo>
                  <a:lnTo>
                    <a:pt x="2057400" y="4572"/>
                  </a:lnTo>
                  <a:lnTo>
                    <a:pt x="2057400" y="9906"/>
                  </a:lnTo>
                  <a:lnTo>
                    <a:pt x="2062733" y="9906"/>
                  </a:lnTo>
                  <a:close/>
                </a:path>
                <a:path w="2067560" h="454660">
                  <a:moveTo>
                    <a:pt x="2062734" y="444246"/>
                  </a:moveTo>
                  <a:lnTo>
                    <a:pt x="2062733" y="9906"/>
                  </a:lnTo>
                  <a:lnTo>
                    <a:pt x="2057400" y="9906"/>
                  </a:lnTo>
                  <a:lnTo>
                    <a:pt x="2057400" y="444246"/>
                  </a:lnTo>
                  <a:lnTo>
                    <a:pt x="2062734" y="444246"/>
                  </a:lnTo>
                  <a:close/>
                </a:path>
                <a:path w="2067560" h="454660">
                  <a:moveTo>
                    <a:pt x="2062734" y="454151"/>
                  </a:moveTo>
                  <a:lnTo>
                    <a:pt x="2062734" y="444246"/>
                  </a:lnTo>
                  <a:lnTo>
                    <a:pt x="2057400" y="449579"/>
                  </a:lnTo>
                  <a:lnTo>
                    <a:pt x="2057400" y="454151"/>
                  </a:lnTo>
                  <a:lnTo>
                    <a:pt x="2062734" y="454151"/>
                  </a:lnTo>
                  <a:close/>
                </a:path>
              </a:pathLst>
            </a:custGeom>
            <a:solidFill>
              <a:srgbClr val="000000"/>
            </a:solidFill>
          </p:spPr>
          <p:txBody>
            <a:bodyPr wrap="square" lIns="0" tIns="0" rIns="0" bIns="0" rtlCol="0"/>
            <a:lstStyle/>
            <a:p>
              <a:endParaRPr/>
            </a:p>
          </p:txBody>
        </p:sp>
      </p:grpSp>
      <p:sp>
        <p:nvSpPr>
          <p:cNvPr id="144" name="object 144"/>
          <p:cNvSpPr txBox="1"/>
          <p:nvPr/>
        </p:nvSpPr>
        <p:spPr>
          <a:xfrm>
            <a:off x="1312049" y="5660897"/>
            <a:ext cx="2057400" cy="445134"/>
          </a:xfrm>
          <a:prstGeom prst="rect">
            <a:avLst/>
          </a:prstGeom>
        </p:spPr>
        <p:txBody>
          <a:bodyPr vert="horz" wrap="square" lIns="0" tIns="83820" rIns="0" bIns="0" rtlCol="0">
            <a:spAutoFit/>
          </a:bodyPr>
          <a:lstStyle/>
          <a:p>
            <a:pPr marL="48895">
              <a:lnSpc>
                <a:spcPct val="100000"/>
              </a:lnSpc>
              <a:spcBef>
                <a:spcPts val="660"/>
              </a:spcBef>
            </a:pPr>
            <a:r>
              <a:rPr sz="1800" spc="-25" dirty="0">
                <a:latin typeface="Verdana"/>
                <a:cs typeface="Verdana"/>
              </a:rPr>
              <a:t>Hxdef, </a:t>
            </a:r>
            <a:r>
              <a:rPr sz="1800" spc="-10" dirty="0">
                <a:latin typeface="Verdana"/>
                <a:cs typeface="Verdana"/>
              </a:rPr>
              <a:t>NTIllusion</a:t>
            </a:r>
            <a:endParaRPr sz="1800">
              <a:latin typeface="Verdana"/>
              <a:cs typeface="Verdana"/>
            </a:endParaRPr>
          </a:p>
        </p:txBody>
      </p:sp>
      <p:grpSp>
        <p:nvGrpSpPr>
          <p:cNvPr id="145" name="object 145"/>
          <p:cNvGrpSpPr/>
          <p:nvPr/>
        </p:nvGrpSpPr>
        <p:grpSpPr>
          <a:xfrm>
            <a:off x="4508639" y="5644896"/>
            <a:ext cx="1922780" cy="454659"/>
            <a:chOff x="4508639" y="5644896"/>
            <a:chExt cx="1922780" cy="454659"/>
          </a:xfrm>
        </p:grpSpPr>
        <p:sp>
          <p:nvSpPr>
            <p:cNvPr id="146" name="object 146"/>
            <p:cNvSpPr/>
            <p:nvPr/>
          </p:nvSpPr>
          <p:spPr>
            <a:xfrm>
              <a:off x="4513973" y="5650230"/>
              <a:ext cx="1912620" cy="444500"/>
            </a:xfrm>
            <a:custGeom>
              <a:avLst/>
              <a:gdLst/>
              <a:ahLst/>
              <a:cxnLst/>
              <a:rect l="l" t="t" r="r" b="b"/>
              <a:pathLst>
                <a:path w="1912620" h="444500">
                  <a:moveTo>
                    <a:pt x="1912620" y="444246"/>
                  </a:moveTo>
                  <a:lnTo>
                    <a:pt x="1912619" y="0"/>
                  </a:lnTo>
                  <a:lnTo>
                    <a:pt x="0" y="0"/>
                  </a:lnTo>
                  <a:lnTo>
                    <a:pt x="0" y="444246"/>
                  </a:lnTo>
                  <a:lnTo>
                    <a:pt x="1912620" y="444246"/>
                  </a:lnTo>
                  <a:close/>
                </a:path>
              </a:pathLst>
            </a:custGeom>
            <a:solidFill>
              <a:srgbClr val="0099CC"/>
            </a:solidFill>
          </p:spPr>
          <p:txBody>
            <a:bodyPr wrap="square" lIns="0" tIns="0" rIns="0" bIns="0" rtlCol="0"/>
            <a:lstStyle/>
            <a:p>
              <a:endParaRPr/>
            </a:p>
          </p:txBody>
        </p:sp>
        <p:sp>
          <p:nvSpPr>
            <p:cNvPr id="147" name="object 147"/>
            <p:cNvSpPr/>
            <p:nvPr/>
          </p:nvSpPr>
          <p:spPr>
            <a:xfrm>
              <a:off x="4508639" y="5644896"/>
              <a:ext cx="1922780" cy="454659"/>
            </a:xfrm>
            <a:custGeom>
              <a:avLst/>
              <a:gdLst/>
              <a:ahLst/>
              <a:cxnLst/>
              <a:rect l="l" t="t" r="r" b="b"/>
              <a:pathLst>
                <a:path w="1922779" h="454660">
                  <a:moveTo>
                    <a:pt x="1922526" y="454151"/>
                  </a:moveTo>
                  <a:lnTo>
                    <a:pt x="1922526" y="0"/>
                  </a:lnTo>
                  <a:lnTo>
                    <a:pt x="0" y="0"/>
                  </a:lnTo>
                  <a:lnTo>
                    <a:pt x="0" y="454152"/>
                  </a:lnTo>
                  <a:lnTo>
                    <a:pt x="5334" y="454152"/>
                  </a:lnTo>
                  <a:lnTo>
                    <a:pt x="5333" y="9906"/>
                  </a:lnTo>
                  <a:lnTo>
                    <a:pt x="9905" y="5334"/>
                  </a:lnTo>
                  <a:lnTo>
                    <a:pt x="9906" y="9906"/>
                  </a:lnTo>
                  <a:lnTo>
                    <a:pt x="1913381" y="9905"/>
                  </a:lnTo>
                  <a:lnTo>
                    <a:pt x="1913381" y="5333"/>
                  </a:lnTo>
                  <a:lnTo>
                    <a:pt x="1917953" y="9905"/>
                  </a:lnTo>
                  <a:lnTo>
                    <a:pt x="1917954" y="454151"/>
                  </a:lnTo>
                  <a:lnTo>
                    <a:pt x="1922526" y="454151"/>
                  </a:lnTo>
                  <a:close/>
                </a:path>
                <a:path w="1922779" h="454660">
                  <a:moveTo>
                    <a:pt x="9905" y="9906"/>
                  </a:moveTo>
                  <a:lnTo>
                    <a:pt x="9905" y="5334"/>
                  </a:lnTo>
                  <a:lnTo>
                    <a:pt x="5333" y="9906"/>
                  </a:lnTo>
                  <a:lnTo>
                    <a:pt x="9905" y="9906"/>
                  </a:lnTo>
                  <a:close/>
                </a:path>
                <a:path w="1922779" h="454660">
                  <a:moveTo>
                    <a:pt x="9906" y="445008"/>
                  </a:moveTo>
                  <a:lnTo>
                    <a:pt x="9905" y="9906"/>
                  </a:lnTo>
                  <a:lnTo>
                    <a:pt x="5333" y="9906"/>
                  </a:lnTo>
                  <a:lnTo>
                    <a:pt x="5334" y="445008"/>
                  </a:lnTo>
                  <a:lnTo>
                    <a:pt x="9906" y="445008"/>
                  </a:lnTo>
                  <a:close/>
                </a:path>
                <a:path w="1922779" h="454660">
                  <a:moveTo>
                    <a:pt x="1917954" y="445007"/>
                  </a:moveTo>
                  <a:lnTo>
                    <a:pt x="5334" y="445008"/>
                  </a:lnTo>
                  <a:lnTo>
                    <a:pt x="9906" y="449580"/>
                  </a:lnTo>
                  <a:lnTo>
                    <a:pt x="9906" y="454152"/>
                  </a:lnTo>
                  <a:lnTo>
                    <a:pt x="1913381" y="454151"/>
                  </a:lnTo>
                  <a:lnTo>
                    <a:pt x="1913381" y="449580"/>
                  </a:lnTo>
                  <a:lnTo>
                    <a:pt x="1917954" y="445007"/>
                  </a:lnTo>
                  <a:close/>
                </a:path>
                <a:path w="1922779" h="454660">
                  <a:moveTo>
                    <a:pt x="9906" y="454152"/>
                  </a:moveTo>
                  <a:lnTo>
                    <a:pt x="9906" y="449580"/>
                  </a:lnTo>
                  <a:lnTo>
                    <a:pt x="5334" y="445008"/>
                  </a:lnTo>
                  <a:lnTo>
                    <a:pt x="5334" y="454152"/>
                  </a:lnTo>
                  <a:lnTo>
                    <a:pt x="9906" y="454152"/>
                  </a:lnTo>
                  <a:close/>
                </a:path>
                <a:path w="1922779" h="454660">
                  <a:moveTo>
                    <a:pt x="1917953" y="9905"/>
                  </a:moveTo>
                  <a:lnTo>
                    <a:pt x="1913381" y="5333"/>
                  </a:lnTo>
                  <a:lnTo>
                    <a:pt x="1913381" y="9905"/>
                  </a:lnTo>
                  <a:lnTo>
                    <a:pt x="1917953" y="9905"/>
                  </a:lnTo>
                  <a:close/>
                </a:path>
                <a:path w="1922779" h="454660">
                  <a:moveTo>
                    <a:pt x="1917954" y="445007"/>
                  </a:moveTo>
                  <a:lnTo>
                    <a:pt x="1917953" y="9905"/>
                  </a:lnTo>
                  <a:lnTo>
                    <a:pt x="1913381" y="9905"/>
                  </a:lnTo>
                  <a:lnTo>
                    <a:pt x="1913381" y="445007"/>
                  </a:lnTo>
                  <a:lnTo>
                    <a:pt x="1917954" y="445007"/>
                  </a:lnTo>
                  <a:close/>
                </a:path>
                <a:path w="1922779" h="454660">
                  <a:moveTo>
                    <a:pt x="1917954" y="454151"/>
                  </a:moveTo>
                  <a:lnTo>
                    <a:pt x="1917954" y="445007"/>
                  </a:lnTo>
                  <a:lnTo>
                    <a:pt x="1913381" y="449580"/>
                  </a:lnTo>
                  <a:lnTo>
                    <a:pt x="1913381" y="454151"/>
                  </a:lnTo>
                  <a:lnTo>
                    <a:pt x="1917954" y="454151"/>
                  </a:lnTo>
                  <a:close/>
                </a:path>
              </a:pathLst>
            </a:custGeom>
            <a:solidFill>
              <a:srgbClr val="000000"/>
            </a:solidFill>
          </p:spPr>
          <p:txBody>
            <a:bodyPr wrap="square" lIns="0" tIns="0" rIns="0" bIns="0" rtlCol="0"/>
            <a:lstStyle/>
            <a:p>
              <a:endParaRPr/>
            </a:p>
          </p:txBody>
        </p:sp>
      </p:grpSp>
      <p:sp>
        <p:nvSpPr>
          <p:cNvPr id="148" name="object 148"/>
          <p:cNvSpPr txBox="1"/>
          <p:nvPr/>
        </p:nvSpPr>
        <p:spPr>
          <a:xfrm>
            <a:off x="4513973" y="5650229"/>
            <a:ext cx="1912620" cy="444500"/>
          </a:xfrm>
          <a:prstGeom prst="rect">
            <a:avLst/>
          </a:prstGeom>
        </p:spPr>
        <p:txBody>
          <a:bodyPr vert="horz" wrap="square" lIns="0" tIns="83185" rIns="0" bIns="0" rtlCol="0">
            <a:spAutoFit/>
          </a:bodyPr>
          <a:lstStyle/>
          <a:p>
            <a:pPr marL="382905">
              <a:lnSpc>
                <a:spcPct val="100000"/>
              </a:lnSpc>
              <a:spcBef>
                <a:spcPts val="655"/>
              </a:spcBef>
            </a:pPr>
            <a:r>
              <a:rPr sz="1800" dirty="0">
                <a:latin typeface="Verdana"/>
                <a:cs typeface="Verdana"/>
              </a:rPr>
              <a:t>Lrk5,</a:t>
            </a:r>
            <a:r>
              <a:rPr sz="1800" spc="-70" dirty="0">
                <a:latin typeface="Verdana"/>
                <a:cs typeface="Verdana"/>
              </a:rPr>
              <a:t> </a:t>
            </a:r>
            <a:r>
              <a:rPr sz="1800" dirty="0">
                <a:latin typeface="Verdana"/>
                <a:cs typeface="Verdana"/>
              </a:rPr>
              <a:t>t0rn</a:t>
            </a:r>
            <a:endParaRPr sz="1800">
              <a:latin typeface="Verdana"/>
              <a:cs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914900" cy="695960"/>
          </a:xfrm>
          <a:prstGeom prst="rect">
            <a:avLst/>
          </a:prstGeom>
        </p:spPr>
        <p:txBody>
          <a:bodyPr vert="horz" wrap="square" lIns="0" tIns="12065" rIns="0" bIns="0" rtlCol="0">
            <a:spAutoFit/>
          </a:bodyPr>
          <a:lstStyle/>
          <a:p>
            <a:pPr marL="12700">
              <a:lnSpc>
                <a:spcPct val="100000"/>
              </a:lnSpc>
              <a:spcBef>
                <a:spcPts val="95"/>
              </a:spcBef>
            </a:pPr>
            <a:r>
              <a:rPr spc="-5" dirty="0"/>
              <a:t>Rootkit</a:t>
            </a:r>
            <a:r>
              <a:rPr spc="-25" dirty="0"/>
              <a:t> </a:t>
            </a:r>
            <a:r>
              <a:rPr spc="-5" dirty="0"/>
              <a:t>Classification</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grpSp>
        <p:nvGrpSpPr>
          <p:cNvPr id="4" name="object 4"/>
          <p:cNvGrpSpPr/>
          <p:nvPr/>
        </p:nvGrpSpPr>
        <p:grpSpPr>
          <a:xfrm>
            <a:off x="2664599" y="2907029"/>
            <a:ext cx="2857500" cy="871219"/>
            <a:chOff x="2664599" y="2907029"/>
            <a:chExt cx="2857500" cy="871219"/>
          </a:xfrm>
        </p:grpSpPr>
        <p:sp>
          <p:nvSpPr>
            <p:cNvPr id="5" name="object 5"/>
            <p:cNvSpPr/>
            <p:nvPr/>
          </p:nvSpPr>
          <p:spPr>
            <a:xfrm>
              <a:off x="2993034" y="2907029"/>
              <a:ext cx="2200275" cy="13970"/>
            </a:xfrm>
            <a:custGeom>
              <a:avLst/>
              <a:gdLst/>
              <a:ahLst/>
              <a:cxnLst/>
              <a:rect l="l" t="t" r="r" b="b"/>
              <a:pathLst>
                <a:path w="2200275" h="13969">
                  <a:moveTo>
                    <a:pt x="2200181" y="13716"/>
                  </a:moveTo>
                  <a:lnTo>
                    <a:pt x="2163583" y="5495"/>
                  </a:lnTo>
                  <a:lnTo>
                    <a:pt x="2114537" y="0"/>
                  </a:lnTo>
                  <a:lnTo>
                    <a:pt x="107429" y="0"/>
                  </a:lnTo>
                  <a:lnTo>
                    <a:pt x="58536" y="2586"/>
                  </a:lnTo>
                  <a:lnTo>
                    <a:pt x="11026" y="10566"/>
                  </a:lnTo>
                  <a:lnTo>
                    <a:pt x="0" y="13716"/>
                  </a:lnTo>
                  <a:lnTo>
                    <a:pt x="2200181" y="13716"/>
                  </a:lnTo>
                  <a:close/>
                </a:path>
              </a:pathLst>
            </a:custGeom>
            <a:solidFill>
              <a:srgbClr val="5490A8"/>
            </a:solidFill>
          </p:spPr>
          <p:txBody>
            <a:bodyPr wrap="square" lIns="0" tIns="0" rIns="0" bIns="0" rtlCol="0"/>
            <a:lstStyle/>
            <a:p>
              <a:endParaRPr/>
            </a:p>
          </p:txBody>
        </p:sp>
        <p:sp>
          <p:nvSpPr>
            <p:cNvPr id="6" name="object 6"/>
            <p:cNvSpPr/>
            <p:nvPr/>
          </p:nvSpPr>
          <p:spPr>
            <a:xfrm>
              <a:off x="2683649" y="2926079"/>
              <a:ext cx="2819400" cy="852169"/>
            </a:xfrm>
            <a:custGeom>
              <a:avLst/>
              <a:gdLst/>
              <a:ahLst/>
              <a:cxnLst/>
              <a:rect l="l" t="t" r="r" b="b"/>
              <a:pathLst>
                <a:path w="2819400" h="852170">
                  <a:moveTo>
                    <a:pt x="2819400" y="851916"/>
                  </a:moveTo>
                  <a:lnTo>
                    <a:pt x="2819400" y="417575"/>
                  </a:lnTo>
                  <a:lnTo>
                    <a:pt x="2816583" y="368828"/>
                  </a:lnTo>
                  <a:lnTo>
                    <a:pt x="2808345" y="321746"/>
                  </a:lnTo>
                  <a:lnTo>
                    <a:pt x="2795002" y="276639"/>
                  </a:lnTo>
                  <a:lnTo>
                    <a:pt x="2776870" y="233820"/>
                  </a:lnTo>
                  <a:lnTo>
                    <a:pt x="2754266" y="193601"/>
                  </a:lnTo>
                  <a:lnTo>
                    <a:pt x="2727506" y="156292"/>
                  </a:lnTo>
                  <a:lnTo>
                    <a:pt x="2696908" y="122205"/>
                  </a:lnTo>
                  <a:lnTo>
                    <a:pt x="2662787" y="91653"/>
                  </a:lnTo>
                  <a:lnTo>
                    <a:pt x="2625461" y="64946"/>
                  </a:lnTo>
                  <a:lnTo>
                    <a:pt x="2585246" y="42396"/>
                  </a:lnTo>
                  <a:lnTo>
                    <a:pt x="2542457" y="24315"/>
                  </a:lnTo>
                  <a:lnTo>
                    <a:pt x="2497413" y="11014"/>
                  </a:lnTo>
                  <a:lnTo>
                    <a:pt x="2450430" y="2805"/>
                  </a:lnTo>
                  <a:lnTo>
                    <a:pt x="2401824" y="0"/>
                  </a:lnTo>
                  <a:lnTo>
                    <a:pt x="417576" y="0"/>
                  </a:lnTo>
                  <a:lnTo>
                    <a:pt x="368828" y="2805"/>
                  </a:lnTo>
                  <a:lnTo>
                    <a:pt x="321746" y="11014"/>
                  </a:lnTo>
                  <a:lnTo>
                    <a:pt x="276639" y="24315"/>
                  </a:lnTo>
                  <a:lnTo>
                    <a:pt x="233820" y="42396"/>
                  </a:lnTo>
                  <a:lnTo>
                    <a:pt x="193601" y="64946"/>
                  </a:lnTo>
                  <a:lnTo>
                    <a:pt x="156292" y="91653"/>
                  </a:lnTo>
                  <a:lnTo>
                    <a:pt x="122205" y="122205"/>
                  </a:lnTo>
                  <a:lnTo>
                    <a:pt x="91653" y="156292"/>
                  </a:lnTo>
                  <a:lnTo>
                    <a:pt x="64946" y="193601"/>
                  </a:lnTo>
                  <a:lnTo>
                    <a:pt x="42396" y="233820"/>
                  </a:lnTo>
                  <a:lnTo>
                    <a:pt x="24315" y="276639"/>
                  </a:lnTo>
                  <a:lnTo>
                    <a:pt x="11014" y="321746"/>
                  </a:lnTo>
                  <a:lnTo>
                    <a:pt x="2805" y="368828"/>
                  </a:lnTo>
                  <a:lnTo>
                    <a:pt x="0" y="417575"/>
                  </a:lnTo>
                  <a:lnTo>
                    <a:pt x="0" y="851916"/>
                  </a:lnTo>
                  <a:lnTo>
                    <a:pt x="2819400" y="851916"/>
                  </a:lnTo>
                  <a:close/>
                </a:path>
              </a:pathLst>
            </a:custGeom>
            <a:solidFill>
              <a:srgbClr val="000000"/>
            </a:solidFill>
          </p:spPr>
          <p:txBody>
            <a:bodyPr wrap="square" lIns="0" tIns="0" rIns="0" bIns="0" rtlCol="0"/>
            <a:lstStyle/>
            <a:p>
              <a:endParaRPr/>
            </a:p>
          </p:txBody>
        </p:sp>
        <p:sp>
          <p:nvSpPr>
            <p:cNvPr id="7" name="object 7"/>
            <p:cNvSpPr/>
            <p:nvPr/>
          </p:nvSpPr>
          <p:spPr>
            <a:xfrm>
              <a:off x="2664599" y="2920745"/>
              <a:ext cx="2857500" cy="857250"/>
            </a:xfrm>
            <a:custGeom>
              <a:avLst/>
              <a:gdLst/>
              <a:ahLst/>
              <a:cxnLst/>
              <a:rect l="l" t="t" r="r" b="b"/>
              <a:pathLst>
                <a:path w="2857500" h="857250">
                  <a:moveTo>
                    <a:pt x="2857500" y="857249"/>
                  </a:moveTo>
                  <a:lnTo>
                    <a:pt x="2857500" y="422147"/>
                  </a:lnTo>
                  <a:lnTo>
                    <a:pt x="2856738" y="400049"/>
                  </a:lnTo>
                  <a:lnTo>
                    <a:pt x="2847060" y="328601"/>
                  </a:lnTo>
                  <a:lnTo>
                    <a:pt x="2833944" y="282089"/>
                  </a:lnTo>
                  <a:lnTo>
                    <a:pt x="2816147" y="237930"/>
                  </a:lnTo>
                  <a:lnTo>
                    <a:pt x="2793953" y="196399"/>
                  </a:lnTo>
                  <a:lnTo>
                    <a:pt x="2767643" y="157771"/>
                  </a:lnTo>
                  <a:lnTo>
                    <a:pt x="2737502" y="122322"/>
                  </a:lnTo>
                  <a:lnTo>
                    <a:pt x="2703811" y="90325"/>
                  </a:lnTo>
                  <a:lnTo>
                    <a:pt x="2666854" y="62058"/>
                  </a:lnTo>
                  <a:lnTo>
                    <a:pt x="2626914" y="37794"/>
                  </a:lnTo>
                  <a:lnTo>
                    <a:pt x="2584272" y="17810"/>
                  </a:lnTo>
                  <a:lnTo>
                    <a:pt x="2539213" y="2380"/>
                  </a:lnTo>
                  <a:lnTo>
                    <a:pt x="2528616" y="0"/>
                  </a:lnTo>
                  <a:lnTo>
                    <a:pt x="328434" y="0"/>
                  </a:lnTo>
                  <a:lnTo>
                    <a:pt x="249937" y="27815"/>
                  </a:lnTo>
                  <a:lnTo>
                    <a:pt x="208599" y="50214"/>
                  </a:lnTo>
                  <a:lnTo>
                    <a:pt x="169992" y="76831"/>
                  </a:lnTo>
                  <a:lnTo>
                    <a:pt x="134454" y="107374"/>
                  </a:lnTo>
                  <a:lnTo>
                    <a:pt x="102323" y="141548"/>
                  </a:lnTo>
                  <a:lnTo>
                    <a:pt x="73936" y="179060"/>
                  </a:lnTo>
                  <a:lnTo>
                    <a:pt x="49630" y="219616"/>
                  </a:lnTo>
                  <a:lnTo>
                    <a:pt x="29742" y="262923"/>
                  </a:lnTo>
                  <a:lnTo>
                    <a:pt x="14610" y="308688"/>
                  </a:lnTo>
                  <a:lnTo>
                    <a:pt x="4571" y="356615"/>
                  </a:lnTo>
                  <a:lnTo>
                    <a:pt x="0" y="400811"/>
                  </a:lnTo>
                  <a:lnTo>
                    <a:pt x="0" y="857249"/>
                  </a:lnTo>
                  <a:lnTo>
                    <a:pt x="38100" y="857249"/>
                  </a:lnTo>
                  <a:lnTo>
                    <a:pt x="38100" y="401573"/>
                  </a:lnTo>
                  <a:lnTo>
                    <a:pt x="39624" y="381761"/>
                  </a:lnTo>
                  <a:lnTo>
                    <a:pt x="45719" y="342137"/>
                  </a:lnTo>
                  <a:lnTo>
                    <a:pt x="59292" y="293145"/>
                  </a:lnTo>
                  <a:lnTo>
                    <a:pt x="78505" y="247016"/>
                  </a:lnTo>
                  <a:lnTo>
                    <a:pt x="103201" y="203895"/>
                  </a:lnTo>
                  <a:lnTo>
                    <a:pt x="133219" y="163926"/>
                  </a:lnTo>
                  <a:lnTo>
                    <a:pt x="168401" y="127253"/>
                  </a:lnTo>
                  <a:lnTo>
                    <a:pt x="198119" y="102869"/>
                  </a:lnTo>
                  <a:lnTo>
                    <a:pt x="241105" y="75303"/>
                  </a:lnTo>
                  <a:lnTo>
                    <a:pt x="287147" y="53169"/>
                  </a:lnTo>
                  <a:lnTo>
                    <a:pt x="335547" y="36969"/>
                  </a:lnTo>
                  <a:lnTo>
                    <a:pt x="385606" y="27206"/>
                  </a:lnTo>
                  <a:lnTo>
                    <a:pt x="436626" y="24383"/>
                  </a:lnTo>
                  <a:lnTo>
                    <a:pt x="2441448" y="24383"/>
                  </a:lnTo>
                  <a:lnTo>
                    <a:pt x="2462022" y="25907"/>
                  </a:lnTo>
                  <a:lnTo>
                    <a:pt x="2509896" y="34046"/>
                  </a:lnTo>
                  <a:lnTo>
                    <a:pt x="2555577" y="47550"/>
                  </a:lnTo>
                  <a:lnTo>
                    <a:pt x="2598733" y="66079"/>
                  </a:lnTo>
                  <a:lnTo>
                    <a:pt x="2639031" y="89289"/>
                  </a:lnTo>
                  <a:lnTo>
                    <a:pt x="2676139" y="116837"/>
                  </a:lnTo>
                  <a:lnTo>
                    <a:pt x="2709724" y="148380"/>
                  </a:lnTo>
                  <a:lnTo>
                    <a:pt x="2739454" y="183575"/>
                  </a:lnTo>
                  <a:lnTo>
                    <a:pt x="2764996" y="222080"/>
                  </a:lnTo>
                  <a:lnTo>
                    <a:pt x="2786017" y="263551"/>
                  </a:lnTo>
                  <a:lnTo>
                    <a:pt x="2802187" y="307646"/>
                  </a:lnTo>
                  <a:lnTo>
                    <a:pt x="2813171" y="354022"/>
                  </a:lnTo>
                  <a:lnTo>
                    <a:pt x="2818638" y="402335"/>
                  </a:lnTo>
                  <a:lnTo>
                    <a:pt x="2819400" y="422909"/>
                  </a:lnTo>
                  <a:lnTo>
                    <a:pt x="2819400" y="857249"/>
                  </a:lnTo>
                  <a:lnTo>
                    <a:pt x="2857500" y="857249"/>
                  </a:lnTo>
                  <a:close/>
                </a:path>
              </a:pathLst>
            </a:custGeom>
            <a:solidFill>
              <a:srgbClr val="5490A8"/>
            </a:solidFill>
          </p:spPr>
          <p:txBody>
            <a:bodyPr wrap="square" lIns="0" tIns="0" rIns="0" bIns="0" rtlCol="0"/>
            <a:lstStyle/>
            <a:p>
              <a:endParaRPr/>
            </a:p>
          </p:txBody>
        </p:sp>
        <p:sp>
          <p:nvSpPr>
            <p:cNvPr id="8" name="object 8"/>
            <p:cNvSpPr/>
            <p:nvPr/>
          </p:nvSpPr>
          <p:spPr>
            <a:xfrm>
              <a:off x="2912249" y="3064001"/>
              <a:ext cx="533400" cy="714375"/>
            </a:xfrm>
            <a:custGeom>
              <a:avLst/>
              <a:gdLst/>
              <a:ahLst/>
              <a:cxnLst/>
              <a:rect l="l" t="t" r="r" b="b"/>
              <a:pathLst>
                <a:path w="533400" h="714375">
                  <a:moveTo>
                    <a:pt x="533400" y="713994"/>
                  </a:moveTo>
                  <a:lnTo>
                    <a:pt x="533400" y="0"/>
                  </a:lnTo>
                  <a:lnTo>
                    <a:pt x="0" y="0"/>
                  </a:lnTo>
                  <a:lnTo>
                    <a:pt x="0" y="713994"/>
                  </a:lnTo>
                  <a:lnTo>
                    <a:pt x="533400" y="713994"/>
                  </a:lnTo>
                  <a:close/>
                </a:path>
              </a:pathLst>
            </a:custGeom>
            <a:solidFill>
              <a:srgbClr val="99FF66"/>
            </a:solidFill>
          </p:spPr>
          <p:txBody>
            <a:bodyPr wrap="square" lIns="0" tIns="0" rIns="0" bIns="0" rtlCol="0"/>
            <a:lstStyle/>
            <a:p>
              <a:endParaRPr/>
            </a:p>
          </p:txBody>
        </p:sp>
        <p:sp>
          <p:nvSpPr>
            <p:cNvPr id="9" name="object 9"/>
            <p:cNvSpPr/>
            <p:nvPr/>
          </p:nvSpPr>
          <p:spPr>
            <a:xfrm>
              <a:off x="2905391" y="3057905"/>
              <a:ext cx="546735" cy="720090"/>
            </a:xfrm>
            <a:custGeom>
              <a:avLst/>
              <a:gdLst/>
              <a:ahLst/>
              <a:cxnLst/>
              <a:rect l="l" t="t" r="r" b="b"/>
              <a:pathLst>
                <a:path w="546735" h="720089">
                  <a:moveTo>
                    <a:pt x="546353" y="720090"/>
                  </a:moveTo>
                  <a:lnTo>
                    <a:pt x="546353" y="0"/>
                  </a:lnTo>
                  <a:lnTo>
                    <a:pt x="0" y="0"/>
                  </a:lnTo>
                  <a:lnTo>
                    <a:pt x="0" y="720090"/>
                  </a:lnTo>
                  <a:lnTo>
                    <a:pt x="6858" y="720090"/>
                  </a:lnTo>
                  <a:lnTo>
                    <a:pt x="6858" y="12192"/>
                  </a:lnTo>
                  <a:lnTo>
                    <a:pt x="12954" y="6096"/>
                  </a:lnTo>
                  <a:lnTo>
                    <a:pt x="12954" y="12192"/>
                  </a:lnTo>
                  <a:lnTo>
                    <a:pt x="533400" y="12192"/>
                  </a:lnTo>
                  <a:lnTo>
                    <a:pt x="533400" y="6095"/>
                  </a:lnTo>
                  <a:lnTo>
                    <a:pt x="540257" y="12192"/>
                  </a:lnTo>
                  <a:lnTo>
                    <a:pt x="540257" y="720090"/>
                  </a:lnTo>
                  <a:lnTo>
                    <a:pt x="546353" y="720090"/>
                  </a:lnTo>
                  <a:close/>
                </a:path>
                <a:path w="546735" h="720089">
                  <a:moveTo>
                    <a:pt x="12954" y="12192"/>
                  </a:moveTo>
                  <a:lnTo>
                    <a:pt x="12954" y="6096"/>
                  </a:lnTo>
                  <a:lnTo>
                    <a:pt x="6858" y="12192"/>
                  </a:lnTo>
                  <a:lnTo>
                    <a:pt x="12954" y="12192"/>
                  </a:lnTo>
                  <a:close/>
                </a:path>
                <a:path w="546735" h="720089">
                  <a:moveTo>
                    <a:pt x="12954" y="720090"/>
                  </a:moveTo>
                  <a:lnTo>
                    <a:pt x="12954" y="12192"/>
                  </a:lnTo>
                  <a:lnTo>
                    <a:pt x="6858" y="12192"/>
                  </a:lnTo>
                  <a:lnTo>
                    <a:pt x="6858" y="720090"/>
                  </a:lnTo>
                  <a:lnTo>
                    <a:pt x="12954" y="720090"/>
                  </a:lnTo>
                  <a:close/>
                </a:path>
                <a:path w="546735" h="720089">
                  <a:moveTo>
                    <a:pt x="540257" y="12192"/>
                  </a:moveTo>
                  <a:lnTo>
                    <a:pt x="533400" y="6095"/>
                  </a:lnTo>
                  <a:lnTo>
                    <a:pt x="533400" y="12192"/>
                  </a:lnTo>
                  <a:lnTo>
                    <a:pt x="540257" y="12192"/>
                  </a:lnTo>
                  <a:close/>
                </a:path>
                <a:path w="546735" h="720089">
                  <a:moveTo>
                    <a:pt x="540257" y="720090"/>
                  </a:moveTo>
                  <a:lnTo>
                    <a:pt x="540257" y="12192"/>
                  </a:lnTo>
                  <a:lnTo>
                    <a:pt x="533400" y="12192"/>
                  </a:lnTo>
                  <a:lnTo>
                    <a:pt x="533400" y="720090"/>
                  </a:lnTo>
                  <a:lnTo>
                    <a:pt x="540257" y="720090"/>
                  </a:lnTo>
                  <a:close/>
                </a:path>
              </a:pathLst>
            </a:custGeom>
            <a:solidFill>
              <a:srgbClr val="5490A8"/>
            </a:solidFill>
          </p:spPr>
          <p:txBody>
            <a:bodyPr wrap="square" lIns="0" tIns="0" rIns="0" bIns="0" rtlCol="0"/>
            <a:lstStyle/>
            <a:p>
              <a:endParaRPr/>
            </a:p>
          </p:txBody>
        </p:sp>
      </p:grpSp>
      <p:sp>
        <p:nvSpPr>
          <p:cNvPr id="10" name="object 10"/>
          <p:cNvSpPr txBox="1"/>
          <p:nvPr/>
        </p:nvSpPr>
        <p:spPr>
          <a:xfrm>
            <a:off x="3050419" y="2347975"/>
            <a:ext cx="210248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Under-Kernel</a:t>
            </a:r>
            <a:r>
              <a:rPr sz="1600" b="1" spc="-70" dirty="0">
                <a:latin typeface="Arial"/>
                <a:cs typeface="Arial"/>
              </a:rPr>
              <a:t> </a:t>
            </a:r>
            <a:r>
              <a:rPr sz="1600" b="1" spc="-5" dirty="0">
                <a:latin typeface="Arial"/>
                <a:cs typeface="Arial"/>
              </a:rPr>
              <a:t>RootKit</a:t>
            </a:r>
            <a:endParaRPr sz="1600">
              <a:latin typeface="Arial"/>
              <a:cs typeface="Arial"/>
            </a:endParaRPr>
          </a:p>
        </p:txBody>
      </p:sp>
      <p:sp>
        <p:nvSpPr>
          <p:cNvPr id="11" name="object 11"/>
          <p:cNvSpPr txBox="1"/>
          <p:nvPr/>
        </p:nvSpPr>
        <p:spPr>
          <a:xfrm>
            <a:off x="2912249" y="3208273"/>
            <a:ext cx="533400" cy="482600"/>
          </a:xfrm>
          <a:prstGeom prst="rect">
            <a:avLst/>
          </a:prstGeom>
        </p:spPr>
        <p:txBody>
          <a:bodyPr vert="horz" wrap="square" lIns="0" tIns="12700" rIns="0" bIns="0" rtlCol="0">
            <a:spAutoFit/>
          </a:bodyPr>
          <a:lstStyle/>
          <a:p>
            <a:pPr marL="83185" marR="73660" indent="-3810">
              <a:lnSpc>
                <a:spcPct val="125000"/>
              </a:lnSpc>
              <a:spcBef>
                <a:spcPts val="100"/>
              </a:spcBef>
            </a:pPr>
            <a:r>
              <a:rPr sz="1200" b="1" spc="-5" dirty="0">
                <a:latin typeface="Arial"/>
                <a:cs typeface="Arial"/>
              </a:rPr>
              <a:t>good  </a:t>
            </a:r>
            <a:r>
              <a:rPr sz="1200" b="1" dirty="0">
                <a:latin typeface="Arial"/>
                <a:cs typeface="Arial"/>
              </a:rPr>
              <a:t>login</a:t>
            </a:r>
            <a:endParaRPr sz="1200">
              <a:latin typeface="Arial"/>
              <a:cs typeface="Arial"/>
            </a:endParaRPr>
          </a:p>
        </p:txBody>
      </p:sp>
      <p:grpSp>
        <p:nvGrpSpPr>
          <p:cNvPr id="12" name="object 12"/>
          <p:cNvGrpSpPr/>
          <p:nvPr/>
        </p:nvGrpSpPr>
        <p:grpSpPr>
          <a:xfrm>
            <a:off x="3514991" y="3057905"/>
            <a:ext cx="1232535" cy="720090"/>
            <a:chOff x="3514991" y="3057905"/>
            <a:chExt cx="1232535" cy="720090"/>
          </a:xfrm>
        </p:grpSpPr>
        <p:sp>
          <p:nvSpPr>
            <p:cNvPr id="13" name="object 13"/>
            <p:cNvSpPr/>
            <p:nvPr/>
          </p:nvSpPr>
          <p:spPr>
            <a:xfrm>
              <a:off x="3521849" y="3064001"/>
              <a:ext cx="533400" cy="714375"/>
            </a:xfrm>
            <a:custGeom>
              <a:avLst/>
              <a:gdLst/>
              <a:ahLst/>
              <a:cxnLst/>
              <a:rect l="l" t="t" r="r" b="b"/>
              <a:pathLst>
                <a:path w="533400" h="714375">
                  <a:moveTo>
                    <a:pt x="533400" y="713994"/>
                  </a:moveTo>
                  <a:lnTo>
                    <a:pt x="533400" y="0"/>
                  </a:lnTo>
                  <a:lnTo>
                    <a:pt x="0" y="0"/>
                  </a:lnTo>
                  <a:lnTo>
                    <a:pt x="0" y="713994"/>
                  </a:lnTo>
                  <a:lnTo>
                    <a:pt x="533400" y="713994"/>
                  </a:lnTo>
                  <a:close/>
                </a:path>
              </a:pathLst>
            </a:custGeom>
            <a:solidFill>
              <a:srgbClr val="99FF66"/>
            </a:solidFill>
          </p:spPr>
          <p:txBody>
            <a:bodyPr wrap="square" lIns="0" tIns="0" rIns="0" bIns="0" rtlCol="0"/>
            <a:lstStyle/>
            <a:p>
              <a:endParaRPr/>
            </a:p>
          </p:txBody>
        </p:sp>
        <p:sp>
          <p:nvSpPr>
            <p:cNvPr id="14" name="object 14"/>
            <p:cNvSpPr/>
            <p:nvPr/>
          </p:nvSpPr>
          <p:spPr>
            <a:xfrm>
              <a:off x="3514991" y="3057905"/>
              <a:ext cx="546735" cy="720090"/>
            </a:xfrm>
            <a:custGeom>
              <a:avLst/>
              <a:gdLst/>
              <a:ahLst/>
              <a:cxnLst/>
              <a:rect l="l" t="t" r="r" b="b"/>
              <a:pathLst>
                <a:path w="546735" h="720089">
                  <a:moveTo>
                    <a:pt x="546353" y="720090"/>
                  </a:moveTo>
                  <a:lnTo>
                    <a:pt x="546353" y="0"/>
                  </a:lnTo>
                  <a:lnTo>
                    <a:pt x="0" y="0"/>
                  </a:lnTo>
                  <a:lnTo>
                    <a:pt x="0" y="720090"/>
                  </a:lnTo>
                  <a:lnTo>
                    <a:pt x="6857" y="720090"/>
                  </a:lnTo>
                  <a:lnTo>
                    <a:pt x="6857" y="12192"/>
                  </a:lnTo>
                  <a:lnTo>
                    <a:pt x="12953" y="6095"/>
                  </a:lnTo>
                  <a:lnTo>
                    <a:pt x="12953" y="12192"/>
                  </a:lnTo>
                  <a:lnTo>
                    <a:pt x="533400" y="12192"/>
                  </a:lnTo>
                  <a:lnTo>
                    <a:pt x="533400" y="6095"/>
                  </a:lnTo>
                  <a:lnTo>
                    <a:pt x="540257" y="12192"/>
                  </a:lnTo>
                  <a:lnTo>
                    <a:pt x="540257" y="720090"/>
                  </a:lnTo>
                  <a:lnTo>
                    <a:pt x="546353" y="720090"/>
                  </a:lnTo>
                  <a:close/>
                </a:path>
                <a:path w="546735" h="720089">
                  <a:moveTo>
                    <a:pt x="12953" y="12192"/>
                  </a:moveTo>
                  <a:lnTo>
                    <a:pt x="12953" y="6095"/>
                  </a:lnTo>
                  <a:lnTo>
                    <a:pt x="6857" y="12192"/>
                  </a:lnTo>
                  <a:lnTo>
                    <a:pt x="12953" y="12192"/>
                  </a:lnTo>
                  <a:close/>
                </a:path>
                <a:path w="546735" h="720089">
                  <a:moveTo>
                    <a:pt x="12953" y="720090"/>
                  </a:moveTo>
                  <a:lnTo>
                    <a:pt x="12953" y="12192"/>
                  </a:lnTo>
                  <a:lnTo>
                    <a:pt x="6857" y="12192"/>
                  </a:lnTo>
                  <a:lnTo>
                    <a:pt x="6857" y="720090"/>
                  </a:lnTo>
                  <a:lnTo>
                    <a:pt x="12953" y="720090"/>
                  </a:lnTo>
                  <a:close/>
                </a:path>
                <a:path w="546735" h="720089">
                  <a:moveTo>
                    <a:pt x="540257" y="12192"/>
                  </a:moveTo>
                  <a:lnTo>
                    <a:pt x="533400" y="6095"/>
                  </a:lnTo>
                  <a:lnTo>
                    <a:pt x="533400" y="12192"/>
                  </a:lnTo>
                  <a:lnTo>
                    <a:pt x="540257" y="12192"/>
                  </a:lnTo>
                  <a:close/>
                </a:path>
                <a:path w="546735" h="720089">
                  <a:moveTo>
                    <a:pt x="540257" y="720090"/>
                  </a:moveTo>
                  <a:lnTo>
                    <a:pt x="540257" y="12192"/>
                  </a:lnTo>
                  <a:lnTo>
                    <a:pt x="533400" y="12192"/>
                  </a:lnTo>
                  <a:lnTo>
                    <a:pt x="533400" y="720090"/>
                  </a:lnTo>
                  <a:lnTo>
                    <a:pt x="540257" y="720090"/>
                  </a:lnTo>
                  <a:close/>
                </a:path>
              </a:pathLst>
            </a:custGeom>
            <a:solidFill>
              <a:srgbClr val="5490A8"/>
            </a:solidFill>
          </p:spPr>
          <p:txBody>
            <a:bodyPr wrap="square" lIns="0" tIns="0" rIns="0" bIns="0" rtlCol="0"/>
            <a:lstStyle/>
            <a:p>
              <a:endParaRPr/>
            </a:p>
          </p:txBody>
        </p:sp>
        <p:sp>
          <p:nvSpPr>
            <p:cNvPr id="15" name="object 15"/>
            <p:cNvSpPr/>
            <p:nvPr/>
          </p:nvSpPr>
          <p:spPr>
            <a:xfrm>
              <a:off x="4131449" y="3064001"/>
              <a:ext cx="609600" cy="714375"/>
            </a:xfrm>
            <a:custGeom>
              <a:avLst/>
              <a:gdLst/>
              <a:ahLst/>
              <a:cxnLst/>
              <a:rect l="l" t="t" r="r" b="b"/>
              <a:pathLst>
                <a:path w="609600" h="714375">
                  <a:moveTo>
                    <a:pt x="609600" y="713994"/>
                  </a:moveTo>
                  <a:lnTo>
                    <a:pt x="609600" y="0"/>
                  </a:lnTo>
                  <a:lnTo>
                    <a:pt x="0" y="0"/>
                  </a:lnTo>
                  <a:lnTo>
                    <a:pt x="0" y="713994"/>
                  </a:lnTo>
                  <a:lnTo>
                    <a:pt x="609600" y="713994"/>
                  </a:lnTo>
                  <a:close/>
                </a:path>
              </a:pathLst>
            </a:custGeom>
            <a:solidFill>
              <a:srgbClr val="99FF66"/>
            </a:solidFill>
          </p:spPr>
          <p:txBody>
            <a:bodyPr wrap="square" lIns="0" tIns="0" rIns="0" bIns="0" rtlCol="0"/>
            <a:lstStyle/>
            <a:p>
              <a:endParaRPr/>
            </a:p>
          </p:txBody>
        </p:sp>
        <p:sp>
          <p:nvSpPr>
            <p:cNvPr id="16" name="object 16"/>
            <p:cNvSpPr/>
            <p:nvPr/>
          </p:nvSpPr>
          <p:spPr>
            <a:xfrm>
              <a:off x="4124591" y="3057905"/>
              <a:ext cx="622935" cy="720090"/>
            </a:xfrm>
            <a:custGeom>
              <a:avLst/>
              <a:gdLst/>
              <a:ahLst/>
              <a:cxnLst/>
              <a:rect l="l" t="t" r="r" b="b"/>
              <a:pathLst>
                <a:path w="622935" h="720089">
                  <a:moveTo>
                    <a:pt x="622553" y="720090"/>
                  </a:moveTo>
                  <a:lnTo>
                    <a:pt x="622553" y="0"/>
                  </a:lnTo>
                  <a:lnTo>
                    <a:pt x="0" y="0"/>
                  </a:lnTo>
                  <a:lnTo>
                    <a:pt x="0" y="720090"/>
                  </a:lnTo>
                  <a:lnTo>
                    <a:pt x="6857" y="720090"/>
                  </a:lnTo>
                  <a:lnTo>
                    <a:pt x="6857" y="12192"/>
                  </a:lnTo>
                  <a:lnTo>
                    <a:pt x="12953" y="6095"/>
                  </a:lnTo>
                  <a:lnTo>
                    <a:pt x="12953" y="12192"/>
                  </a:lnTo>
                  <a:lnTo>
                    <a:pt x="609600" y="12192"/>
                  </a:lnTo>
                  <a:lnTo>
                    <a:pt x="609600" y="6095"/>
                  </a:lnTo>
                  <a:lnTo>
                    <a:pt x="616457" y="12192"/>
                  </a:lnTo>
                  <a:lnTo>
                    <a:pt x="616457" y="720090"/>
                  </a:lnTo>
                  <a:lnTo>
                    <a:pt x="622553" y="720090"/>
                  </a:lnTo>
                  <a:close/>
                </a:path>
                <a:path w="622935" h="720089">
                  <a:moveTo>
                    <a:pt x="12953" y="12192"/>
                  </a:moveTo>
                  <a:lnTo>
                    <a:pt x="12953" y="6095"/>
                  </a:lnTo>
                  <a:lnTo>
                    <a:pt x="6857" y="12192"/>
                  </a:lnTo>
                  <a:lnTo>
                    <a:pt x="12953" y="12192"/>
                  </a:lnTo>
                  <a:close/>
                </a:path>
                <a:path w="622935" h="720089">
                  <a:moveTo>
                    <a:pt x="12953" y="720090"/>
                  </a:moveTo>
                  <a:lnTo>
                    <a:pt x="12953" y="12192"/>
                  </a:lnTo>
                  <a:lnTo>
                    <a:pt x="6857" y="12192"/>
                  </a:lnTo>
                  <a:lnTo>
                    <a:pt x="6857" y="720090"/>
                  </a:lnTo>
                  <a:lnTo>
                    <a:pt x="12953" y="720090"/>
                  </a:lnTo>
                  <a:close/>
                </a:path>
                <a:path w="622935" h="720089">
                  <a:moveTo>
                    <a:pt x="616457" y="12192"/>
                  </a:moveTo>
                  <a:lnTo>
                    <a:pt x="609600" y="6095"/>
                  </a:lnTo>
                  <a:lnTo>
                    <a:pt x="609600" y="12192"/>
                  </a:lnTo>
                  <a:lnTo>
                    <a:pt x="616457" y="12192"/>
                  </a:lnTo>
                  <a:close/>
                </a:path>
                <a:path w="622935" h="720089">
                  <a:moveTo>
                    <a:pt x="616457" y="720090"/>
                  </a:moveTo>
                  <a:lnTo>
                    <a:pt x="616457" y="12192"/>
                  </a:lnTo>
                  <a:lnTo>
                    <a:pt x="609600" y="12192"/>
                  </a:lnTo>
                  <a:lnTo>
                    <a:pt x="609600" y="720090"/>
                  </a:lnTo>
                  <a:lnTo>
                    <a:pt x="616457" y="720090"/>
                  </a:lnTo>
                  <a:close/>
                </a:path>
              </a:pathLst>
            </a:custGeom>
            <a:solidFill>
              <a:srgbClr val="5490A8"/>
            </a:solidFill>
          </p:spPr>
          <p:txBody>
            <a:bodyPr wrap="square" lIns="0" tIns="0" rIns="0" bIns="0" rtlCol="0"/>
            <a:lstStyle/>
            <a:p>
              <a:endParaRPr/>
            </a:p>
          </p:txBody>
        </p:sp>
      </p:grpSp>
      <p:sp>
        <p:nvSpPr>
          <p:cNvPr id="17" name="object 17"/>
          <p:cNvSpPr txBox="1"/>
          <p:nvPr/>
        </p:nvSpPr>
        <p:spPr>
          <a:xfrm>
            <a:off x="3589153" y="3208273"/>
            <a:ext cx="1136015" cy="482600"/>
          </a:xfrm>
          <a:prstGeom prst="rect">
            <a:avLst/>
          </a:prstGeom>
        </p:spPr>
        <p:txBody>
          <a:bodyPr vert="horz" wrap="square" lIns="0" tIns="58419" rIns="0" bIns="0" rtlCol="0">
            <a:spAutoFit/>
          </a:bodyPr>
          <a:lstStyle/>
          <a:p>
            <a:pPr marL="12700">
              <a:lnSpc>
                <a:spcPct val="100000"/>
              </a:lnSpc>
              <a:spcBef>
                <a:spcPts val="459"/>
              </a:spcBef>
              <a:tabLst>
                <a:tab pos="659765" algn="l"/>
              </a:tabLst>
            </a:pPr>
            <a:r>
              <a:rPr sz="1200" b="1" spc="-5" dirty="0">
                <a:latin typeface="Arial"/>
                <a:cs typeface="Arial"/>
              </a:rPr>
              <a:t>good	good</a:t>
            </a:r>
            <a:endParaRPr sz="1200">
              <a:latin typeface="Arial"/>
              <a:cs typeface="Arial"/>
            </a:endParaRPr>
          </a:p>
          <a:p>
            <a:pPr marL="109220">
              <a:lnSpc>
                <a:spcPct val="100000"/>
              </a:lnSpc>
              <a:spcBef>
                <a:spcPts val="360"/>
              </a:spcBef>
              <a:tabLst>
                <a:tab pos="570865" algn="l"/>
              </a:tabLst>
            </a:pPr>
            <a:r>
              <a:rPr sz="1200" b="1" spc="-10" dirty="0">
                <a:latin typeface="Arial"/>
                <a:cs typeface="Arial"/>
              </a:rPr>
              <a:t>p</a:t>
            </a:r>
            <a:r>
              <a:rPr sz="1200" b="1" spc="-5" dirty="0">
                <a:latin typeface="Arial"/>
                <a:cs typeface="Arial"/>
              </a:rPr>
              <a:t>s</a:t>
            </a:r>
            <a:r>
              <a:rPr sz="1200" b="1" dirty="0">
                <a:latin typeface="Arial"/>
                <a:cs typeface="Arial"/>
              </a:rPr>
              <a:t>	ifconfig</a:t>
            </a:r>
            <a:endParaRPr sz="1200">
              <a:latin typeface="Arial"/>
              <a:cs typeface="Arial"/>
            </a:endParaRPr>
          </a:p>
        </p:txBody>
      </p:sp>
      <p:grpSp>
        <p:nvGrpSpPr>
          <p:cNvPr id="18" name="object 18"/>
          <p:cNvGrpSpPr/>
          <p:nvPr/>
        </p:nvGrpSpPr>
        <p:grpSpPr>
          <a:xfrm>
            <a:off x="4811915" y="3057905"/>
            <a:ext cx="622935" cy="720090"/>
            <a:chOff x="4811915" y="3057905"/>
            <a:chExt cx="622935" cy="720090"/>
          </a:xfrm>
        </p:grpSpPr>
        <p:sp>
          <p:nvSpPr>
            <p:cNvPr id="19" name="object 19"/>
            <p:cNvSpPr/>
            <p:nvPr/>
          </p:nvSpPr>
          <p:spPr>
            <a:xfrm>
              <a:off x="4818773" y="3064001"/>
              <a:ext cx="609600" cy="714375"/>
            </a:xfrm>
            <a:custGeom>
              <a:avLst/>
              <a:gdLst/>
              <a:ahLst/>
              <a:cxnLst/>
              <a:rect l="l" t="t" r="r" b="b"/>
              <a:pathLst>
                <a:path w="609600" h="714375">
                  <a:moveTo>
                    <a:pt x="609600" y="713994"/>
                  </a:moveTo>
                  <a:lnTo>
                    <a:pt x="609600" y="0"/>
                  </a:lnTo>
                  <a:lnTo>
                    <a:pt x="0" y="0"/>
                  </a:lnTo>
                  <a:lnTo>
                    <a:pt x="0" y="713994"/>
                  </a:lnTo>
                  <a:lnTo>
                    <a:pt x="609600" y="713994"/>
                  </a:lnTo>
                  <a:close/>
                </a:path>
              </a:pathLst>
            </a:custGeom>
            <a:solidFill>
              <a:srgbClr val="99FF66"/>
            </a:solidFill>
          </p:spPr>
          <p:txBody>
            <a:bodyPr wrap="square" lIns="0" tIns="0" rIns="0" bIns="0" rtlCol="0"/>
            <a:lstStyle/>
            <a:p>
              <a:endParaRPr/>
            </a:p>
          </p:txBody>
        </p:sp>
        <p:sp>
          <p:nvSpPr>
            <p:cNvPr id="20" name="object 20"/>
            <p:cNvSpPr/>
            <p:nvPr/>
          </p:nvSpPr>
          <p:spPr>
            <a:xfrm>
              <a:off x="4811915" y="3057905"/>
              <a:ext cx="622935" cy="720090"/>
            </a:xfrm>
            <a:custGeom>
              <a:avLst/>
              <a:gdLst/>
              <a:ahLst/>
              <a:cxnLst/>
              <a:rect l="l" t="t" r="r" b="b"/>
              <a:pathLst>
                <a:path w="622935" h="720089">
                  <a:moveTo>
                    <a:pt x="622553" y="720090"/>
                  </a:moveTo>
                  <a:lnTo>
                    <a:pt x="622553" y="0"/>
                  </a:lnTo>
                  <a:lnTo>
                    <a:pt x="0" y="0"/>
                  </a:lnTo>
                  <a:lnTo>
                    <a:pt x="0" y="720090"/>
                  </a:lnTo>
                  <a:lnTo>
                    <a:pt x="6857" y="720090"/>
                  </a:lnTo>
                  <a:lnTo>
                    <a:pt x="6857" y="12192"/>
                  </a:lnTo>
                  <a:lnTo>
                    <a:pt x="12953" y="6095"/>
                  </a:lnTo>
                  <a:lnTo>
                    <a:pt x="12953" y="12192"/>
                  </a:lnTo>
                  <a:lnTo>
                    <a:pt x="609600" y="12192"/>
                  </a:lnTo>
                  <a:lnTo>
                    <a:pt x="609600" y="6095"/>
                  </a:lnTo>
                  <a:lnTo>
                    <a:pt x="616457" y="12192"/>
                  </a:lnTo>
                  <a:lnTo>
                    <a:pt x="616457" y="720090"/>
                  </a:lnTo>
                  <a:lnTo>
                    <a:pt x="622553" y="720090"/>
                  </a:lnTo>
                  <a:close/>
                </a:path>
                <a:path w="622935" h="720089">
                  <a:moveTo>
                    <a:pt x="12953" y="12192"/>
                  </a:moveTo>
                  <a:lnTo>
                    <a:pt x="12953" y="6095"/>
                  </a:lnTo>
                  <a:lnTo>
                    <a:pt x="6857" y="12192"/>
                  </a:lnTo>
                  <a:lnTo>
                    <a:pt x="12953" y="12192"/>
                  </a:lnTo>
                  <a:close/>
                </a:path>
                <a:path w="622935" h="720089">
                  <a:moveTo>
                    <a:pt x="12953" y="720090"/>
                  </a:moveTo>
                  <a:lnTo>
                    <a:pt x="12953" y="12192"/>
                  </a:lnTo>
                  <a:lnTo>
                    <a:pt x="6857" y="12192"/>
                  </a:lnTo>
                  <a:lnTo>
                    <a:pt x="6857" y="720090"/>
                  </a:lnTo>
                  <a:lnTo>
                    <a:pt x="12953" y="720090"/>
                  </a:lnTo>
                  <a:close/>
                </a:path>
                <a:path w="622935" h="720089">
                  <a:moveTo>
                    <a:pt x="616457" y="12192"/>
                  </a:moveTo>
                  <a:lnTo>
                    <a:pt x="609600" y="6095"/>
                  </a:lnTo>
                  <a:lnTo>
                    <a:pt x="609600" y="12192"/>
                  </a:lnTo>
                  <a:lnTo>
                    <a:pt x="616457" y="12192"/>
                  </a:lnTo>
                  <a:close/>
                </a:path>
                <a:path w="622935" h="720089">
                  <a:moveTo>
                    <a:pt x="616457" y="720090"/>
                  </a:moveTo>
                  <a:lnTo>
                    <a:pt x="616457" y="12192"/>
                  </a:lnTo>
                  <a:lnTo>
                    <a:pt x="609600" y="12192"/>
                  </a:lnTo>
                  <a:lnTo>
                    <a:pt x="609600" y="720090"/>
                  </a:lnTo>
                  <a:lnTo>
                    <a:pt x="616457" y="720090"/>
                  </a:lnTo>
                  <a:close/>
                </a:path>
              </a:pathLst>
            </a:custGeom>
            <a:solidFill>
              <a:srgbClr val="5490A8"/>
            </a:solidFill>
          </p:spPr>
          <p:txBody>
            <a:bodyPr wrap="square" lIns="0" tIns="0" rIns="0" bIns="0" rtlCol="0"/>
            <a:lstStyle/>
            <a:p>
              <a:endParaRPr/>
            </a:p>
          </p:txBody>
        </p:sp>
      </p:grpSp>
      <p:sp>
        <p:nvSpPr>
          <p:cNvPr id="21" name="object 21"/>
          <p:cNvSpPr txBox="1"/>
          <p:nvPr/>
        </p:nvSpPr>
        <p:spPr>
          <a:xfrm>
            <a:off x="4818773" y="3208273"/>
            <a:ext cx="591820" cy="482600"/>
          </a:xfrm>
          <a:prstGeom prst="rect">
            <a:avLst/>
          </a:prstGeom>
        </p:spPr>
        <p:txBody>
          <a:bodyPr vert="horz" wrap="square" lIns="0" tIns="12700" rIns="0" bIns="0" rtlCol="0">
            <a:spAutoFit/>
          </a:bodyPr>
          <a:lstStyle/>
          <a:p>
            <a:pPr marL="27305" marR="2540" indent="90170">
              <a:lnSpc>
                <a:spcPct val="125000"/>
              </a:lnSpc>
              <a:spcBef>
                <a:spcPts val="100"/>
              </a:spcBef>
            </a:pPr>
            <a:r>
              <a:rPr sz="1200" b="1" spc="-5" dirty="0">
                <a:latin typeface="Arial"/>
                <a:cs typeface="Arial"/>
              </a:rPr>
              <a:t>good </a:t>
            </a:r>
            <a:r>
              <a:rPr sz="1200" b="1" dirty="0">
                <a:latin typeface="Arial"/>
                <a:cs typeface="Arial"/>
              </a:rPr>
              <a:t> trip</a:t>
            </a:r>
            <a:r>
              <a:rPr sz="1200" b="1" spc="10" dirty="0">
                <a:latin typeface="Arial"/>
                <a:cs typeface="Arial"/>
              </a:rPr>
              <a:t>w</a:t>
            </a:r>
            <a:r>
              <a:rPr sz="1200" b="1" dirty="0">
                <a:latin typeface="Arial"/>
                <a:cs typeface="Arial"/>
              </a:rPr>
              <a:t>i</a:t>
            </a:r>
            <a:r>
              <a:rPr sz="1200" b="1" spc="-5" dirty="0">
                <a:latin typeface="Arial"/>
                <a:cs typeface="Arial"/>
              </a:rPr>
              <a:t>re</a:t>
            </a:r>
            <a:endParaRPr sz="1200">
              <a:latin typeface="Arial"/>
              <a:cs typeface="Arial"/>
            </a:endParaRPr>
          </a:p>
        </p:txBody>
      </p:sp>
      <p:grpSp>
        <p:nvGrpSpPr>
          <p:cNvPr id="22" name="object 22"/>
          <p:cNvGrpSpPr/>
          <p:nvPr/>
        </p:nvGrpSpPr>
        <p:grpSpPr>
          <a:xfrm>
            <a:off x="6401447" y="3392423"/>
            <a:ext cx="2522220" cy="386080"/>
            <a:chOff x="6401447" y="3392423"/>
            <a:chExt cx="2522220" cy="386080"/>
          </a:xfrm>
        </p:grpSpPr>
        <p:sp>
          <p:nvSpPr>
            <p:cNvPr id="23" name="object 23"/>
            <p:cNvSpPr/>
            <p:nvPr/>
          </p:nvSpPr>
          <p:spPr>
            <a:xfrm>
              <a:off x="6406006" y="3396995"/>
              <a:ext cx="2513330" cy="381000"/>
            </a:xfrm>
            <a:custGeom>
              <a:avLst/>
              <a:gdLst/>
              <a:ahLst/>
              <a:cxnLst/>
              <a:rect l="l" t="t" r="r" b="b"/>
              <a:pathLst>
                <a:path w="2513329" h="381000">
                  <a:moveTo>
                    <a:pt x="2513075" y="381000"/>
                  </a:moveTo>
                  <a:lnTo>
                    <a:pt x="2513075" y="0"/>
                  </a:lnTo>
                  <a:lnTo>
                    <a:pt x="0" y="0"/>
                  </a:lnTo>
                  <a:lnTo>
                    <a:pt x="0" y="381000"/>
                  </a:lnTo>
                  <a:lnTo>
                    <a:pt x="2513075" y="381000"/>
                  </a:lnTo>
                  <a:close/>
                </a:path>
              </a:pathLst>
            </a:custGeom>
            <a:solidFill>
              <a:srgbClr val="0099CC"/>
            </a:solidFill>
          </p:spPr>
          <p:txBody>
            <a:bodyPr wrap="square" lIns="0" tIns="0" rIns="0" bIns="0" rtlCol="0"/>
            <a:lstStyle/>
            <a:p>
              <a:endParaRPr/>
            </a:p>
          </p:txBody>
        </p:sp>
        <p:sp>
          <p:nvSpPr>
            <p:cNvPr id="24" name="object 24"/>
            <p:cNvSpPr/>
            <p:nvPr/>
          </p:nvSpPr>
          <p:spPr>
            <a:xfrm>
              <a:off x="6401447" y="3392423"/>
              <a:ext cx="2522220" cy="386080"/>
            </a:xfrm>
            <a:custGeom>
              <a:avLst/>
              <a:gdLst/>
              <a:ahLst/>
              <a:cxnLst/>
              <a:rect l="l" t="t" r="r" b="b"/>
              <a:pathLst>
                <a:path w="2522220" h="386079">
                  <a:moveTo>
                    <a:pt x="2522219" y="385572"/>
                  </a:moveTo>
                  <a:lnTo>
                    <a:pt x="2522219" y="0"/>
                  </a:lnTo>
                  <a:lnTo>
                    <a:pt x="0" y="0"/>
                  </a:lnTo>
                  <a:lnTo>
                    <a:pt x="0" y="385572"/>
                  </a:lnTo>
                  <a:lnTo>
                    <a:pt x="4559" y="385572"/>
                  </a:lnTo>
                  <a:lnTo>
                    <a:pt x="4559" y="9905"/>
                  </a:lnTo>
                  <a:lnTo>
                    <a:pt x="9144" y="4572"/>
                  </a:lnTo>
                  <a:lnTo>
                    <a:pt x="9144" y="9905"/>
                  </a:lnTo>
                  <a:lnTo>
                    <a:pt x="2513076" y="9905"/>
                  </a:lnTo>
                  <a:lnTo>
                    <a:pt x="2513076" y="4572"/>
                  </a:lnTo>
                  <a:lnTo>
                    <a:pt x="2517648" y="9905"/>
                  </a:lnTo>
                  <a:lnTo>
                    <a:pt x="2517648" y="385572"/>
                  </a:lnTo>
                  <a:lnTo>
                    <a:pt x="2522219" y="385572"/>
                  </a:lnTo>
                  <a:close/>
                </a:path>
                <a:path w="2522220" h="386079">
                  <a:moveTo>
                    <a:pt x="9144" y="9905"/>
                  </a:moveTo>
                  <a:lnTo>
                    <a:pt x="9144" y="4572"/>
                  </a:lnTo>
                  <a:lnTo>
                    <a:pt x="4559" y="9905"/>
                  </a:lnTo>
                  <a:lnTo>
                    <a:pt x="9144" y="9905"/>
                  </a:lnTo>
                  <a:close/>
                </a:path>
                <a:path w="2522220" h="386079">
                  <a:moveTo>
                    <a:pt x="9144" y="385572"/>
                  </a:moveTo>
                  <a:lnTo>
                    <a:pt x="9144" y="9905"/>
                  </a:lnTo>
                  <a:lnTo>
                    <a:pt x="4559" y="9905"/>
                  </a:lnTo>
                  <a:lnTo>
                    <a:pt x="4559" y="385572"/>
                  </a:lnTo>
                  <a:lnTo>
                    <a:pt x="9144" y="385572"/>
                  </a:lnTo>
                  <a:close/>
                </a:path>
                <a:path w="2522220" h="386079">
                  <a:moveTo>
                    <a:pt x="2517648" y="9905"/>
                  </a:moveTo>
                  <a:lnTo>
                    <a:pt x="2513076" y="4572"/>
                  </a:lnTo>
                  <a:lnTo>
                    <a:pt x="2513076" y="9905"/>
                  </a:lnTo>
                  <a:lnTo>
                    <a:pt x="2517648" y="9905"/>
                  </a:lnTo>
                  <a:close/>
                </a:path>
                <a:path w="2522220" h="386079">
                  <a:moveTo>
                    <a:pt x="2517648" y="385572"/>
                  </a:moveTo>
                  <a:lnTo>
                    <a:pt x="2517648" y="9905"/>
                  </a:lnTo>
                  <a:lnTo>
                    <a:pt x="2513076" y="9905"/>
                  </a:lnTo>
                  <a:lnTo>
                    <a:pt x="2513076" y="385572"/>
                  </a:lnTo>
                  <a:lnTo>
                    <a:pt x="2517648" y="385572"/>
                  </a:lnTo>
                  <a:close/>
                </a:path>
              </a:pathLst>
            </a:custGeom>
            <a:solidFill>
              <a:srgbClr val="000000"/>
            </a:solidFill>
          </p:spPr>
          <p:txBody>
            <a:bodyPr wrap="square" lIns="0" tIns="0" rIns="0" bIns="0" rtlCol="0"/>
            <a:lstStyle/>
            <a:p>
              <a:endParaRPr/>
            </a:p>
          </p:txBody>
        </p:sp>
      </p:grpSp>
      <p:sp>
        <p:nvSpPr>
          <p:cNvPr id="25" name="object 25"/>
          <p:cNvSpPr txBox="1"/>
          <p:nvPr/>
        </p:nvSpPr>
        <p:spPr>
          <a:xfrm>
            <a:off x="6406007" y="3396996"/>
            <a:ext cx="2513330" cy="445134"/>
          </a:xfrm>
          <a:prstGeom prst="rect">
            <a:avLst/>
          </a:prstGeom>
        </p:spPr>
        <p:txBody>
          <a:bodyPr vert="horz" wrap="square" lIns="0" tIns="83820" rIns="0" bIns="0" rtlCol="0">
            <a:spAutoFit/>
          </a:bodyPr>
          <a:lstStyle/>
          <a:p>
            <a:pPr marL="88265">
              <a:lnSpc>
                <a:spcPct val="100000"/>
              </a:lnSpc>
              <a:spcBef>
                <a:spcPts val="660"/>
              </a:spcBef>
            </a:pPr>
            <a:r>
              <a:rPr sz="1800" spc="-5" dirty="0">
                <a:latin typeface="Verdana"/>
                <a:cs typeface="Verdana"/>
              </a:rPr>
              <a:t>SubVirt,</a:t>
            </a:r>
            <a:r>
              <a:rPr sz="1800" spc="-15" dirty="0">
                <a:latin typeface="Verdana"/>
                <a:cs typeface="Verdana"/>
              </a:rPr>
              <a:t> </a:t>
            </a:r>
            <a:r>
              <a:rPr sz="1800" spc="-5" dirty="0">
                <a:latin typeface="Verdana"/>
                <a:cs typeface="Verdana"/>
              </a:rPr>
              <a:t>``Blue</a:t>
            </a:r>
            <a:r>
              <a:rPr sz="1800" spc="20" dirty="0">
                <a:latin typeface="Verdana"/>
                <a:cs typeface="Verdana"/>
              </a:rPr>
              <a:t> </a:t>
            </a:r>
            <a:r>
              <a:rPr sz="1800" spc="-5" dirty="0">
                <a:latin typeface="Verdana"/>
                <a:cs typeface="Verdana"/>
              </a:rPr>
              <a:t>Pill’’</a:t>
            </a:r>
            <a:endParaRPr sz="1800">
              <a:latin typeface="Verdana"/>
              <a:cs typeface="Verdana"/>
            </a:endParaRPr>
          </a:p>
        </p:txBody>
      </p:sp>
      <p:grpSp>
        <p:nvGrpSpPr>
          <p:cNvPr id="26" name="object 26"/>
          <p:cNvGrpSpPr/>
          <p:nvPr/>
        </p:nvGrpSpPr>
        <p:grpSpPr>
          <a:xfrm>
            <a:off x="6401447" y="3777234"/>
            <a:ext cx="2522220" cy="69850"/>
            <a:chOff x="6401447" y="3777234"/>
            <a:chExt cx="2522220" cy="69850"/>
          </a:xfrm>
        </p:grpSpPr>
        <p:sp>
          <p:nvSpPr>
            <p:cNvPr id="27" name="object 27"/>
            <p:cNvSpPr/>
            <p:nvPr/>
          </p:nvSpPr>
          <p:spPr>
            <a:xfrm>
              <a:off x="6406006" y="3777234"/>
              <a:ext cx="2513330" cy="64769"/>
            </a:xfrm>
            <a:custGeom>
              <a:avLst/>
              <a:gdLst/>
              <a:ahLst/>
              <a:cxnLst/>
              <a:rect l="l" t="t" r="r" b="b"/>
              <a:pathLst>
                <a:path w="2513329" h="64770">
                  <a:moveTo>
                    <a:pt x="2513075" y="64770"/>
                  </a:moveTo>
                  <a:lnTo>
                    <a:pt x="2513075" y="0"/>
                  </a:lnTo>
                  <a:lnTo>
                    <a:pt x="0" y="0"/>
                  </a:lnTo>
                  <a:lnTo>
                    <a:pt x="0" y="64770"/>
                  </a:lnTo>
                  <a:lnTo>
                    <a:pt x="2513075" y="64770"/>
                  </a:lnTo>
                  <a:close/>
                </a:path>
              </a:pathLst>
            </a:custGeom>
            <a:solidFill>
              <a:srgbClr val="0099CC"/>
            </a:solidFill>
          </p:spPr>
          <p:txBody>
            <a:bodyPr wrap="square" lIns="0" tIns="0" rIns="0" bIns="0" rtlCol="0"/>
            <a:lstStyle/>
            <a:p>
              <a:endParaRPr/>
            </a:p>
          </p:txBody>
        </p:sp>
        <p:sp>
          <p:nvSpPr>
            <p:cNvPr id="28" name="object 28"/>
            <p:cNvSpPr/>
            <p:nvPr/>
          </p:nvSpPr>
          <p:spPr>
            <a:xfrm>
              <a:off x="6401447" y="3777996"/>
              <a:ext cx="2522220" cy="68580"/>
            </a:xfrm>
            <a:custGeom>
              <a:avLst/>
              <a:gdLst/>
              <a:ahLst/>
              <a:cxnLst/>
              <a:rect l="l" t="t" r="r" b="b"/>
              <a:pathLst>
                <a:path w="2522220" h="68579">
                  <a:moveTo>
                    <a:pt x="9144" y="59436"/>
                  </a:moveTo>
                  <a:lnTo>
                    <a:pt x="9144" y="0"/>
                  </a:lnTo>
                  <a:lnTo>
                    <a:pt x="0" y="0"/>
                  </a:lnTo>
                  <a:lnTo>
                    <a:pt x="0" y="68579"/>
                  </a:lnTo>
                  <a:lnTo>
                    <a:pt x="4559" y="68579"/>
                  </a:lnTo>
                  <a:lnTo>
                    <a:pt x="4559" y="59436"/>
                  </a:lnTo>
                  <a:lnTo>
                    <a:pt x="9144" y="59436"/>
                  </a:lnTo>
                  <a:close/>
                </a:path>
                <a:path w="2522220" h="68579">
                  <a:moveTo>
                    <a:pt x="2517648" y="59436"/>
                  </a:moveTo>
                  <a:lnTo>
                    <a:pt x="4559" y="59436"/>
                  </a:lnTo>
                  <a:lnTo>
                    <a:pt x="9144" y="64007"/>
                  </a:lnTo>
                  <a:lnTo>
                    <a:pt x="9144" y="68579"/>
                  </a:lnTo>
                  <a:lnTo>
                    <a:pt x="2513076" y="68579"/>
                  </a:lnTo>
                  <a:lnTo>
                    <a:pt x="2513076" y="64007"/>
                  </a:lnTo>
                  <a:lnTo>
                    <a:pt x="2517648" y="59436"/>
                  </a:lnTo>
                  <a:close/>
                </a:path>
                <a:path w="2522220" h="68579">
                  <a:moveTo>
                    <a:pt x="9144" y="68579"/>
                  </a:moveTo>
                  <a:lnTo>
                    <a:pt x="9144" y="64007"/>
                  </a:lnTo>
                  <a:lnTo>
                    <a:pt x="4559" y="59436"/>
                  </a:lnTo>
                  <a:lnTo>
                    <a:pt x="4559" y="68579"/>
                  </a:lnTo>
                  <a:lnTo>
                    <a:pt x="9144" y="68579"/>
                  </a:lnTo>
                  <a:close/>
                </a:path>
                <a:path w="2522220" h="68579">
                  <a:moveTo>
                    <a:pt x="2522219" y="68579"/>
                  </a:moveTo>
                  <a:lnTo>
                    <a:pt x="2522219" y="0"/>
                  </a:lnTo>
                  <a:lnTo>
                    <a:pt x="2513076" y="0"/>
                  </a:lnTo>
                  <a:lnTo>
                    <a:pt x="2513076" y="59436"/>
                  </a:lnTo>
                  <a:lnTo>
                    <a:pt x="2517648" y="59436"/>
                  </a:lnTo>
                  <a:lnTo>
                    <a:pt x="2517648" y="68579"/>
                  </a:lnTo>
                  <a:lnTo>
                    <a:pt x="2522219" y="68579"/>
                  </a:lnTo>
                  <a:close/>
                </a:path>
                <a:path w="2522220" h="68579">
                  <a:moveTo>
                    <a:pt x="2517648" y="68579"/>
                  </a:moveTo>
                  <a:lnTo>
                    <a:pt x="2517648" y="59436"/>
                  </a:lnTo>
                  <a:lnTo>
                    <a:pt x="2513076" y="64007"/>
                  </a:lnTo>
                  <a:lnTo>
                    <a:pt x="2513076" y="68579"/>
                  </a:lnTo>
                  <a:lnTo>
                    <a:pt x="2517648" y="68579"/>
                  </a:lnTo>
                  <a:close/>
                </a:path>
              </a:pathLst>
            </a:custGeom>
            <a:solidFill>
              <a:srgbClr val="000000"/>
            </a:solidFill>
          </p:spPr>
          <p:txBody>
            <a:bodyPr wrap="square" lIns="0" tIns="0" rIns="0" bIns="0" rtlCol="0"/>
            <a:lstStyle/>
            <a:p>
              <a:endParaRPr/>
            </a:p>
          </p:txBody>
        </p:sp>
      </p:grpSp>
      <p:grpSp>
        <p:nvGrpSpPr>
          <p:cNvPr id="29" name="object 29"/>
          <p:cNvGrpSpPr/>
          <p:nvPr/>
        </p:nvGrpSpPr>
        <p:grpSpPr>
          <a:xfrm>
            <a:off x="2664599" y="3777234"/>
            <a:ext cx="2857500" cy="1672589"/>
            <a:chOff x="2664599" y="3777234"/>
            <a:chExt cx="2857500" cy="1672589"/>
          </a:xfrm>
        </p:grpSpPr>
        <p:sp>
          <p:nvSpPr>
            <p:cNvPr id="30" name="object 30"/>
            <p:cNvSpPr/>
            <p:nvPr/>
          </p:nvSpPr>
          <p:spPr>
            <a:xfrm>
              <a:off x="2683649" y="3777996"/>
              <a:ext cx="2819400" cy="857250"/>
            </a:xfrm>
            <a:custGeom>
              <a:avLst/>
              <a:gdLst/>
              <a:ahLst/>
              <a:cxnLst/>
              <a:rect l="l" t="t" r="r" b="b"/>
              <a:pathLst>
                <a:path w="2819400" h="857250">
                  <a:moveTo>
                    <a:pt x="0" y="0"/>
                  </a:moveTo>
                  <a:lnTo>
                    <a:pt x="2819400" y="0"/>
                  </a:lnTo>
                  <a:lnTo>
                    <a:pt x="2819400" y="857249"/>
                  </a:lnTo>
                  <a:lnTo>
                    <a:pt x="0" y="857250"/>
                  </a:lnTo>
                  <a:lnTo>
                    <a:pt x="0" y="0"/>
                  </a:lnTo>
                  <a:close/>
                </a:path>
              </a:pathLst>
            </a:custGeom>
            <a:solidFill>
              <a:srgbClr val="000000"/>
            </a:solidFill>
          </p:spPr>
          <p:txBody>
            <a:bodyPr wrap="square" lIns="0" tIns="0" rIns="0" bIns="0" rtlCol="0"/>
            <a:lstStyle/>
            <a:p>
              <a:endParaRPr/>
            </a:p>
          </p:txBody>
        </p:sp>
        <p:sp>
          <p:nvSpPr>
            <p:cNvPr id="31" name="object 31"/>
            <p:cNvSpPr/>
            <p:nvPr/>
          </p:nvSpPr>
          <p:spPr>
            <a:xfrm>
              <a:off x="2664599" y="3778008"/>
              <a:ext cx="2857500" cy="857250"/>
            </a:xfrm>
            <a:custGeom>
              <a:avLst/>
              <a:gdLst/>
              <a:ahLst/>
              <a:cxnLst/>
              <a:rect l="l" t="t" r="r" b="b"/>
              <a:pathLst>
                <a:path w="2857500" h="857250">
                  <a:moveTo>
                    <a:pt x="38100" y="0"/>
                  </a:moveTo>
                  <a:lnTo>
                    <a:pt x="0" y="0"/>
                  </a:lnTo>
                  <a:lnTo>
                    <a:pt x="0" y="857250"/>
                  </a:lnTo>
                  <a:lnTo>
                    <a:pt x="38100" y="857250"/>
                  </a:lnTo>
                  <a:lnTo>
                    <a:pt x="38100" y="0"/>
                  </a:lnTo>
                  <a:close/>
                </a:path>
                <a:path w="2857500" h="857250">
                  <a:moveTo>
                    <a:pt x="2857500" y="0"/>
                  </a:moveTo>
                  <a:lnTo>
                    <a:pt x="2819400" y="0"/>
                  </a:lnTo>
                  <a:lnTo>
                    <a:pt x="2819400" y="857250"/>
                  </a:lnTo>
                  <a:lnTo>
                    <a:pt x="2857500" y="857250"/>
                  </a:lnTo>
                  <a:lnTo>
                    <a:pt x="2857500" y="0"/>
                  </a:lnTo>
                  <a:close/>
                </a:path>
              </a:pathLst>
            </a:custGeom>
            <a:solidFill>
              <a:srgbClr val="5490A8"/>
            </a:solidFill>
          </p:spPr>
          <p:txBody>
            <a:bodyPr wrap="square" lIns="0" tIns="0" rIns="0" bIns="0" rtlCol="0"/>
            <a:lstStyle/>
            <a:p>
              <a:endParaRPr/>
            </a:p>
          </p:txBody>
        </p:sp>
        <p:sp>
          <p:nvSpPr>
            <p:cNvPr id="32" name="object 32"/>
            <p:cNvSpPr/>
            <p:nvPr/>
          </p:nvSpPr>
          <p:spPr>
            <a:xfrm>
              <a:off x="2986925" y="4178046"/>
              <a:ext cx="2405380" cy="457200"/>
            </a:xfrm>
            <a:custGeom>
              <a:avLst/>
              <a:gdLst/>
              <a:ahLst/>
              <a:cxnLst/>
              <a:rect l="l" t="t" r="r" b="b"/>
              <a:pathLst>
                <a:path w="2405379" h="457200">
                  <a:moveTo>
                    <a:pt x="2404872" y="457200"/>
                  </a:moveTo>
                  <a:lnTo>
                    <a:pt x="2404872" y="0"/>
                  </a:lnTo>
                  <a:lnTo>
                    <a:pt x="0" y="0"/>
                  </a:lnTo>
                  <a:lnTo>
                    <a:pt x="0" y="457200"/>
                  </a:lnTo>
                  <a:lnTo>
                    <a:pt x="2404872" y="457200"/>
                  </a:lnTo>
                  <a:close/>
                </a:path>
              </a:pathLst>
            </a:custGeom>
            <a:solidFill>
              <a:srgbClr val="99FF66"/>
            </a:solidFill>
          </p:spPr>
          <p:txBody>
            <a:bodyPr wrap="square" lIns="0" tIns="0" rIns="0" bIns="0" rtlCol="0"/>
            <a:lstStyle/>
            <a:p>
              <a:endParaRPr/>
            </a:p>
          </p:txBody>
        </p:sp>
        <p:sp>
          <p:nvSpPr>
            <p:cNvPr id="33" name="object 33"/>
            <p:cNvSpPr/>
            <p:nvPr/>
          </p:nvSpPr>
          <p:spPr>
            <a:xfrm>
              <a:off x="2980067" y="4171950"/>
              <a:ext cx="2418080" cy="463550"/>
            </a:xfrm>
            <a:custGeom>
              <a:avLst/>
              <a:gdLst/>
              <a:ahLst/>
              <a:cxnLst/>
              <a:rect l="l" t="t" r="r" b="b"/>
              <a:pathLst>
                <a:path w="2418079" h="463550">
                  <a:moveTo>
                    <a:pt x="2417825" y="463296"/>
                  </a:moveTo>
                  <a:lnTo>
                    <a:pt x="2417825" y="0"/>
                  </a:lnTo>
                  <a:lnTo>
                    <a:pt x="0" y="0"/>
                  </a:lnTo>
                  <a:lnTo>
                    <a:pt x="0" y="463296"/>
                  </a:lnTo>
                  <a:lnTo>
                    <a:pt x="6857" y="463296"/>
                  </a:lnTo>
                  <a:lnTo>
                    <a:pt x="6857" y="12953"/>
                  </a:lnTo>
                  <a:lnTo>
                    <a:pt x="12953" y="6096"/>
                  </a:lnTo>
                  <a:lnTo>
                    <a:pt x="12953" y="12953"/>
                  </a:lnTo>
                  <a:lnTo>
                    <a:pt x="2404872" y="12953"/>
                  </a:lnTo>
                  <a:lnTo>
                    <a:pt x="2404872" y="6096"/>
                  </a:lnTo>
                  <a:lnTo>
                    <a:pt x="2411729" y="12953"/>
                  </a:lnTo>
                  <a:lnTo>
                    <a:pt x="2411729" y="463296"/>
                  </a:lnTo>
                  <a:lnTo>
                    <a:pt x="2417825" y="463296"/>
                  </a:lnTo>
                  <a:close/>
                </a:path>
                <a:path w="2418079" h="463550">
                  <a:moveTo>
                    <a:pt x="12953" y="12953"/>
                  </a:moveTo>
                  <a:lnTo>
                    <a:pt x="12953" y="6096"/>
                  </a:lnTo>
                  <a:lnTo>
                    <a:pt x="6857" y="12953"/>
                  </a:lnTo>
                  <a:lnTo>
                    <a:pt x="12953" y="12953"/>
                  </a:lnTo>
                  <a:close/>
                </a:path>
                <a:path w="2418079" h="463550">
                  <a:moveTo>
                    <a:pt x="12953" y="463296"/>
                  </a:moveTo>
                  <a:lnTo>
                    <a:pt x="12953" y="12953"/>
                  </a:lnTo>
                  <a:lnTo>
                    <a:pt x="6857" y="12953"/>
                  </a:lnTo>
                  <a:lnTo>
                    <a:pt x="6857" y="463296"/>
                  </a:lnTo>
                  <a:lnTo>
                    <a:pt x="12953" y="463296"/>
                  </a:lnTo>
                  <a:close/>
                </a:path>
                <a:path w="2418079" h="463550">
                  <a:moveTo>
                    <a:pt x="2411729" y="12953"/>
                  </a:moveTo>
                  <a:lnTo>
                    <a:pt x="2404872" y="6096"/>
                  </a:lnTo>
                  <a:lnTo>
                    <a:pt x="2404872" y="12953"/>
                  </a:lnTo>
                  <a:lnTo>
                    <a:pt x="2411729" y="12953"/>
                  </a:lnTo>
                  <a:close/>
                </a:path>
                <a:path w="2418079" h="463550">
                  <a:moveTo>
                    <a:pt x="2411729" y="463296"/>
                  </a:moveTo>
                  <a:lnTo>
                    <a:pt x="2411729" y="12953"/>
                  </a:lnTo>
                  <a:lnTo>
                    <a:pt x="2404872" y="12953"/>
                  </a:lnTo>
                  <a:lnTo>
                    <a:pt x="2404872" y="463296"/>
                  </a:lnTo>
                  <a:lnTo>
                    <a:pt x="2411729" y="463296"/>
                  </a:lnTo>
                  <a:close/>
                </a:path>
              </a:pathLst>
            </a:custGeom>
            <a:solidFill>
              <a:srgbClr val="5490A8"/>
            </a:solidFill>
          </p:spPr>
          <p:txBody>
            <a:bodyPr wrap="square" lIns="0" tIns="0" rIns="0" bIns="0" rtlCol="0"/>
            <a:lstStyle/>
            <a:p>
              <a:endParaRPr/>
            </a:p>
          </p:txBody>
        </p:sp>
        <p:sp>
          <p:nvSpPr>
            <p:cNvPr id="34" name="object 34"/>
            <p:cNvSpPr/>
            <p:nvPr/>
          </p:nvSpPr>
          <p:spPr>
            <a:xfrm>
              <a:off x="2912249" y="3777234"/>
              <a:ext cx="533400" cy="123825"/>
            </a:xfrm>
            <a:custGeom>
              <a:avLst/>
              <a:gdLst/>
              <a:ahLst/>
              <a:cxnLst/>
              <a:rect l="l" t="t" r="r" b="b"/>
              <a:pathLst>
                <a:path w="533400" h="123825">
                  <a:moveTo>
                    <a:pt x="533400" y="123444"/>
                  </a:moveTo>
                  <a:lnTo>
                    <a:pt x="533400" y="0"/>
                  </a:lnTo>
                  <a:lnTo>
                    <a:pt x="0" y="0"/>
                  </a:lnTo>
                  <a:lnTo>
                    <a:pt x="0" y="123444"/>
                  </a:lnTo>
                  <a:lnTo>
                    <a:pt x="533400" y="123444"/>
                  </a:lnTo>
                  <a:close/>
                </a:path>
              </a:pathLst>
            </a:custGeom>
            <a:solidFill>
              <a:srgbClr val="99FF66"/>
            </a:solidFill>
          </p:spPr>
          <p:txBody>
            <a:bodyPr wrap="square" lIns="0" tIns="0" rIns="0" bIns="0" rtlCol="0"/>
            <a:lstStyle/>
            <a:p>
              <a:endParaRPr/>
            </a:p>
          </p:txBody>
        </p:sp>
        <p:sp>
          <p:nvSpPr>
            <p:cNvPr id="35" name="object 35"/>
            <p:cNvSpPr/>
            <p:nvPr/>
          </p:nvSpPr>
          <p:spPr>
            <a:xfrm>
              <a:off x="2905391" y="3777996"/>
              <a:ext cx="546735" cy="128905"/>
            </a:xfrm>
            <a:custGeom>
              <a:avLst/>
              <a:gdLst/>
              <a:ahLst/>
              <a:cxnLst/>
              <a:rect l="l" t="t" r="r" b="b"/>
              <a:pathLst>
                <a:path w="546735" h="128904">
                  <a:moveTo>
                    <a:pt x="12954" y="116586"/>
                  </a:moveTo>
                  <a:lnTo>
                    <a:pt x="12954" y="0"/>
                  </a:lnTo>
                  <a:lnTo>
                    <a:pt x="0" y="0"/>
                  </a:lnTo>
                  <a:lnTo>
                    <a:pt x="0" y="128777"/>
                  </a:lnTo>
                  <a:lnTo>
                    <a:pt x="6858" y="128777"/>
                  </a:lnTo>
                  <a:lnTo>
                    <a:pt x="6858" y="116586"/>
                  </a:lnTo>
                  <a:lnTo>
                    <a:pt x="12954" y="116586"/>
                  </a:lnTo>
                  <a:close/>
                </a:path>
                <a:path w="546735" h="128904">
                  <a:moveTo>
                    <a:pt x="540257" y="116586"/>
                  </a:moveTo>
                  <a:lnTo>
                    <a:pt x="6858" y="116586"/>
                  </a:lnTo>
                  <a:lnTo>
                    <a:pt x="12954" y="122681"/>
                  </a:lnTo>
                  <a:lnTo>
                    <a:pt x="12954" y="128777"/>
                  </a:lnTo>
                  <a:lnTo>
                    <a:pt x="533400" y="128777"/>
                  </a:lnTo>
                  <a:lnTo>
                    <a:pt x="533400" y="122681"/>
                  </a:lnTo>
                  <a:lnTo>
                    <a:pt x="540257" y="116586"/>
                  </a:lnTo>
                  <a:close/>
                </a:path>
                <a:path w="546735" h="128904">
                  <a:moveTo>
                    <a:pt x="12954" y="128777"/>
                  </a:moveTo>
                  <a:lnTo>
                    <a:pt x="12954" y="122681"/>
                  </a:lnTo>
                  <a:lnTo>
                    <a:pt x="6858" y="116586"/>
                  </a:lnTo>
                  <a:lnTo>
                    <a:pt x="6858" y="128777"/>
                  </a:lnTo>
                  <a:lnTo>
                    <a:pt x="12954" y="128777"/>
                  </a:lnTo>
                  <a:close/>
                </a:path>
                <a:path w="546735" h="128904">
                  <a:moveTo>
                    <a:pt x="546353" y="128777"/>
                  </a:moveTo>
                  <a:lnTo>
                    <a:pt x="546353" y="0"/>
                  </a:lnTo>
                  <a:lnTo>
                    <a:pt x="533400" y="0"/>
                  </a:lnTo>
                  <a:lnTo>
                    <a:pt x="533400" y="116586"/>
                  </a:lnTo>
                  <a:lnTo>
                    <a:pt x="540257" y="116586"/>
                  </a:lnTo>
                  <a:lnTo>
                    <a:pt x="540257" y="128777"/>
                  </a:lnTo>
                  <a:lnTo>
                    <a:pt x="546353" y="128777"/>
                  </a:lnTo>
                  <a:close/>
                </a:path>
                <a:path w="546735" h="128904">
                  <a:moveTo>
                    <a:pt x="540257" y="128777"/>
                  </a:moveTo>
                  <a:lnTo>
                    <a:pt x="540257" y="116586"/>
                  </a:lnTo>
                  <a:lnTo>
                    <a:pt x="533400" y="122681"/>
                  </a:lnTo>
                  <a:lnTo>
                    <a:pt x="533400" y="128777"/>
                  </a:lnTo>
                  <a:lnTo>
                    <a:pt x="540257" y="128777"/>
                  </a:lnTo>
                  <a:close/>
                </a:path>
              </a:pathLst>
            </a:custGeom>
            <a:solidFill>
              <a:srgbClr val="5490A8"/>
            </a:solidFill>
          </p:spPr>
          <p:txBody>
            <a:bodyPr wrap="square" lIns="0" tIns="0" rIns="0" bIns="0" rtlCol="0"/>
            <a:lstStyle/>
            <a:p>
              <a:endParaRPr/>
            </a:p>
          </p:txBody>
        </p:sp>
        <p:sp>
          <p:nvSpPr>
            <p:cNvPr id="36" name="object 36"/>
            <p:cNvSpPr/>
            <p:nvPr/>
          </p:nvSpPr>
          <p:spPr>
            <a:xfrm>
              <a:off x="3521849" y="3777234"/>
              <a:ext cx="533400" cy="123825"/>
            </a:xfrm>
            <a:custGeom>
              <a:avLst/>
              <a:gdLst/>
              <a:ahLst/>
              <a:cxnLst/>
              <a:rect l="l" t="t" r="r" b="b"/>
              <a:pathLst>
                <a:path w="533400" h="123825">
                  <a:moveTo>
                    <a:pt x="533400" y="123444"/>
                  </a:moveTo>
                  <a:lnTo>
                    <a:pt x="533400" y="0"/>
                  </a:lnTo>
                  <a:lnTo>
                    <a:pt x="0" y="0"/>
                  </a:lnTo>
                  <a:lnTo>
                    <a:pt x="0" y="123444"/>
                  </a:lnTo>
                  <a:lnTo>
                    <a:pt x="533400" y="123444"/>
                  </a:lnTo>
                  <a:close/>
                </a:path>
              </a:pathLst>
            </a:custGeom>
            <a:solidFill>
              <a:srgbClr val="99FF66"/>
            </a:solidFill>
          </p:spPr>
          <p:txBody>
            <a:bodyPr wrap="square" lIns="0" tIns="0" rIns="0" bIns="0" rtlCol="0"/>
            <a:lstStyle/>
            <a:p>
              <a:endParaRPr/>
            </a:p>
          </p:txBody>
        </p:sp>
        <p:sp>
          <p:nvSpPr>
            <p:cNvPr id="37" name="object 37"/>
            <p:cNvSpPr/>
            <p:nvPr/>
          </p:nvSpPr>
          <p:spPr>
            <a:xfrm>
              <a:off x="3514991" y="3777996"/>
              <a:ext cx="546735" cy="128905"/>
            </a:xfrm>
            <a:custGeom>
              <a:avLst/>
              <a:gdLst/>
              <a:ahLst/>
              <a:cxnLst/>
              <a:rect l="l" t="t" r="r" b="b"/>
              <a:pathLst>
                <a:path w="546735" h="128904">
                  <a:moveTo>
                    <a:pt x="12953" y="116586"/>
                  </a:moveTo>
                  <a:lnTo>
                    <a:pt x="12953" y="0"/>
                  </a:lnTo>
                  <a:lnTo>
                    <a:pt x="0" y="0"/>
                  </a:lnTo>
                  <a:lnTo>
                    <a:pt x="0" y="128777"/>
                  </a:lnTo>
                  <a:lnTo>
                    <a:pt x="6857" y="128777"/>
                  </a:lnTo>
                  <a:lnTo>
                    <a:pt x="6857" y="116586"/>
                  </a:lnTo>
                  <a:lnTo>
                    <a:pt x="12953" y="116586"/>
                  </a:lnTo>
                  <a:close/>
                </a:path>
                <a:path w="546735" h="128904">
                  <a:moveTo>
                    <a:pt x="540257" y="116586"/>
                  </a:moveTo>
                  <a:lnTo>
                    <a:pt x="6857" y="116586"/>
                  </a:lnTo>
                  <a:lnTo>
                    <a:pt x="12953" y="122681"/>
                  </a:lnTo>
                  <a:lnTo>
                    <a:pt x="12953" y="128777"/>
                  </a:lnTo>
                  <a:lnTo>
                    <a:pt x="533400" y="128777"/>
                  </a:lnTo>
                  <a:lnTo>
                    <a:pt x="533400" y="122681"/>
                  </a:lnTo>
                  <a:lnTo>
                    <a:pt x="540257" y="116586"/>
                  </a:lnTo>
                  <a:close/>
                </a:path>
                <a:path w="546735" h="128904">
                  <a:moveTo>
                    <a:pt x="12953" y="128777"/>
                  </a:moveTo>
                  <a:lnTo>
                    <a:pt x="12953" y="122681"/>
                  </a:lnTo>
                  <a:lnTo>
                    <a:pt x="6857" y="116586"/>
                  </a:lnTo>
                  <a:lnTo>
                    <a:pt x="6857" y="128777"/>
                  </a:lnTo>
                  <a:lnTo>
                    <a:pt x="12953" y="128777"/>
                  </a:lnTo>
                  <a:close/>
                </a:path>
                <a:path w="546735" h="128904">
                  <a:moveTo>
                    <a:pt x="546353" y="128777"/>
                  </a:moveTo>
                  <a:lnTo>
                    <a:pt x="546353" y="0"/>
                  </a:lnTo>
                  <a:lnTo>
                    <a:pt x="533400" y="0"/>
                  </a:lnTo>
                  <a:lnTo>
                    <a:pt x="533400" y="116586"/>
                  </a:lnTo>
                  <a:lnTo>
                    <a:pt x="540257" y="116586"/>
                  </a:lnTo>
                  <a:lnTo>
                    <a:pt x="540257" y="128777"/>
                  </a:lnTo>
                  <a:lnTo>
                    <a:pt x="546353" y="128777"/>
                  </a:lnTo>
                  <a:close/>
                </a:path>
                <a:path w="546735" h="128904">
                  <a:moveTo>
                    <a:pt x="540257" y="128777"/>
                  </a:moveTo>
                  <a:lnTo>
                    <a:pt x="540257" y="116586"/>
                  </a:lnTo>
                  <a:lnTo>
                    <a:pt x="533400" y="122681"/>
                  </a:lnTo>
                  <a:lnTo>
                    <a:pt x="533400" y="128777"/>
                  </a:lnTo>
                  <a:lnTo>
                    <a:pt x="540257" y="128777"/>
                  </a:lnTo>
                  <a:close/>
                </a:path>
              </a:pathLst>
            </a:custGeom>
            <a:solidFill>
              <a:srgbClr val="5490A8"/>
            </a:solidFill>
          </p:spPr>
          <p:txBody>
            <a:bodyPr wrap="square" lIns="0" tIns="0" rIns="0" bIns="0" rtlCol="0"/>
            <a:lstStyle/>
            <a:p>
              <a:endParaRPr/>
            </a:p>
          </p:txBody>
        </p:sp>
        <p:sp>
          <p:nvSpPr>
            <p:cNvPr id="38" name="object 38"/>
            <p:cNvSpPr/>
            <p:nvPr/>
          </p:nvSpPr>
          <p:spPr>
            <a:xfrm>
              <a:off x="4131449" y="3777234"/>
              <a:ext cx="609600" cy="123825"/>
            </a:xfrm>
            <a:custGeom>
              <a:avLst/>
              <a:gdLst/>
              <a:ahLst/>
              <a:cxnLst/>
              <a:rect l="l" t="t" r="r" b="b"/>
              <a:pathLst>
                <a:path w="609600" h="123825">
                  <a:moveTo>
                    <a:pt x="609600" y="123444"/>
                  </a:moveTo>
                  <a:lnTo>
                    <a:pt x="609600" y="0"/>
                  </a:lnTo>
                  <a:lnTo>
                    <a:pt x="0" y="0"/>
                  </a:lnTo>
                  <a:lnTo>
                    <a:pt x="0" y="123444"/>
                  </a:lnTo>
                  <a:lnTo>
                    <a:pt x="609600" y="123444"/>
                  </a:lnTo>
                  <a:close/>
                </a:path>
              </a:pathLst>
            </a:custGeom>
            <a:solidFill>
              <a:srgbClr val="99FF66"/>
            </a:solidFill>
          </p:spPr>
          <p:txBody>
            <a:bodyPr wrap="square" lIns="0" tIns="0" rIns="0" bIns="0" rtlCol="0"/>
            <a:lstStyle/>
            <a:p>
              <a:endParaRPr/>
            </a:p>
          </p:txBody>
        </p:sp>
        <p:sp>
          <p:nvSpPr>
            <p:cNvPr id="39" name="object 39"/>
            <p:cNvSpPr/>
            <p:nvPr/>
          </p:nvSpPr>
          <p:spPr>
            <a:xfrm>
              <a:off x="4124591" y="3777996"/>
              <a:ext cx="622935" cy="128905"/>
            </a:xfrm>
            <a:custGeom>
              <a:avLst/>
              <a:gdLst/>
              <a:ahLst/>
              <a:cxnLst/>
              <a:rect l="l" t="t" r="r" b="b"/>
              <a:pathLst>
                <a:path w="622935" h="128904">
                  <a:moveTo>
                    <a:pt x="12953" y="116586"/>
                  </a:moveTo>
                  <a:lnTo>
                    <a:pt x="12953" y="0"/>
                  </a:lnTo>
                  <a:lnTo>
                    <a:pt x="0" y="0"/>
                  </a:lnTo>
                  <a:lnTo>
                    <a:pt x="0" y="128777"/>
                  </a:lnTo>
                  <a:lnTo>
                    <a:pt x="6857" y="128777"/>
                  </a:lnTo>
                  <a:lnTo>
                    <a:pt x="6857" y="116586"/>
                  </a:lnTo>
                  <a:lnTo>
                    <a:pt x="12953" y="116586"/>
                  </a:lnTo>
                  <a:close/>
                </a:path>
                <a:path w="622935" h="128904">
                  <a:moveTo>
                    <a:pt x="616457" y="116586"/>
                  </a:moveTo>
                  <a:lnTo>
                    <a:pt x="6857" y="116586"/>
                  </a:lnTo>
                  <a:lnTo>
                    <a:pt x="12953" y="122681"/>
                  </a:lnTo>
                  <a:lnTo>
                    <a:pt x="12953" y="128777"/>
                  </a:lnTo>
                  <a:lnTo>
                    <a:pt x="609600" y="128777"/>
                  </a:lnTo>
                  <a:lnTo>
                    <a:pt x="609600" y="122681"/>
                  </a:lnTo>
                  <a:lnTo>
                    <a:pt x="616457" y="116586"/>
                  </a:lnTo>
                  <a:close/>
                </a:path>
                <a:path w="622935" h="128904">
                  <a:moveTo>
                    <a:pt x="12953" y="128777"/>
                  </a:moveTo>
                  <a:lnTo>
                    <a:pt x="12953" y="122681"/>
                  </a:lnTo>
                  <a:lnTo>
                    <a:pt x="6857" y="116586"/>
                  </a:lnTo>
                  <a:lnTo>
                    <a:pt x="6857" y="128777"/>
                  </a:lnTo>
                  <a:lnTo>
                    <a:pt x="12953" y="128777"/>
                  </a:lnTo>
                  <a:close/>
                </a:path>
                <a:path w="622935" h="128904">
                  <a:moveTo>
                    <a:pt x="622553" y="128777"/>
                  </a:moveTo>
                  <a:lnTo>
                    <a:pt x="622553" y="0"/>
                  </a:lnTo>
                  <a:lnTo>
                    <a:pt x="609600" y="0"/>
                  </a:lnTo>
                  <a:lnTo>
                    <a:pt x="609600" y="116586"/>
                  </a:lnTo>
                  <a:lnTo>
                    <a:pt x="616457" y="116586"/>
                  </a:lnTo>
                  <a:lnTo>
                    <a:pt x="616457" y="128777"/>
                  </a:lnTo>
                  <a:lnTo>
                    <a:pt x="622553" y="128777"/>
                  </a:lnTo>
                  <a:close/>
                </a:path>
                <a:path w="622935" h="128904">
                  <a:moveTo>
                    <a:pt x="616457" y="128777"/>
                  </a:moveTo>
                  <a:lnTo>
                    <a:pt x="616457" y="116586"/>
                  </a:lnTo>
                  <a:lnTo>
                    <a:pt x="609600" y="122681"/>
                  </a:lnTo>
                  <a:lnTo>
                    <a:pt x="609600" y="128777"/>
                  </a:lnTo>
                  <a:lnTo>
                    <a:pt x="616457" y="128777"/>
                  </a:lnTo>
                  <a:close/>
                </a:path>
              </a:pathLst>
            </a:custGeom>
            <a:solidFill>
              <a:srgbClr val="5490A8"/>
            </a:solidFill>
          </p:spPr>
          <p:txBody>
            <a:bodyPr wrap="square" lIns="0" tIns="0" rIns="0" bIns="0" rtlCol="0"/>
            <a:lstStyle/>
            <a:p>
              <a:endParaRPr/>
            </a:p>
          </p:txBody>
        </p:sp>
        <p:sp>
          <p:nvSpPr>
            <p:cNvPr id="40" name="object 40"/>
            <p:cNvSpPr/>
            <p:nvPr/>
          </p:nvSpPr>
          <p:spPr>
            <a:xfrm>
              <a:off x="4818773" y="3777234"/>
              <a:ext cx="609600" cy="123825"/>
            </a:xfrm>
            <a:custGeom>
              <a:avLst/>
              <a:gdLst/>
              <a:ahLst/>
              <a:cxnLst/>
              <a:rect l="l" t="t" r="r" b="b"/>
              <a:pathLst>
                <a:path w="609600" h="123825">
                  <a:moveTo>
                    <a:pt x="609600" y="123444"/>
                  </a:moveTo>
                  <a:lnTo>
                    <a:pt x="609600" y="0"/>
                  </a:lnTo>
                  <a:lnTo>
                    <a:pt x="0" y="0"/>
                  </a:lnTo>
                  <a:lnTo>
                    <a:pt x="0" y="123444"/>
                  </a:lnTo>
                  <a:lnTo>
                    <a:pt x="609600" y="123444"/>
                  </a:lnTo>
                  <a:close/>
                </a:path>
              </a:pathLst>
            </a:custGeom>
            <a:solidFill>
              <a:srgbClr val="99FF66"/>
            </a:solidFill>
          </p:spPr>
          <p:txBody>
            <a:bodyPr wrap="square" lIns="0" tIns="0" rIns="0" bIns="0" rtlCol="0"/>
            <a:lstStyle/>
            <a:p>
              <a:endParaRPr/>
            </a:p>
          </p:txBody>
        </p:sp>
        <p:sp>
          <p:nvSpPr>
            <p:cNvPr id="41" name="object 41"/>
            <p:cNvSpPr/>
            <p:nvPr/>
          </p:nvSpPr>
          <p:spPr>
            <a:xfrm>
              <a:off x="4811915" y="3777996"/>
              <a:ext cx="622935" cy="128905"/>
            </a:xfrm>
            <a:custGeom>
              <a:avLst/>
              <a:gdLst/>
              <a:ahLst/>
              <a:cxnLst/>
              <a:rect l="l" t="t" r="r" b="b"/>
              <a:pathLst>
                <a:path w="622935" h="128904">
                  <a:moveTo>
                    <a:pt x="12953" y="116586"/>
                  </a:moveTo>
                  <a:lnTo>
                    <a:pt x="12953" y="0"/>
                  </a:lnTo>
                  <a:lnTo>
                    <a:pt x="0" y="0"/>
                  </a:lnTo>
                  <a:lnTo>
                    <a:pt x="0" y="128777"/>
                  </a:lnTo>
                  <a:lnTo>
                    <a:pt x="6857" y="128777"/>
                  </a:lnTo>
                  <a:lnTo>
                    <a:pt x="6857" y="116586"/>
                  </a:lnTo>
                  <a:lnTo>
                    <a:pt x="12953" y="116586"/>
                  </a:lnTo>
                  <a:close/>
                </a:path>
                <a:path w="622935" h="128904">
                  <a:moveTo>
                    <a:pt x="616457" y="116586"/>
                  </a:moveTo>
                  <a:lnTo>
                    <a:pt x="6857" y="116586"/>
                  </a:lnTo>
                  <a:lnTo>
                    <a:pt x="12953" y="122681"/>
                  </a:lnTo>
                  <a:lnTo>
                    <a:pt x="12953" y="128777"/>
                  </a:lnTo>
                  <a:lnTo>
                    <a:pt x="609600" y="128777"/>
                  </a:lnTo>
                  <a:lnTo>
                    <a:pt x="609600" y="122681"/>
                  </a:lnTo>
                  <a:lnTo>
                    <a:pt x="616457" y="116586"/>
                  </a:lnTo>
                  <a:close/>
                </a:path>
                <a:path w="622935" h="128904">
                  <a:moveTo>
                    <a:pt x="12953" y="128777"/>
                  </a:moveTo>
                  <a:lnTo>
                    <a:pt x="12953" y="122681"/>
                  </a:lnTo>
                  <a:lnTo>
                    <a:pt x="6857" y="116586"/>
                  </a:lnTo>
                  <a:lnTo>
                    <a:pt x="6857" y="128777"/>
                  </a:lnTo>
                  <a:lnTo>
                    <a:pt x="12953" y="128777"/>
                  </a:lnTo>
                  <a:close/>
                </a:path>
                <a:path w="622935" h="128904">
                  <a:moveTo>
                    <a:pt x="622553" y="128777"/>
                  </a:moveTo>
                  <a:lnTo>
                    <a:pt x="622553" y="0"/>
                  </a:lnTo>
                  <a:lnTo>
                    <a:pt x="609600" y="0"/>
                  </a:lnTo>
                  <a:lnTo>
                    <a:pt x="609600" y="116586"/>
                  </a:lnTo>
                  <a:lnTo>
                    <a:pt x="616457" y="116586"/>
                  </a:lnTo>
                  <a:lnTo>
                    <a:pt x="616457" y="128777"/>
                  </a:lnTo>
                  <a:lnTo>
                    <a:pt x="622553" y="128777"/>
                  </a:lnTo>
                  <a:close/>
                </a:path>
                <a:path w="622935" h="128904">
                  <a:moveTo>
                    <a:pt x="616457" y="128777"/>
                  </a:moveTo>
                  <a:lnTo>
                    <a:pt x="616457" y="116586"/>
                  </a:lnTo>
                  <a:lnTo>
                    <a:pt x="609600" y="122681"/>
                  </a:lnTo>
                  <a:lnTo>
                    <a:pt x="609600" y="128777"/>
                  </a:lnTo>
                  <a:lnTo>
                    <a:pt x="616457" y="128777"/>
                  </a:lnTo>
                  <a:close/>
                </a:path>
              </a:pathLst>
            </a:custGeom>
            <a:solidFill>
              <a:srgbClr val="5490A8"/>
            </a:solidFill>
          </p:spPr>
          <p:txBody>
            <a:bodyPr wrap="square" lIns="0" tIns="0" rIns="0" bIns="0" rtlCol="0"/>
            <a:lstStyle/>
            <a:p>
              <a:endParaRPr/>
            </a:p>
          </p:txBody>
        </p:sp>
        <p:sp>
          <p:nvSpPr>
            <p:cNvPr id="42" name="object 42"/>
            <p:cNvSpPr/>
            <p:nvPr/>
          </p:nvSpPr>
          <p:spPr>
            <a:xfrm>
              <a:off x="2683649" y="4635246"/>
              <a:ext cx="2819400" cy="795655"/>
            </a:xfrm>
            <a:custGeom>
              <a:avLst/>
              <a:gdLst/>
              <a:ahLst/>
              <a:cxnLst/>
              <a:rect l="l" t="t" r="r" b="b"/>
              <a:pathLst>
                <a:path w="2819400" h="795654">
                  <a:moveTo>
                    <a:pt x="2819400" y="377951"/>
                  </a:moveTo>
                  <a:lnTo>
                    <a:pt x="2819400" y="0"/>
                  </a:lnTo>
                  <a:lnTo>
                    <a:pt x="0" y="0"/>
                  </a:lnTo>
                  <a:lnTo>
                    <a:pt x="0" y="377951"/>
                  </a:lnTo>
                  <a:lnTo>
                    <a:pt x="2805" y="426699"/>
                  </a:lnTo>
                  <a:lnTo>
                    <a:pt x="11014" y="473781"/>
                  </a:lnTo>
                  <a:lnTo>
                    <a:pt x="24315" y="518888"/>
                  </a:lnTo>
                  <a:lnTo>
                    <a:pt x="42396" y="561707"/>
                  </a:lnTo>
                  <a:lnTo>
                    <a:pt x="64946" y="601926"/>
                  </a:lnTo>
                  <a:lnTo>
                    <a:pt x="91653" y="639235"/>
                  </a:lnTo>
                  <a:lnTo>
                    <a:pt x="122205" y="673322"/>
                  </a:lnTo>
                  <a:lnTo>
                    <a:pt x="156292" y="703874"/>
                  </a:lnTo>
                  <a:lnTo>
                    <a:pt x="193601" y="730581"/>
                  </a:lnTo>
                  <a:lnTo>
                    <a:pt x="233820" y="753131"/>
                  </a:lnTo>
                  <a:lnTo>
                    <a:pt x="276639" y="771212"/>
                  </a:lnTo>
                  <a:lnTo>
                    <a:pt x="321746" y="784513"/>
                  </a:lnTo>
                  <a:lnTo>
                    <a:pt x="368828" y="792722"/>
                  </a:lnTo>
                  <a:lnTo>
                    <a:pt x="417576" y="795527"/>
                  </a:lnTo>
                  <a:lnTo>
                    <a:pt x="2401824" y="795527"/>
                  </a:lnTo>
                  <a:lnTo>
                    <a:pt x="2450430" y="792722"/>
                  </a:lnTo>
                  <a:lnTo>
                    <a:pt x="2497413" y="784513"/>
                  </a:lnTo>
                  <a:lnTo>
                    <a:pt x="2542457" y="771212"/>
                  </a:lnTo>
                  <a:lnTo>
                    <a:pt x="2585246" y="753131"/>
                  </a:lnTo>
                  <a:lnTo>
                    <a:pt x="2625461" y="730581"/>
                  </a:lnTo>
                  <a:lnTo>
                    <a:pt x="2662787" y="703874"/>
                  </a:lnTo>
                  <a:lnTo>
                    <a:pt x="2696908" y="673322"/>
                  </a:lnTo>
                  <a:lnTo>
                    <a:pt x="2727506" y="639235"/>
                  </a:lnTo>
                  <a:lnTo>
                    <a:pt x="2754266" y="601926"/>
                  </a:lnTo>
                  <a:lnTo>
                    <a:pt x="2776870" y="561707"/>
                  </a:lnTo>
                  <a:lnTo>
                    <a:pt x="2795002" y="518888"/>
                  </a:lnTo>
                  <a:lnTo>
                    <a:pt x="2808345" y="473781"/>
                  </a:lnTo>
                  <a:lnTo>
                    <a:pt x="2816583" y="426699"/>
                  </a:lnTo>
                  <a:lnTo>
                    <a:pt x="2819400" y="377951"/>
                  </a:lnTo>
                  <a:close/>
                </a:path>
              </a:pathLst>
            </a:custGeom>
            <a:solidFill>
              <a:srgbClr val="000000"/>
            </a:solidFill>
          </p:spPr>
          <p:txBody>
            <a:bodyPr wrap="square" lIns="0" tIns="0" rIns="0" bIns="0" rtlCol="0"/>
            <a:lstStyle/>
            <a:p>
              <a:endParaRPr/>
            </a:p>
          </p:txBody>
        </p:sp>
        <p:sp>
          <p:nvSpPr>
            <p:cNvPr id="43" name="object 43"/>
            <p:cNvSpPr/>
            <p:nvPr/>
          </p:nvSpPr>
          <p:spPr>
            <a:xfrm>
              <a:off x="2664599" y="4635246"/>
              <a:ext cx="2857500" cy="814705"/>
            </a:xfrm>
            <a:custGeom>
              <a:avLst/>
              <a:gdLst/>
              <a:ahLst/>
              <a:cxnLst/>
              <a:rect l="l" t="t" r="r" b="b"/>
              <a:pathLst>
                <a:path w="2857500" h="814704">
                  <a:moveTo>
                    <a:pt x="2857500" y="377951"/>
                  </a:moveTo>
                  <a:lnTo>
                    <a:pt x="2857500" y="0"/>
                  </a:lnTo>
                  <a:lnTo>
                    <a:pt x="2819400" y="0"/>
                  </a:lnTo>
                  <a:lnTo>
                    <a:pt x="2819400" y="377951"/>
                  </a:lnTo>
                  <a:lnTo>
                    <a:pt x="2818638" y="399287"/>
                  </a:lnTo>
                  <a:lnTo>
                    <a:pt x="2809274" y="466914"/>
                  </a:lnTo>
                  <a:lnTo>
                    <a:pt x="2795933" y="512598"/>
                  </a:lnTo>
                  <a:lnTo>
                    <a:pt x="2777456" y="555807"/>
                  </a:lnTo>
                  <a:lnTo>
                    <a:pt x="2754212" y="596197"/>
                  </a:lnTo>
                  <a:lnTo>
                    <a:pt x="2726567" y="633423"/>
                  </a:lnTo>
                  <a:lnTo>
                    <a:pt x="2694889" y="667140"/>
                  </a:lnTo>
                  <a:lnTo>
                    <a:pt x="2659544" y="697005"/>
                  </a:lnTo>
                  <a:lnTo>
                    <a:pt x="2620901" y="722672"/>
                  </a:lnTo>
                  <a:lnTo>
                    <a:pt x="2579327" y="743797"/>
                  </a:lnTo>
                  <a:lnTo>
                    <a:pt x="2535188" y="760036"/>
                  </a:lnTo>
                  <a:lnTo>
                    <a:pt x="2488851" y="771045"/>
                  </a:lnTo>
                  <a:lnTo>
                    <a:pt x="2440686" y="776477"/>
                  </a:lnTo>
                  <a:lnTo>
                    <a:pt x="436626" y="776477"/>
                  </a:lnTo>
                  <a:lnTo>
                    <a:pt x="388313" y="773844"/>
                  </a:lnTo>
                  <a:lnTo>
                    <a:pt x="341450" y="765391"/>
                  </a:lnTo>
                  <a:lnTo>
                    <a:pt x="296448" y="751469"/>
                  </a:lnTo>
                  <a:lnTo>
                    <a:pt x="253714" y="732431"/>
                  </a:lnTo>
                  <a:lnTo>
                    <a:pt x="213660" y="708629"/>
                  </a:lnTo>
                  <a:lnTo>
                    <a:pt x="176693" y="680413"/>
                  </a:lnTo>
                  <a:lnTo>
                    <a:pt x="143224" y="648137"/>
                  </a:lnTo>
                  <a:lnTo>
                    <a:pt x="113662" y="612151"/>
                  </a:lnTo>
                  <a:lnTo>
                    <a:pt x="88416" y="572807"/>
                  </a:lnTo>
                  <a:lnTo>
                    <a:pt x="67896" y="530458"/>
                  </a:lnTo>
                  <a:lnTo>
                    <a:pt x="52511" y="485455"/>
                  </a:lnTo>
                  <a:lnTo>
                    <a:pt x="42672" y="438149"/>
                  </a:lnTo>
                  <a:lnTo>
                    <a:pt x="38100" y="398525"/>
                  </a:lnTo>
                  <a:lnTo>
                    <a:pt x="38100" y="0"/>
                  </a:lnTo>
                  <a:lnTo>
                    <a:pt x="0" y="0"/>
                  </a:lnTo>
                  <a:lnTo>
                    <a:pt x="0" y="400811"/>
                  </a:lnTo>
                  <a:lnTo>
                    <a:pt x="4572" y="445007"/>
                  </a:lnTo>
                  <a:lnTo>
                    <a:pt x="20773" y="511879"/>
                  </a:lnTo>
                  <a:lnTo>
                    <a:pt x="36968" y="554637"/>
                  </a:lnTo>
                  <a:lnTo>
                    <a:pt x="57140" y="594812"/>
                  </a:lnTo>
                  <a:lnTo>
                    <a:pt x="81463" y="632601"/>
                  </a:lnTo>
                  <a:lnTo>
                    <a:pt x="110110" y="668199"/>
                  </a:lnTo>
                  <a:lnTo>
                    <a:pt x="143256" y="701801"/>
                  </a:lnTo>
                  <a:lnTo>
                    <a:pt x="175260" y="728471"/>
                  </a:lnTo>
                  <a:lnTo>
                    <a:pt x="214193" y="754146"/>
                  </a:lnTo>
                  <a:lnTo>
                    <a:pt x="255608" y="775645"/>
                  </a:lnTo>
                  <a:lnTo>
                    <a:pt x="299032" y="792703"/>
                  </a:lnTo>
                  <a:lnTo>
                    <a:pt x="343992" y="805055"/>
                  </a:lnTo>
                  <a:lnTo>
                    <a:pt x="390014" y="812435"/>
                  </a:lnTo>
                  <a:lnTo>
                    <a:pt x="436626" y="814577"/>
                  </a:lnTo>
                  <a:lnTo>
                    <a:pt x="2420874" y="814577"/>
                  </a:lnTo>
                  <a:lnTo>
                    <a:pt x="2465832" y="812291"/>
                  </a:lnTo>
                  <a:lnTo>
                    <a:pt x="2513937" y="804842"/>
                  </a:lnTo>
                  <a:lnTo>
                    <a:pt x="2560225" y="792092"/>
                  </a:lnTo>
                  <a:lnTo>
                    <a:pt x="2604372" y="774387"/>
                  </a:lnTo>
                  <a:lnTo>
                    <a:pt x="2646053" y="752067"/>
                  </a:lnTo>
                  <a:lnTo>
                    <a:pt x="2684944" y="725475"/>
                  </a:lnTo>
                  <a:lnTo>
                    <a:pt x="2720722" y="694954"/>
                  </a:lnTo>
                  <a:lnTo>
                    <a:pt x="2753061" y="660846"/>
                  </a:lnTo>
                  <a:lnTo>
                    <a:pt x="2781638" y="623494"/>
                  </a:lnTo>
                  <a:lnTo>
                    <a:pt x="2806128" y="583239"/>
                  </a:lnTo>
                  <a:lnTo>
                    <a:pt x="2826207" y="540425"/>
                  </a:lnTo>
                  <a:lnTo>
                    <a:pt x="2841552" y="495394"/>
                  </a:lnTo>
                  <a:lnTo>
                    <a:pt x="2851836" y="448488"/>
                  </a:lnTo>
                  <a:lnTo>
                    <a:pt x="2856738" y="400049"/>
                  </a:lnTo>
                  <a:lnTo>
                    <a:pt x="2857500" y="377951"/>
                  </a:lnTo>
                  <a:close/>
                </a:path>
              </a:pathLst>
            </a:custGeom>
            <a:solidFill>
              <a:srgbClr val="5490A8"/>
            </a:solidFill>
          </p:spPr>
          <p:txBody>
            <a:bodyPr wrap="square" lIns="0" tIns="0" rIns="0" bIns="0" rtlCol="0"/>
            <a:lstStyle/>
            <a:p>
              <a:endParaRPr/>
            </a:p>
          </p:txBody>
        </p:sp>
        <p:sp>
          <p:nvSpPr>
            <p:cNvPr id="44" name="object 44"/>
            <p:cNvSpPr/>
            <p:nvPr/>
          </p:nvSpPr>
          <p:spPr>
            <a:xfrm>
              <a:off x="2986925" y="4634484"/>
              <a:ext cx="2405380" cy="519430"/>
            </a:xfrm>
            <a:custGeom>
              <a:avLst/>
              <a:gdLst/>
              <a:ahLst/>
              <a:cxnLst/>
              <a:rect l="l" t="t" r="r" b="b"/>
              <a:pathLst>
                <a:path w="2405379" h="519429">
                  <a:moveTo>
                    <a:pt x="2404872" y="518922"/>
                  </a:moveTo>
                  <a:lnTo>
                    <a:pt x="2404872" y="0"/>
                  </a:lnTo>
                  <a:lnTo>
                    <a:pt x="0" y="0"/>
                  </a:lnTo>
                  <a:lnTo>
                    <a:pt x="0" y="518922"/>
                  </a:lnTo>
                  <a:lnTo>
                    <a:pt x="2404872" y="518922"/>
                  </a:lnTo>
                  <a:close/>
                </a:path>
              </a:pathLst>
            </a:custGeom>
            <a:solidFill>
              <a:srgbClr val="99FF66"/>
            </a:solidFill>
          </p:spPr>
          <p:txBody>
            <a:bodyPr wrap="square" lIns="0" tIns="0" rIns="0" bIns="0" rtlCol="0"/>
            <a:lstStyle/>
            <a:p>
              <a:endParaRPr/>
            </a:p>
          </p:txBody>
        </p:sp>
        <p:sp>
          <p:nvSpPr>
            <p:cNvPr id="45" name="object 45"/>
            <p:cNvSpPr/>
            <p:nvPr/>
          </p:nvSpPr>
          <p:spPr>
            <a:xfrm>
              <a:off x="2980067" y="4635246"/>
              <a:ext cx="2418080" cy="524510"/>
            </a:xfrm>
            <a:custGeom>
              <a:avLst/>
              <a:gdLst/>
              <a:ahLst/>
              <a:cxnLst/>
              <a:rect l="l" t="t" r="r" b="b"/>
              <a:pathLst>
                <a:path w="2418079" h="524510">
                  <a:moveTo>
                    <a:pt x="12953" y="511301"/>
                  </a:moveTo>
                  <a:lnTo>
                    <a:pt x="12953" y="0"/>
                  </a:lnTo>
                  <a:lnTo>
                    <a:pt x="0" y="0"/>
                  </a:lnTo>
                  <a:lnTo>
                    <a:pt x="0" y="524255"/>
                  </a:lnTo>
                  <a:lnTo>
                    <a:pt x="6857" y="524255"/>
                  </a:lnTo>
                  <a:lnTo>
                    <a:pt x="6857" y="511301"/>
                  </a:lnTo>
                  <a:lnTo>
                    <a:pt x="12953" y="511301"/>
                  </a:lnTo>
                  <a:close/>
                </a:path>
                <a:path w="2418079" h="524510">
                  <a:moveTo>
                    <a:pt x="2411729" y="511301"/>
                  </a:moveTo>
                  <a:lnTo>
                    <a:pt x="6857" y="511301"/>
                  </a:lnTo>
                  <a:lnTo>
                    <a:pt x="12953" y="518159"/>
                  </a:lnTo>
                  <a:lnTo>
                    <a:pt x="12953" y="524255"/>
                  </a:lnTo>
                  <a:lnTo>
                    <a:pt x="2404872" y="524255"/>
                  </a:lnTo>
                  <a:lnTo>
                    <a:pt x="2404872" y="518159"/>
                  </a:lnTo>
                  <a:lnTo>
                    <a:pt x="2411729" y="511301"/>
                  </a:lnTo>
                  <a:close/>
                </a:path>
                <a:path w="2418079" h="524510">
                  <a:moveTo>
                    <a:pt x="12953" y="524255"/>
                  </a:moveTo>
                  <a:lnTo>
                    <a:pt x="12953" y="518159"/>
                  </a:lnTo>
                  <a:lnTo>
                    <a:pt x="6857" y="511301"/>
                  </a:lnTo>
                  <a:lnTo>
                    <a:pt x="6857" y="524255"/>
                  </a:lnTo>
                  <a:lnTo>
                    <a:pt x="12953" y="524255"/>
                  </a:lnTo>
                  <a:close/>
                </a:path>
                <a:path w="2418079" h="524510">
                  <a:moveTo>
                    <a:pt x="2417825" y="524255"/>
                  </a:moveTo>
                  <a:lnTo>
                    <a:pt x="2417825" y="0"/>
                  </a:lnTo>
                  <a:lnTo>
                    <a:pt x="2404872" y="0"/>
                  </a:lnTo>
                  <a:lnTo>
                    <a:pt x="2404872" y="511301"/>
                  </a:lnTo>
                  <a:lnTo>
                    <a:pt x="2411729" y="511301"/>
                  </a:lnTo>
                  <a:lnTo>
                    <a:pt x="2411729" y="524255"/>
                  </a:lnTo>
                  <a:lnTo>
                    <a:pt x="2417825" y="524255"/>
                  </a:lnTo>
                  <a:close/>
                </a:path>
                <a:path w="2418079" h="524510">
                  <a:moveTo>
                    <a:pt x="2411729" y="524255"/>
                  </a:moveTo>
                  <a:lnTo>
                    <a:pt x="2411729" y="511301"/>
                  </a:lnTo>
                  <a:lnTo>
                    <a:pt x="2404872" y="518159"/>
                  </a:lnTo>
                  <a:lnTo>
                    <a:pt x="2404872" y="524255"/>
                  </a:lnTo>
                  <a:lnTo>
                    <a:pt x="2411729" y="524255"/>
                  </a:lnTo>
                  <a:close/>
                </a:path>
              </a:pathLst>
            </a:custGeom>
            <a:solidFill>
              <a:srgbClr val="5490A8"/>
            </a:solidFill>
          </p:spPr>
          <p:txBody>
            <a:bodyPr wrap="square" lIns="0" tIns="0" rIns="0" bIns="0" rtlCol="0"/>
            <a:lstStyle/>
            <a:p>
              <a:endParaRPr/>
            </a:p>
          </p:txBody>
        </p:sp>
      </p:grpSp>
      <p:sp>
        <p:nvSpPr>
          <p:cNvPr id="46" name="object 46"/>
          <p:cNvSpPr txBox="1"/>
          <p:nvPr/>
        </p:nvSpPr>
        <p:spPr>
          <a:xfrm>
            <a:off x="2986925" y="4634484"/>
            <a:ext cx="2423160" cy="519430"/>
          </a:xfrm>
          <a:prstGeom prst="rect">
            <a:avLst/>
          </a:prstGeom>
        </p:spPr>
        <p:txBody>
          <a:bodyPr vert="horz" wrap="square" lIns="0" tIns="0" rIns="0" bIns="0" rtlCol="0">
            <a:spAutoFit/>
          </a:bodyPr>
          <a:lstStyle/>
          <a:p>
            <a:pPr marL="727075">
              <a:lnSpc>
                <a:spcPts val="1550"/>
              </a:lnSpc>
            </a:pPr>
            <a:r>
              <a:rPr sz="2400" b="1" spc="-10" dirty="0">
                <a:latin typeface="Arial"/>
                <a:cs typeface="Arial"/>
              </a:rPr>
              <a:t>Kernel</a:t>
            </a:r>
            <a:endParaRPr sz="2400">
              <a:latin typeface="Arial"/>
              <a:cs typeface="Arial"/>
            </a:endParaRPr>
          </a:p>
        </p:txBody>
      </p:sp>
      <p:grpSp>
        <p:nvGrpSpPr>
          <p:cNvPr id="47" name="object 47"/>
          <p:cNvGrpSpPr/>
          <p:nvPr/>
        </p:nvGrpSpPr>
        <p:grpSpPr>
          <a:xfrm>
            <a:off x="2832239" y="5362955"/>
            <a:ext cx="2612390" cy="129539"/>
            <a:chOff x="2832239" y="5362955"/>
            <a:chExt cx="2612390" cy="129539"/>
          </a:xfrm>
        </p:grpSpPr>
        <p:sp>
          <p:nvSpPr>
            <p:cNvPr id="48" name="object 48"/>
            <p:cNvSpPr/>
            <p:nvPr/>
          </p:nvSpPr>
          <p:spPr>
            <a:xfrm>
              <a:off x="2839097" y="5369051"/>
              <a:ext cx="2598420" cy="123825"/>
            </a:xfrm>
            <a:custGeom>
              <a:avLst/>
              <a:gdLst/>
              <a:ahLst/>
              <a:cxnLst/>
              <a:rect l="l" t="t" r="r" b="b"/>
              <a:pathLst>
                <a:path w="2598420" h="123825">
                  <a:moveTo>
                    <a:pt x="2598419" y="123444"/>
                  </a:moveTo>
                  <a:lnTo>
                    <a:pt x="2598419" y="0"/>
                  </a:lnTo>
                  <a:lnTo>
                    <a:pt x="0" y="0"/>
                  </a:lnTo>
                  <a:lnTo>
                    <a:pt x="0" y="123444"/>
                  </a:lnTo>
                  <a:lnTo>
                    <a:pt x="2598419" y="123444"/>
                  </a:lnTo>
                  <a:close/>
                </a:path>
              </a:pathLst>
            </a:custGeom>
            <a:solidFill>
              <a:srgbClr val="FF0043"/>
            </a:solidFill>
          </p:spPr>
          <p:txBody>
            <a:bodyPr wrap="square" lIns="0" tIns="0" rIns="0" bIns="0" rtlCol="0"/>
            <a:lstStyle/>
            <a:p>
              <a:endParaRPr/>
            </a:p>
          </p:txBody>
        </p:sp>
        <p:sp>
          <p:nvSpPr>
            <p:cNvPr id="49" name="object 49"/>
            <p:cNvSpPr/>
            <p:nvPr/>
          </p:nvSpPr>
          <p:spPr>
            <a:xfrm>
              <a:off x="2832239" y="5362955"/>
              <a:ext cx="2612390" cy="129539"/>
            </a:xfrm>
            <a:custGeom>
              <a:avLst/>
              <a:gdLst/>
              <a:ahLst/>
              <a:cxnLst/>
              <a:rect l="l" t="t" r="r" b="b"/>
              <a:pathLst>
                <a:path w="2612390" h="129539">
                  <a:moveTo>
                    <a:pt x="2612136" y="129540"/>
                  </a:moveTo>
                  <a:lnTo>
                    <a:pt x="2612136" y="0"/>
                  </a:lnTo>
                  <a:lnTo>
                    <a:pt x="0" y="0"/>
                  </a:lnTo>
                  <a:lnTo>
                    <a:pt x="0" y="129540"/>
                  </a:lnTo>
                  <a:lnTo>
                    <a:pt x="6857" y="129540"/>
                  </a:lnTo>
                  <a:lnTo>
                    <a:pt x="6857" y="12192"/>
                  </a:lnTo>
                  <a:lnTo>
                    <a:pt x="12954" y="6096"/>
                  </a:lnTo>
                  <a:lnTo>
                    <a:pt x="12954" y="12192"/>
                  </a:lnTo>
                  <a:lnTo>
                    <a:pt x="2599181" y="12192"/>
                  </a:lnTo>
                  <a:lnTo>
                    <a:pt x="2599181" y="6096"/>
                  </a:lnTo>
                  <a:lnTo>
                    <a:pt x="2605278" y="12192"/>
                  </a:lnTo>
                  <a:lnTo>
                    <a:pt x="2605278" y="129540"/>
                  </a:lnTo>
                  <a:lnTo>
                    <a:pt x="2612136" y="129540"/>
                  </a:lnTo>
                  <a:close/>
                </a:path>
                <a:path w="2612390" h="129539">
                  <a:moveTo>
                    <a:pt x="12954" y="12192"/>
                  </a:moveTo>
                  <a:lnTo>
                    <a:pt x="12954" y="6096"/>
                  </a:lnTo>
                  <a:lnTo>
                    <a:pt x="6857" y="12192"/>
                  </a:lnTo>
                  <a:lnTo>
                    <a:pt x="12954" y="12192"/>
                  </a:lnTo>
                  <a:close/>
                </a:path>
                <a:path w="2612390" h="129539">
                  <a:moveTo>
                    <a:pt x="12954" y="129540"/>
                  </a:moveTo>
                  <a:lnTo>
                    <a:pt x="12954" y="12192"/>
                  </a:lnTo>
                  <a:lnTo>
                    <a:pt x="6857" y="12192"/>
                  </a:lnTo>
                  <a:lnTo>
                    <a:pt x="6857" y="129540"/>
                  </a:lnTo>
                  <a:lnTo>
                    <a:pt x="12954" y="129540"/>
                  </a:lnTo>
                  <a:close/>
                </a:path>
                <a:path w="2612390" h="129539">
                  <a:moveTo>
                    <a:pt x="2605278" y="12192"/>
                  </a:moveTo>
                  <a:lnTo>
                    <a:pt x="2599181" y="6096"/>
                  </a:lnTo>
                  <a:lnTo>
                    <a:pt x="2599181" y="12192"/>
                  </a:lnTo>
                  <a:lnTo>
                    <a:pt x="2605278" y="12192"/>
                  </a:lnTo>
                  <a:close/>
                </a:path>
                <a:path w="2612390" h="129539">
                  <a:moveTo>
                    <a:pt x="2605278" y="129540"/>
                  </a:moveTo>
                  <a:lnTo>
                    <a:pt x="2605278" y="12192"/>
                  </a:lnTo>
                  <a:lnTo>
                    <a:pt x="2599181" y="12192"/>
                  </a:lnTo>
                  <a:lnTo>
                    <a:pt x="2599181" y="129540"/>
                  </a:lnTo>
                  <a:lnTo>
                    <a:pt x="2605278" y="129540"/>
                  </a:lnTo>
                  <a:close/>
                </a:path>
              </a:pathLst>
            </a:custGeom>
            <a:solidFill>
              <a:srgbClr val="5490A8"/>
            </a:solidFill>
          </p:spPr>
          <p:txBody>
            <a:bodyPr wrap="square" lIns="0" tIns="0" rIns="0" bIns="0" rtlCol="0"/>
            <a:lstStyle/>
            <a:p>
              <a:endParaRPr/>
            </a:p>
          </p:txBody>
        </p:sp>
      </p:grpSp>
      <p:sp>
        <p:nvSpPr>
          <p:cNvPr id="50" name="object 50"/>
          <p:cNvSpPr txBox="1"/>
          <p:nvPr/>
        </p:nvSpPr>
        <p:spPr>
          <a:xfrm>
            <a:off x="6568573" y="4637023"/>
            <a:ext cx="2673985" cy="879475"/>
          </a:xfrm>
          <a:prstGeom prst="rect">
            <a:avLst/>
          </a:prstGeom>
        </p:spPr>
        <p:txBody>
          <a:bodyPr vert="horz" wrap="square" lIns="0" tIns="12700" rIns="0" bIns="0" rtlCol="0">
            <a:spAutoFit/>
          </a:bodyPr>
          <a:lstStyle/>
          <a:p>
            <a:pPr marL="12700" marR="5080">
              <a:lnSpc>
                <a:spcPct val="100000"/>
              </a:lnSpc>
              <a:spcBef>
                <a:spcPts val="100"/>
              </a:spcBef>
            </a:pPr>
            <a:r>
              <a:rPr sz="2800" dirty="0">
                <a:latin typeface="Times New Roman"/>
                <a:cs typeface="Times New Roman"/>
              </a:rPr>
              <a:t>Hypervisor </a:t>
            </a:r>
            <a:r>
              <a:rPr sz="2800" spc="5" dirty="0">
                <a:latin typeface="Times New Roman"/>
                <a:cs typeface="Times New Roman"/>
              </a:rPr>
              <a:t> </a:t>
            </a:r>
            <a:r>
              <a:rPr sz="2800" dirty="0">
                <a:latin typeface="Times New Roman"/>
                <a:cs typeface="Times New Roman"/>
              </a:rPr>
              <a:t>Hardware/firmwar</a:t>
            </a:r>
            <a:endParaRPr sz="2800">
              <a:latin typeface="Times New Roman"/>
              <a:cs typeface="Times New Roman"/>
            </a:endParaRPr>
          </a:p>
        </p:txBody>
      </p:sp>
      <p:grpSp>
        <p:nvGrpSpPr>
          <p:cNvPr id="51" name="object 51"/>
          <p:cNvGrpSpPr/>
          <p:nvPr/>
        </p:nvGrpSpPr>
        <p:grpSpPr>
          <a:xfrm>
            <a:off x="774839" y="5491734"/>
            <a:ext cx="9144000" cy="858519"/>
            <a:chOff x="774839" y="5491734"/>
            <a:chExt cx="9144000" cy="858519"/>
          </a:xfrm>
        </p:grpSpPr>
        <p:sp>
          <p:nvSpPr>
            <p:cNvPr id="52" name="object 52"/>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53" name="object 53"/>
            <p:cNvSpPr/>
            <p:nvPr/>
          </p:nvSpPr>
          <p:spPr>
            <a:xfrm>
              <a:off x="2839097" y="5491734"/>
              <a:ext cx="2598420" cy="295275"/>
            </a:xfrm>
            <a:custGeom>
              <a:avLst/>
              <a:gdLst/>
              <a:ahLst/>
              <a:cxnLst/>
              <a:rect l="l" t="t" r="r" b="b"/>
              <a:pathLst>
                <a:path w="2598420" h="295275">
                  <a:moveTo>
                    <a:pt x="2598419" y="294893"/>
                  </a:moveTo>
                  <a:lnTo>
                    <a:pt x="2598419" y="0"/>
                  </a:lnTo>
                  <a:lnTo>
                    <a:pt x="0" y="0"/>
                  </a:lnTo>
                  <a:lnTo>
                    <a:pt x="0" y="294893"/>
                  </a:lnTo>
                  <a:lnTo>
                    <a:pt x="2598419" y="294893"/>
                  </a:lnTo>
                  <a:close/>
                </a:path>
              </a:pathLst>
            </a:custGeom>
            <a:solidFill>
              <a:srgbClr val="FF0043"/>
            </a:solidFill>
          </p:spPr>
          <p:txBody>
            <a:bodyPr wrap="square" lIns="0" tIns="0" rIns="0" bIns="0" rtlCol="0"/>
            <a:lstStyle/>
            <a:p>
              <a:endParaRPr/>
            </a:p>
          </p:txBody>
        </p:sp>
        <p:sp>
          <p:nvSpPr>
            <p:cNvPr id="54" name="object 54"/>
            <p:cNvSpPr/>
            <p:nvPr/>
          </p:nvSpPr>
          <p:spPr>
            <a:xfrm>
              <a:off x="2832239" y="5492496"/>
              <a:ext cx="2612390" cy="300355"/>
            </a:xfrm>
            <a:custGeom>
              <a:avLst/>
              <a:gdLst/>
              <a:ahLst/>
              <a:cxnLst/>
              <a:rect l="l" t="t" r="r" b="b"/>
              <a:pathLst>
                <a:path w="2612390" h="300354">
                  <a:moveTo>
                    <a:pt x="12954" y="288036"/>
                  </a:moveTo>
                  <a:lnTo>
                    <a:pt x="12954" y="0"/>
                  </a:lnTo>
                  <a:lnTo>
                    <a:pt x="0" y="0"/>
                  </a:lnTo>
                  <a:lnTo>
                    <a:pt x="0" y="300227"/>
                  </a:lnTo>
                  <a:lnTo>
                    <a:pt x="6858" y="300227"/>
                  </a:lnTo>
                  <a:lnTo>
                    <a:pt x="6857" y="288036"/>
                  </a:lnTo>
                  <a:lnTo>
                    <a:pt x="12954" y="288036"/>
                  </a:lnTo>
                  <a:close/>
                </a:path>
                <a:path w="2612390" h="300354">
                  <a:moveTo>
                    <a:pt x="2605278" y="288036"/>
                  </a:moveTo>
                  <a:lnTo>
                    <a:pt x="6857" y="288036"/>
                  </a:lnTo>
                  <a:lnTo>
                    <a:pt x="12954" y="294131"/>
                  </a:lnTo>
                  <a:lnTo>
                    <a:pt x="12954" y="300227"/>
                  </a:lnTo>
                  <a:lnTo>
                    <a:pt x="2599181" y="300227"/>
                  </a:lnTo>
                  <a:lnTo>
                    <a:pt x="2599181" y="294131"/>
                  </a:lnTo>
                  <a:lnTo>
                    <a:pt x="2605278" y="288036"/>
                  </a:lnTo>
                  <a:close/>
                </a:path>
                <a:path w="2612390" h="300354">
                  <a:moveTo>
                    <a:pt x="12954" y="300227"/>
                  </a:moveTo>
                  <a:lnTo>
                    <a:pt x="12954" y="294131"/>
                  </a:lnTo>
                  <a:lnTo>
                    <a:pt x="6857" y="288036"/>
                  </a:lnTo>
                  <a:lnTo>
                    <a:pt x="6858" y="300227"/>
                  </a:lnTo>
                  <a:lnTo>
                    <a:pt x="12954" y="300227"/>
                  </a:lnTo>
                  <a:close/>
                </a:path>
                <a:path w="2612390" h="300354">
                  <a:moveTo>
                    <a:pt x="2612136" y="300227"/>
                  </a:moveTo>
                  <a:lnTo>
                    <a:pt x="2612136" y="0"/>
                  </a:lnTo>
                  <a:lnTo>
                    <a:pt x="2599181" y="0"/>
                  </a:lnTo>
                  <a:lnTo>
                    <a:pt x="2599181" y="288036"/>
                  </a:lnTo>
                  <a:lnTo>
                    <a:pt x="2605278" y="288036"/>
                  </a:lnTo>
                  <a:lnTo>
                    <a:pt x="2605278" y="300227"/>
                  </a:lnTo>
                  <a:lnTo>
                    <a:pt x="2612136" y="300227"/>
                  </a:lnTo>
                  <a:close/>
                </a:path>
                <a:path w="2612390" h="300354">
                  <a:moveTo>
                    <a:pt x="2605278" y="300227"/>
                  </a:moveTo>
                  <a:lnTo>
                    <a:pt x="2605278" y="288036"/>
                  </a:lnTo>
                  <a:lnTo>
                    <a:pt x="2599181" y="294131"/>
                  </a:lnTo>
                  <a:lnTo>
                    <a:pt x="2599181" y="300227"/>
                  </a:lnTo>
                  <a:lnTo>
                    <a:pt x="2605278" y="300227"/>
                  </a:lnTo>
                  <a:close/>
                </a:path>
              </a:pathLst>
            </a:custGeom>
            <a:solidFill>
              <a:srgbClr val="5490A8"/>
            </a:solidFill>
          </p:spPr>
          <p:txBody>
            <a:bodyPr wrap="square" lIns="0" tIns="0" rIns="0" bIns="0" rtlCol="0"/>
            <a:lstStyle/>
            <a:p>
              <a:endParaRPr/>
            </a:p>
          </p:txBody>
        </p:sp>
      </p:grpSp>
      <p:sp>
        <p:nvSpPr>
          <p:cNvPr id="55" name="object 55"/>
          <p:cNvSpPr txBox="1"/>
          <p:nvPr/>
        </p:nvSpPr>
        <p:spPr>
          <a:xfrm>
            <a:off x="2839097" y="5492496"/>
            <a:ext cx="2598420" cy="294640"/>
          </a:xfrm>
          <a:prstGeom prst="rect">
            <a:avLst/>
          </a:prstGeom>
        </p:spPr>
        <p:txBody>
          <a:bodyPr vert="horz" wrap="square" lIns="0" tIns="0" rIns="0" bIns="0" rtlCol="0">
            <a:spAutoFit/>
          </a:bodyPr>
          <a:lstStyle/>
          <a:p>
            <a:pPr algn="ctr">
              <a:lnSpc>
                <a:spcPts val="1315"/>
              </a:lnSpc>
            </a:pPr>
            <a:r>
              <a:rPr sz="1200" b="1" dirty="0">
                <a:solidFill>
                  <a:srgbClr val="003365"/>
                </a:solidFill>
                <a:latin typeface="Arial"/>
                <a:cs typeface="Arial"/>
              </a:rPr>
              <a:t>Evil</a:t>
            </a:r>
            <a:r>
              <a:rPr sz="1200" b="1" spc="-40" dirty="0">
                <a:solidFill>
                  <a:srgbClr val="003365"/>
                </a:solidFill>
                <a:latin typeface="Arial"/>
                <a:cs typeface="Arial"/>
              </a:rPr>
              <a:t> </a:t>
            </a:r>
            <a:r>
              <a:rPr sz="1200" b="1" spc="-5" dirty="0">
                <a:solidFill>
                  <a:srgbClr val="003365"/>
                </a:solidFill>
                <a:latin typeface="Arial"/>
                <a:cs typeface="Arial"/>
              </a:rPr>
              <a:t>VMM</a:t>
            </a:r>
            <a:endParaRPr sz="1200">
              <a:latin typeface="Arial"/>
              <a:cs typeface="Arial"/>
            </a:endParaRPr>
          </a:p>
        </p:txBody>
      </p:sp>
      <p:sp>
        <p:nvSpPr>
          <p:cNvPr id="56" name="object 56"/>
          <p:cNvSpPr txBox="1"/>
          <p:nvPr/>
        </p:nvSpPr>
        <p:spPr>
          <a:xfrm>
            <a:off x="6568573" y="5490464"/>
            <a:ext cx="183515"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e</a:t>
            </a:r>
            <a:endParaRPr sz="28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1979930" cy="695960"/>
          </a:xfrm>
          <a:prstGeom prst="rect">
            <a:avLst/>
          </a:prstGeom>
        </p:spPr>
        <p:txBody>
          <a:bodyPr vert="horz" wrap="square" lIns="0" tIns="12065" rIns="0" bIns="0" rtlCol="0">
            <a:spAutoFit/>
          </a:bodyPr>
          <a:lstStyle/>
          <a:p>
            <a:pPr marL="12700">
              <a:lnSpc>
                <a:spcPct val="100000"/>
              </a:lnSpc>
              <a:spcBef>
                <a:spcPts val="95"/>
              </a:spcBef>
            </a:pPr>
            <a:r>
              <a:rPr spc="-5" dirty="0"/>
              <a:t>Spy</a:t>
            </a:r>
            <a:r>
              <a:rPr spc="-10" dirty="0"/>
              <a:t>ware</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1310773" y="1896110"/>
            <a:ext cx="8027034" cy="2708275"/>
          </a:xfrm>
          <a:prstGeom prst="rect">
            <a:avLst/>
          </a:prstGeom>
        </p:spPr>
        <p:txBody>
          <a:bodyPr vert="horz" wrap="square" lIns="0" tIns="12700" rIns="0" bIns="0" rtlCol="0">
            <a:spAutoFit/>
          </a:bodyPr>
          <a:lstStyle/>
          <a:p>
            <a:pPr marL="355600" marR="5080" indent="-342900">
              <a:lnSpc>
                <a:spcPct val="100000"/>
              </a:lnSpc>
              <a:spcBef>
                <a:spcPts val="100"/>
              </a:spcBef>
              <a:buClr>
                <a:srgbClr val="3365CC"/>
              </a:buClr>
              <a:buFont typeface="Times New Roman"/>
              <a:buChar char="•"/>
              <a:tabLst>
                <a:tab pos="354965" algn="l"/>
                <a:tab pos="355600" algn="l"/>
              </a:tabLst>
            </a:pPr>
            <a:r>
              <a:rPr sz="2800" dirty="0">
                <a:latin typeface="Arial MT"/>
                <a:cs typeface="Arial MT"/>
              </a:rPr>
              <a:t>Malware that</a:t>
            </a:r>
            <a:r>
              <a:rPr sz="2800" spc="-20" dirty="0">
                <a:latin typeface="Arial MT"/>
                <a:cs typeface="Arial MT"/>
              </a:rPr>
              <a:t> </a:t>
            </a:r>
            <a:r>
              <a:rPr sz="2800" dirty="0">
                <a:latin typeface="Arial MT"/>
                <a:cs typeface="Arial MT"/>
              </a:rPr>
              <a:t>collects</a:t>
            </a:r>
            <a:r>
              <a:rPr sz="2800" spc="-20" dirty="0">
                <a:latin typeface="Arial MT"/>
                <a:cs typeface="Arial MT"/>
              </a:rPr>
              <a:t> </a:t>
            </a:r>
            <a:r>
              <a:rPr sz="2800" dirty="0">
                <a:latin typeface="Arial MT"/>
                <a:cs typeface="Arial MT"/>
              </a:rPr>
              <a:t>little</a:t>
            </a:r>
            <a:r>
              <a:rPr sz="2800" spc="-20" dirty="0">
                <a:latin typeface="Arial MT"/>
                <a:cs typeface="Arial MT"/>
              </a:rPr>
              <a:t> </a:t>
            </a:r>
            <a:r>
              <a:rPr sz="2800" dirty="0">
                <a:latin typeface="Arial MT"/>
                <a:cs typeface="Arial MT"/>
              </a:rPr>
              <a:t>bits</a:t>
            </a:r>
            <a:r>
              <a:rPr sz="2800" spc="-20" dirty="0">
                <a:latin typeface="Arial MT"/>
                <a:cs typeface="Arial MT"/>
              </a:rPr>
              <a:t> </a:t>
            </a:r>
            <a:r>
              <a:rPr sz="2800" dirty="0">
                <a:latin typeface="Arial MT"/>
                <a:cs typeface="Arial MT"/>
              </a:rPr>
              <a:t>of</a:t>
            </a:r>
            <a:r>
              <a:rPr sz="2800" spc="-10" dirty="0">
                <a:latin typeface="Arial MT"/>
                <a:cs typeface="Arial MT"/>
              </a:rPr>
              <a:t> </a:t>
            </a:r>
            <a:r>
              <a:rPr sz="2800" dirty="0">
                <a:latin typeface="Arial MT"/>
                <a:cs typeface="Arial MT"/>
              </a:rPr>
              <a:t>information at</a:t>
            </a:r>
            <a:r>
              <a:rPr sz="2800" spc="-15" dirty="0">
                <a:latin typeface="Arial MT"/>
                <a:cs typeface="Arial MT"/>
              </a:rPr>
              <a:t> </a:t>
            </a:r>
            <a:r>
              <a:rPr sz="2800" dirty="0">
                <a:latin typeface="Arial MT"/>
                <a:cs typeface="Arial MT"/>
              </a:rPr>
              <a:t>a </a:t>
            </a:r>
            <a:r>
              <a:rPr sz="2800" spc="-765" dirty="0">
                <a:latin typeface="Arial MT"/>
                <a:cs typeface="Arial MT"/>
              </a:rPr>
              <a:t> </a:t>
            </a:r>
            <a:r>
              <a:rPr sz="2800" dirty="0">
                <a:latin typeface="Arial MT"/>
                <a:cs typeface="Arial MT"/>
              </a:rPr>
              <a:t>time</a:t>
            </a:r>
            <a:r>
              <a:rPr sz="2800" spc="-10" dirty="0">
                <a:latin typeface="Arial MT"/>
                <a:cs typeface="Arial MT"/>
              </a:rPr>
              <a:t> </a:t>
            </a:r>
            <a:r>
              <a:rPr sz="2800" dirty="0">
                <a:latin typeface="Arial MT"/>
                <a:cs typeface="Arial MT"/>
              </a:rPr>
              <a:t>about</a:t>
            </a:r>
            <a:r>
              <a:rPr sz="2800" spc="-10" dirty="0">
                <a:latin typeface="Arial MT"/>
                <a:cs typeface="Arial MT"/>
              </a:rPr>
              <a:t> </a:t>
            </a:r>
            <a:r>
              <a:rPr sz="2800" dirty="0">
                <a:latin typeface="Arial MT"/>
                <a:cs typeface="Arial MT"/>
              </a:rPr>
              <a:t>users</a:t>
            </a:r>
            <a:r>
              <a:rPr sz="2800" spc="-10" dirty="0">
                <a:latin typeface="Arial MT"/>
                <a:cs typeface="Arial MT"/>
              </a:rPr>
              <a:t> </a:t>
            </a:r>
            <a:r>
              <a:rPr sz="2800" dirty="0">
                <a:latin typeface="Arial MT"/>
                <a:cs typeface="Arial MT"/>
              </a:rPr>
              <a:t>without</a:t>
            </a:r>
            <a:r>
              <a:rPr sz="2800" spc="-10" dirty="0">
                <a:latin typeface="Arial MT"/>
                <a:cs typeface="Arial MT"/>
              </a:rPr>
              <a:t> </a:t>
            </a:r>
            <a:r>
              <a:rPr sz="2800" dirty="0">
                <a:latin typeface="Arial MT"/>
                <a:cs typeface="Arial MT"/>
              </a:rPr>
              <a:t>their</a:t>
            </a:r>
            <a:r>
              <a:rPr sz="2800" spc="-10" dirty="0">
                <a:latin typeface="Arial MT"/>
                <a:cs typeface="Arial MT"/>
              </a:rPr>
              <a:t> </a:t>
            </a:r>
            <a:r>
              <a:rPr sz="2800" dirty="0">
                <a:latin typeface="Arial MT"/>
                <a:cs typeface="Arial MT"/>
              </a:rPr>
              <a:t>knowledge</a:t>
            </a:r>
            <a:endParaRPr sz="2800">
              <a:latin typeface="Arial MT"/>
              <a:cs typeface="Arial MT"/>
            </a:endParaRPr>
          </a:p>
          <a:p>
            <a:pPr marL="755650" lvl="1" indent="-285750">
              <a:lnSpc>
                <a:spcPct val="100000"/>
              </a:lnSpc>
              <a:spcBef>
                <a:spcPts val="585"/>
              </a:spcBef>
              <a:buChar char="–"/>
              <a:tabLst>
                <a:tab pos="755650" algn="l"/>
              </a:tabLst>
            </a:pPr>
            <a:r>
              <a:rPr sz="2400" spc="-10" dirty="0">
                <a:latin typeface="Arial MT"/>
                <a:cs typeface="Arial MT"/>
              </a:rPr>
              <a:t>Keyloggers:</a:t>
            </a:r>
            <a:endParaRPr sz="2400">
              <a:latin typeface="Arial MT"/>
              <a:cs typeface="Arial MT"/>
            </a:endParaRPr>
          </a:p>
          <a:p>
            <a:pPr marL="755015" lvl="1" indent="-285750">
              <a:lnSpc>
                <a:spcPct val="100000"/>
              </a:lnSpc>
              <a:spcBef>
                <a:spcPts val="575"/>
              </a:spcBef>
              <a:buChar char="–"/>
              <a:tabLst>
                <a:tab pos="755650" algn="l"/>
              </a:tabLst>
            </a:pPr>
            <a:r>
              <a:rPr sz="2400" spc="-5" dirty="0">
                <a:latin typeface="Arial MT"/>
                <a:cs typeface="Arial MT"/>
              </a:rPr>
              <a:t>May also</a:t>
            </a:r>
            <a:r>
              <a:rPr sz="2400" dirty="0">
                <a:latin typeface="Arial MT"/>
                <a:cs typeface="Arial MT"/>
              </a:rPr>
              <a:t> </a:t>
            </a:r>
            <a:r>
              <a:rPr sz="2400" spc="-5" dirty="0">
                <a:latin typeface="Arial MT"/>
                <a:cs typeface="Arial MT"/>
              </a:rPr>
              <a:t>tracking browsing</a:t>
            </a:r>
            <a:r>
              <a:rPr sz="2400" dirty="0">
                <a:latin typeface="Arial MT"/>
                <a:cs typeface="Arial MT"/>
              </a:rPr>
              <a:t> </a:t>
            </a:r>
            <a:r>
              <a:rPr sz="2400" spc="-10" dirty="0">
                <a:latin typeface="Arial MT"/>
                <a:cs typeface="Arial MT"/>
              </a:rPr>
              <a:t>habit</a:t>
            </a:r>
            <a:endParaRPr sz="2400">
              <a:latin typeface="Arial MT"/>
              <a:cs typeface="Arial MT"/>
            </a:endParaRPr>
          </a:p>
          <a:p>
            <a:pPr marL="755650" lvl="1" indent="-285750">
              <a:lnSpc>
                <a:spcPct val="100000"/>
              </a:lnSpc>
              <a:spcBef>
                <a:spcPts val="580"/>
              </a:spcBef>
              <a:buChar char="–"/>
              <a:tabLst>
                <a:tab pos="755650" algn="l"/>
              </a:tabLst>
            </a:pPr>
            <a:r>
              <a:rPr sz="2400" spc="-5" dirty="0">
                <a:latin typeface="Arial MT"/>
                <a:cs typeface="Arial MT"/>
              </a:rPr>
              <a:t>May</a:t>
            </a:r>
            <a:r>
              <a:rPr sz="2400" spc="-15" dirty="0">
                <a:latin typeface="Arial MT"/>
                <a:cs typeface="Arial MT"/>
              </a:rPr>
              <a:t> </a:t>
            </a:r>
            <a:r>
              <a:rPr sz="2400" spc="-5" dirty="0">
                <a:latin typeface="Arial MT"/>
                <a:cs typeface="Arial MT"/>
              </a:rPr>
              <a:t>also</a:t>
            </a:r>
            <a:r>
              <a:rPr sz="2400" spc="5" dirty="0">
                <a:latin typeface="Arial MT"/>
                <a:cs typeface="Arial MT"/>
              </a:rPr>
              <a:t> </a:t>
            </a:r>
            <a:r>
              <a:rPr sz="2400" spc="-5" dirty="0">
                <a:latin typeface="Arial MT"/>
                <a:cs typeface="Arial MT"/>
              </a:rPr>
              <a:t>re-direct</a:t>
            </a:r>
            <a:r>
              <a:rPr sz="2400" spc="5" dirty="0">
                <a:latin typeface="Arial MT"/>
                <a:cs typeface="Arial MT"/>
              </a:rPr>
              <a:t> </a:t>
            </a:r>
            <a:r>
              <a:rPr sz="2400" spc="-5" dirty="0">
                <a:latin typeface="Arial MT"/>
                <a:cs typeface="Arial MT"/>
              </a:rPr>
              <a:t>browsing</a:t>
            </a:r>
            <a:r>
              <a:rPr sz="2400" spc="5" dirty="0">
                <a:latin typeface="Arial MT"/>
                <a:cs typeface="Arial MT"/>
              </a:rPr>
              <a:t> </a:t>
            </a:r>
            <a:r>
              <a:rPr sz="2400" spc="-5" dirty="0">
                <a:latin typeface="Arial MT"/>
                <a:cs typeface="Arial MT"/>
              </a:rPr>
              <a:t>and</a:t>
            </a:r>
            <a:r>
              <a:rPr sz="2400" spc="10" dirty="0">
                <a:latin typeface="Arial MT"/>
                <a:cs typeface="Arial MT"/>
              </a:rPr>
              <a:t> </a:t>
            </a:r>
            <a:r>
              <a:rPr sz="2400" spc="-5" dirty="0">
                <a:latin typeface="Arial MT"/>
                <a:cs typeface="Arial MT"/>
              </a:rPr>
              <a:t>display</a:t>
            </a:r>
            <a:r>
              <a:rPr sz="2400" spc="5" dirty="0">
                <a:latin typeface="Arial MT"/>
                <a:cs typeface="Arial MT"/>
              </a:rPr>
              <a:t> </a:t>
            </a:r>
            <a:r>
              <a:rPr sz="2400" spc="-10" dirty="0">
                <a:latin typeface="Arial MT"/>
                <a:cs typeface="Arial MT"/>
              </a:rPr>
              <a:t>ads</a:t>
            </a:r>
            <a:endParaRPr sz="2400">
              <a:latin typeface="Arial MT"/>
              <a:cs typeface="Arial MT"/>
            </a:endParaRPr>
          </a:p>
          <a:p>
            <a:pPr marL="355600" indent="-342900">
              <a:lnSpc>
                <a:spcPct val="100000"/>
              </a:lnSpc>
              <a:spcBef>
                <a:spcPts val="660"/>
              </a:spcBef>
              <a:buClr>
                <a:srgbClr val="3365CC"/>
              </a:buClr>
              <a:buFont typeface="Times New Roman"/>
              <a:buChar char="•"/>
              <a:tabLst>
                <a:tab pos="354965" algn="l"/>
                <a:tab pos="355600" algn="l"/>
              </a:tabLst>
            </a:pPr>
            <a:r>
              <a:rPr sz="2800" dirty="0">
                <a:latin typeface="Arial MT"/>
                <a:cs typeface="Arial MT"/>
              </a:rPr>
              <a:t>Typically</a:t>
            </a:r>
            <a:r>
              <a:rPr sz="2800" spc="-25" dirty="0">
                <a:latin typeface="Arial MT"/>
                <a:cs typeface="Arial MT"/>
              </a:rPr>
              <a:t> </a:t>
            </a:r>
            <a:r>
              <a:rPr sz="2800" dirty="0">
                <a:latin typeface="Arial MT"/>
                <a:cs typeface="Arial MT"/>
              </a:rPr>
              <a:t>do</a:t>
            </a:r>
            <a:r>
              <a:rPr sz="2800" spc="-25" dirty="0">
                <a:latin typeface="Arial MT"/>
                <a:cs typeface="Arial MT"/>
              </a:rPr>
              <a:t> </a:t>
            </a:r>
            <a:r>
              <a:rPr sz="2800" dirty="0">
                <a:latin typeface="Arial MT"/>
                <a:cs typeface="Arial MT"/>
              </a:rPr>
              <a:t>not</a:t>
            </a:r>
            <a:r>
              <a:rPr sz="2800" spc="-25" dirty="0">
                <a:latin typeface="Arial MT"/>
                <a:cs typeface="Arial MT"/>
              </a:rPr>
              <a:t> </a:t>
            </a:r>
            <a:r>
              <a:rPr sz="2800" dirty="0">
                <a:latin typeface="Arial MT"/>
                <a:cs typeface="Arial MT"/>
              </a:rPr>
              <a:t>self-propagate</a:t>
            </a:r>
            <a:endParaRPr sz="28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2349500" cy="695960"/>
          </a:xfrm>
          <a:prstGeom prst="rect">
            <a:avLst/>
          </a:prstGeom>
        </p:spPr>
        <p:txBody>
          <a:bodyPr vert="horz" wrap="square" lIns="0" tIns="12065" rIns="0" bIns="0" rtlCol="0">
            <a:spAutoFit/>
          </a:bodyPr>
          <a:lstStyle/>
          <a:p>
            <a:pPr marL="12700">
              <a:lnSpc>
                <a:spcPct val="100000"/>
              </a:lnSpc>
              <a:spcBef>
                <a:spcPts val="95"/>
              </a:spcBef>
            </a:pPr>
            <a:r>
              <a:rPr spc="-10" dirty="0"/>
              <a:t>Scareware</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1310773" y="1809281"/>
            <a:ext cx="8456930" cy="3905885"/>
          </a:xfrm>
          <a:prstGeom prst="rect">
            <a:avLst/>
          </a:prstGeom>
        </p:spPr>
        <p:txBody>
          <a:bodyPr vert="horz" wrap="square" lIns="0" tIns="99695" rIns="0" bIns="0" rtlCol="0">
            <a:spAutoFit/>
          </a:bodyPr>
          <a:lstStyle/>
          <a:p>
            <a:pPr marL="355600" indent="-342900">
              <a:lnSpc>
                <a:spcPct val="100000"/>
              </a:lnSpc>
              <a:spcBef>
                <a:spcPts val="785"/>
              </a:spcBef>
              <a:buClr>
                <a:srgbClr val="3365CC"/>
              </a:buClr>
              <a:buFont typeface="Times New Roman"/>
              <a:buChar char="•"/>
              <a:tabLst>
                <a:tab pos="354965" algn="l"/>
                <a:tab pos="355600" algn="l"/>
              </a:tabLst>
            </a:pPr>
            <a:r>
              <a:rPr sz="2800" dirty="0">
                <a:latin typeface="Arial MT"/>
                <a:cs typeface="Arial MT"/>
              </a:rPr>
              <a:t>Software</a:t>
            </a:r>
            <a:endParaRPr sz="2800">
              <a:latin typeface="Arial MT"/>
              <a:cs typeface="Arial MT"/>
            </a:endParaRPr>
          </a:p>
          <a:p>
            <a:pPr marL="755015" lvl="1" indent="-286385">
              <a:lnSpc>
                <a:spcPct val="100000"/>
              </a:lnSpc>
              <a:spcBef>
                <a:spcPts val="585"/>
              </a:spcBef>
              <a:buChar char="–"/>
              <a:tabLst>
                <a:tab pos="755650" algn="l"/>
              </a:tabLst>
            </a:pPr>
            <a:r>
              <a:rPr sz="2400" spc="-5" dirty="0">
                <a:latin typeface="Arial MT"/>
                <a:cs typeface="Arial MT"/>
              </a:rPr>
              <a:t>with</a:t>
            </a:r>
            <a:r>
              <a:rPr sz="2400" dirty="0">
                <a:latin typeface="Arial MT"/>
                <a:cs typeface="Arial MT"/>
              </a:rPr>
              <a:t> </a:t>
            </a:r>
            <a:r>
              <a:rPr sz="2400" spc="-5" dirty="0">
                <a:latin typeface="Arial MT"/>
                <a:cs typeface="Arial MT"/>
              </a:rPr>
              <a:t>malicious</a:t>
            </a:r>
            <a:r>
              <a:rPr sz="2400" dirty="0">
                <a:latin typeface="Arial MT"/>
                <a:cs typeface="Arial MT"/>
              </a:rPr>
              <a:t> </a:t>
            </a:r>
            <a:r>
              <a:rPr sz="2400" spc="-5" dirty="0">
                <a:latin typeface="Arial MT"/>
                <a:cs typeface="Arial MT"/>
              </a:rPr>
              <a:t>payloads,</a:t>
            </a:r>
            <a:r>
              <a:rPr sz="2400" dirty="0">
                <a:latin typeface="Arial MT"/>
                <a:cs typeface="Arial MT"/>
              </a:rPr>
              <a:t> </a:t>
            </a:r>
            <a:r>
              <a:rPr sz="2400" spc="-5" dirty="0">
                <a:latin typeface="Arial MT"/>
                <a:cs typeface="Arial MT"/>
              </a:rPr>
              <a:t>or</a:t>
            </a:r>
            <a:r>
              <a:rPr sz="2400" spc="5" dirty="0">
                <a:latin typeface="Arial MT"/>
                <a:cs typeface="Arial MT"/>
              </a:rPr>
              <a:t> </a:t>
            </a:r>
            <a:r>
              <a:rPr sz="2400" spc="-5" dirty="0">
                <a:latin typeface="Arial MT"/>
                <a:cs typeface="Arial MT"/>
              </a:rPr>
              <a:t>of</a:t>
            </a:r>
            <a:r>
              <a:rPr sz="2400" dirty="0">
                <a:latin typeface="Arial MT"/>
                <a:cs typeface="Arial MT"/>
              </a:rPr>
              <a:t> </a:t>
            </a:r>
            <a:r>
              <a:rPr sz="2400" spc="-5" dirty="0">
                <a:latin typeface="Arial MT"/>
                <a:cs typeface="Arial MT"/>
              </a:rPr>
              <a:t>limited</a:t>
            </a:r>
            <a:r>
              <a:rPr sz="2400" dirty="0">
                <a:latin typeface="Arial MT"/>
                <a:cs typeface="Arial MT"/>
              </a:rPr>
              <a:t> </a:t>
            </a:r>
            <a:r>
              <a:rPr sz="2400" spc="-5" dirty="0">
                <a:latin typeface="Arial MT"/>
                <a:cs typeface="Arial MT"/>
              </a:rPr>
              <a:t>or</a:t>
            </a:r>
            <a:r>
              <a:rPr sz="2400" dirty="0">
                <a:latin typeface="Arial MT"/>
                <a:cs typeface="Arial MT"/>
              </a:rPr>
              <a:t> </a:t>
            </a:r>
            <a:r>
              <a:rPr sz="2400" spc="-5" dirty="0">
                <a:latin typeface="Arial MT"/>
                <a:cs typeface="Arial MT"/>
              </a:rPr>
              <a:t>no</a:t>
            </a:r>
            <a:r>
              <a:rPr sz="2400" spc="5" dirty="0">
                <a:latin typeface="Arial MT"/>
                <a:cs typeface="Arial MT"/>
              </a:rPr>
              <a:t> </a:t>
            </a:r>
            <a:r>
              <a:rPr sz="2400" spc="-10" dirty="0">
                <a:latin typeface="Arial MT"/>
                <a:cs typeface="Arial MT"/>
              </a:rPr>
              <a:t>benefit</a:t>
            </a:r>
            <a:endParaRPr sz="2400">
              <a:latin typeface="Arial MT"/>
              <a:cs typeface="Arial MT"/>
            </a:endParaRPr>
          </a:p>
          <a:p>
            <a:pPr marL="755650" marR="440690" lvl="1" indent="-285750">
              <a:lnSpc>
                <a:spcPct val="100000"/>
              </a:lnSpc>
              <a:spcBef>
                <a:spcPts val="575"/>
              </a:spcBef>
              <a:buChar char="–"/>
              <a:tabLst>
                <a:tab pos="755650" algn="l"/>
              </a:tabLst>
            </a:pPr>
            <a:r>
              <a:rPr sz="2400" spc="-5" dirty="0">
                <a:latin typeface="Arial MT"/>
                <a:cs typeface="Arial MT"/>
              </a:rPr>
              <a:t>Sold by</a:t>
            </a:r>
            <a:r>
              <a:rPr sz="2400" dirty="0">
                <a:latin typeface="Arial MT"/>
                <a:cs typeface="Arial MT"/>
              </a:rPr>
              <a:t> </a:t>
            </a:r>
            <a:r>
              <a:rPr sz="2400" spc="-5" dirty="0">
                <a:latin typeface="Arial MT"/>
                <a:cs typeface="Arial MT"/>
              </a:rPr>
              <a:t>social engineering</a:t>
            </a:r>
            <a:r>
              <a:rPr sz="2400" dirty="0">
                <a:latin typeface="Arial MT"/>
                <a:cs typeface="Arial MT"/>
              </a:rPr>
              <a:t> </a:t>
            </a:r>
            <a:r>
              <a:rPr sz="2400" spc="-5" dirty="0">
                <a:latin typeface="Arial MT"/>
                <a:cs typeface="Arial MT"/>
              </a:rPr>
              <a:t>to</a:t>
            </a:r>
            <a:r>
              <a:rPr sz="2400" spc="-20" dirty="0">
                <a:latin typeface="Arial MT"/>
                <a:cs typeface="Arial MT"/>
              </a:rPr>
              <a:t> </a:t>
            </a:r>
            <a:r>
              <a:rPr sz="2400" spc="-5" dirty="0">
                <a:latin typeface="Arial MT"/>
                <a:cs typeface="Arial MT"/>
              </a:rPr>
              <a:t>cause</a:t>
            </a:r>
            <a:r>
              <a:rPr sz="2400" dirty="0">
                <a:latin typeface="Arial MT"/>
                <a:cs typeface="Arial MT"/>
              </a:rPr>
              <a:t> </a:t>
            </a:r>
            <a:r>
              <a:rPr sz="2400" spc="-5" dirty="0">
                <a:latin typeface="Arial MT"/>
                <a:cs typeface="Arial MT"/>
              </a:rPr>
              <a:t>shock,</a:t>
            </a:r>
            <a:r>
              <a:rPr sz="2400" dirty="0">
                <a:latin typeface="Arial MT"/>
                <a:cs typeface="Arial MT"/>
              </a:rPr>
              <a:t> </a:t>
            </a:r>
            <a:r>
              <a:rPr sz="2400" spc="-5" dirty="0">
                <a:latin typeface="Arial MT"/>
                <a:cs typeface="Arial MT"/>
              </a:rPr>
              <a:t>anxiety, </a:t>
            </a:r>
            <a:r>
              <a:rPr sz="2400" spc="-10" dirty="0">
                <a:latin typeface="Arial MT"/>
                <a:cs typeface="Arial MT"/>
              </a:rPr>
              <a:t>or </a:t>
            </a:r>
            <a:r>
              <a:rPr sz="2400" spc="-650" dirty="0">
                <a:latin typeface="Arial MT"/>
                <a:cs typeface="Arial MT"/>
              </a:rPr>
              <a:t> </a:t>
            </a:r>
            <a:r>
              <a:rPr sz="2400" spc="-5" dirty="0">
                <a:latin typeface="Arial MT"/>
                <a:cs typeface="Arial MT"/>
              </a:rPr>
              <a:t>the</a:t>
            </a:r>
            <a:r>
              <a:rPr sz="2400" spc="-10" dirty="0">
                <a:latin typeface="Arial MT"/>
                <a:cs typeface="Arial MT"/>
              </a:rPr>
              <a:t> </a:t>
            </a:r>
            <a:r>
              <a:rPr sz="2400" spc="-5" dirty="0">
                <a:latin typeface="Arial MT"/>
                <a:cs typeface="Arial MT"/>
              </a:rPr>
              <a:t>perception</a:t>
            </a:r>
            <a:r>
              <a:rPr sz="2400" spc="15" dirty="0">
                <a:latin typeface="Arial MT"/>
                <a:cs typeface="Arial MT"/>
              </a:rPr>
              <a:t> </a:t>
            </a:r>
            <a:r>
              <a:rPr sz="2400" spc="-5" dirty="0">
                <a:latin typeface="Arial MT"/>
                <a:cs typeface="Arial MT"/>
              </a:rPr>
              <a:t>of a</a:t>
            </a:r>
            <a:r>
              <a:rPr sz="2400" spc="-10" dirty="0">
                <a:latin typeface="Arial MT"/>
                <a:cs typeface="Arial MT"/>
              </a:rPr>
              <a:t> </a:t>
            </a:r>
            <a:r>
              <a:rPr sz="2400" spc="-5" dirty="0">
                <a:latin typeface="Arial MT"/>
                <a:cs typeface="Arial MT"/>
              </a:rPr>
              <a:t>threat</a:t>
            </a:r>
            <a:endParaRPr sz="2400">
              <a:latin typeface="Arial MT"/>
              <a:cs typeface="Arial MT"/>
            </a:endParaRPr>
          </a:p>
          <a:p>
            <a:pPr marL="355600" indent="-342900">
              <a:lnSpc>
                <a:spcPct val="100000"/>
              </a:lnSpc>
              <a:spcBef>
                <a:spcPts val="665"/>
              </a:spcBef>
              <a:buClr>
                <a:srgbClr val="3365CC"/>
              </a:buClr>
              <a:buFont typeface="Times New Roman"/>
              <a:buChar char="•"/>
              <a:tabLst>
                <a:tab pos="354965" algn="l"/>
                <a:tab pos="355600" algn="l"/>
              </a:tabLst>
            </a:pPr>
            <a:r>
              <a:rPr sz="2800" spc="-5" dirty="0">
                <a:latin typeface="Arial MT"/>
                <a:cs typeface="Arial MT"/>
              </a:rPr>
              <a:t>Rapidly</a:t>
            </a:r>
            <a:r>
              <a:rPr sz="2800" spc="-25" dirty="0">
                <a:latin typeface="Arial MT"/>
                <a:cs typeface="Arial MT"/>
              </a:rPr>
              <a:t> </a:t>
            </a:r>
            <a:r>
              <a:rPr sz="2800" dirty="0">
                <a:latin typeface="Arial MT"/>
                <a:cs typeface="Arial MT"/>
              </a:rPr>
              <a:t>increasing</a:t>
            </a:r>
            <a:endParaRPr sz="2800">
              <a:latin typeface="Arial MT"/>
              <a:cs typeface="Arial MT"/>
            </a:endParaRPr>
          </a:p>
          <a:p>
            <a:pPr marL="755650" marR="205104" lvl="1" indent="-285750">
              <a:lnSpc>
                <a:spcPct val="100000"/>
              </a:lnSpc>
              <a:spcBef>
                <a:spcPts val="585"/>
              </a:spcBef>
              <a:buChar char="–"/>
              <a:tabLst>
                <a:tab pos="755650" algn="l"/>
              </a:tabLst>
            </a:pPr>
            <a:r>
              <a:rPr sz="2400" spc="-5" dirty="0">
                <a:latin typeface="Arial MT"/>
                <a:cs typeface="Arial MT"/>
              </a:rPr>
              <a:t>Anti-Phishing</a:t>
            </a:r>
            <a:r>
              <a:rPr sz="2400" spc="10" dirty="0">
                <a:latin typeface="Arial MT"/>
                <a:cs typeface="Arial MT"/>
              </a:rPr>
              <a:t> </a:t>
            </a:r>
            <a:r>
              <a:rPr sz="2400" spc="-5" dirty="0">
                <a:latin typeface="Arial MT"/>
                <a:cs typeface="Arial MT"/>
              </a:rPr>
              <a:t>Working Group: # of scareware</a:t>
            </a:r>
            <a:r>
              <a:rPr sz="2400" spc="15" dirty="0">
                <a:latin typeface="Arial MT"/>
                <a:cs typeface="Arial MT"/>
              </a:rPr>
              <a:t> </a:t>
            </a:r>
            <a:r>
              <a:rPr sz="2400" spc="-10" dirty="0">
                <a:latin typeface="Arial MT"/>
                <a:cs typeface="Arial MT"/>
              </a:rPr>
              <a:t>packages </a:t>
            </a:r>
            <a:r>
              <a:rPr sz="2400" spc="-650" dirty="0">
                <a:latin typeface="Arial MT"/>
                <a:cs typeface="Arial MT"/>
              </a:rPr>
              <a:t> </a:t>
            </a:r>
            <a:r>
              <a:rPr sz="2400" spc="-5" dirty="0">
                <a:latin typeface="Arial MT"/>
                <a:cs typeface="Arial MT"/>
              </a:rPr>
              <a:t>rose from 2,850</a:t>
            </a:r>
            <a:r>
              <a:rPr sz="2400" spc="10" dirty="0">
                <a:latin typeface="Arial MT"/>
                <a:cs typeface="Arial MT"/>
              </a:rPr>
              <a:t> </a:t>
            </a:r>
            <a:r>
              <a:rPr sz="2400" spc="-5" dirty="0">
                <a:latin typeface="Arial MT"/>
                <a:cs typeface="Arial MT"/>
              </a:rPr>
              <a:t>to</a:t>
            </a:r>
            <a:r>
              <a:rPr sz="2400" spc="-10" dirty="0">
                <a:latin typeface="Arial MT"/>
                <a:cs typeface="Arial MT"/>
              </a:rPr>
              <a:t> </a:t>
            </a:r>
            <a:r>
              <a:rPr sz="2400" spc="-5" dirty="0">
                <a:latin typeface="Arial MT"/>
                <a:cs typeface="Arial MT"/>
              </a:rPr>
              <a:t>9,287</a:t>
            </a:r>
            <a:r>
              <a:rPr sz="2400" spc="15" dirty="0">
                <a:latin typeface="Arial MT"/>
                <a:cs typeface="Arial MT"/>
              </a:rPr>
              <a:t> </a:t>
            </a:r>
            <a:r>
              <a:rPr sz="2400" spc="-5" dirty="0">
                <a:latin typeface="Arial MT"/>
                <a:cs typeface="Arial MT"/>
              </a:rPr>
              <a:t>in 2nd</a:t>
            </a:r>
            <a:r>
              <a:rPr sz="2400" spc="5" dirty="0">
                <a:latin typeface="Arial MT"/>
                <a:cs typeface="Arial MT"/>
              </a:rPr>
              <a:t> </a:t>
            </a:r>
            <a:r>
              <a:rPr sz="2400" spc="-5" dirty="0">
                <a:latin typeface="Arial MT"/>
                <a:cs typeface="Arial MT"/>
              </a:rPr>
              <a:t>half</a:t>
            </a:r>
            <a:r>
              <a:rPr sz="2400" spc="5" dirty="0">
                <a:latin typeface="Arial MT"/>
                <a:cs typeface="Arial MT"/>
              </a:rPr>
              <a:t> </a:t>
            </a:r>
            <a:r>
              <a:rPr sz="2400" spc="-5" dirty="0">
                <a:latin typeface="Arial MT"/>
                <a:cs typeface="Arial MT"/>
              </a:rPr>
              <a:t>of</a:t>
            </a:r>
            <a:r>
              <a:rPr sz="2400" spc="-10" dirty="0">
                <a:latin typeface="Arial MT"/>
                <a:cs typeface="Arial MT"/>
              </a:rPr>
              <a:t> </a:t>
            </a:r>
            <a:r>
              <a:rPr sz="2400" spc="-5" dirty="0">
                <a:latin typeface="Arial MT"/>
                <a:cs typeface="Arial MT"/>
              </a:rPr>
              <a:t>2008.</a:t>
            </a:r>
            <a:endParaRPr sz="2400">
              <a:latin typeface="Arial MT"/>
              <a:cs typeface="Arial MT"/>
            </a:endParaRPr>
          </a:p>
          <a:p>
            <a:pPr marL="755650" marR="5080" lvl="1" indent="-285750">
              <a:lnSpc>
                <a:spcPct val="100000"/>
              </a:lnSpc>
              <a:spcBef>
                <a:spcPts val="575"/>
              </a:spcBef>
              <a:buChar char="–"/>
              <a:tabLst>
                <a:tab pos="755650" algn="l"/>
              </a:tabLst>
            </a:pPr>
            <a:r>
              <a:rPr sz="2400" spc="-5" dirty="0">
                <a:latin typeface="Arial MT"/>
                <a:cs typeface="Arial MT"/>
              </a:rPr>
              <a:t>In 1st</a:t>
            </a:r>
            <a:r>
              <a:rPr sz="2400" dirty="0">
                <a:latin typeface="Arial MT"/>
                <a:cs typeface="Arial MT"/>
              </a:rPr>
              <a:t> </a:t>
            </a:r>
            <a:r>
              <a:rPr sz="2400" spc="-5" dirty="0">
                <a:latin typeface="Arial MT"/>
                <a:cs typeface="Arial MT"/>
              </a:rPr>
              <a:t>half</a:t>
            </a:r>
            <a:r>
              <a:rPr sz="2400" dirty="0">
                <a:latin typeface="Arial MT"/>
                <a:cs typeface="Arial MT"/>
              </a:rPr>
              <a:t> </a:t>
            </a:r>
            <a:r>
              <a:rPr sz="2400" spc="-5" dirty="0">
                <a:latin typeface="Arial MT"/>
                <a:cs typeface="Arial MT"/>
              </a:rPr>
              <a:t>of 2009,</a:t>
            </a:r>
            <a:r>
              <a:rPr sz="2400" dirty="0">
                <a:latin typeface="Arial MT"/>
                <a:cs typeface="Arial MT"/>
              </a:rPr>
              <a:t> </a:t>
            </a:r>
            <a:r>
              <a:rPr sz="2400" spc="-5" dirty="0">
                <a:latin typeface="Arial MT"/>
                <a:cs typeface="Arial MT"/>
              </a:rPr>
              <a:t>the</a:t>
            </a:r>
            <a:r>
              <a:rPr sz="2400" dirty="0">
                <a:latin typeface="Arial MT"/>
                <a:cs typeface="Arial MT"/>
              </a:rPr>
              <a:t> </a:t>
            </a:r>
            <a:r>
              <a:rPr sz="2400" spc="-5" dirty="0">
                <a:latin typeface="Arial MT"/>
                <a:cs typeface="Arial MT"/>
              </a:rPr>
              <a:t>APWG</a:t>
            </a:r>
            <a:r>
              <a:rPr sz="2400" spc="-25" dirty="0">
                <a:latin typeface="Arial MT"/>
                <a:cs typeface="Arial MT"/>
              </a:rPr>
              <a:t> </a:t>
            </a:r>
            <a:r>
              <a:rPr sz="2400" spc="-5" dirty="0">
                <a:latin typeface="Arial MT"/>
                <a:cs typeface="Arial MT"/>
              </a:rPr>
              <a:t>identified</a:t>
            </a:r>
            <a:r>
              <a:rPr sz="2400" spc="20" dirty="0">
                <a:latin typeface="Arial MT"/>
                <a:cs typeface="Arial MT"/>
              </a:rPr>
              <a:t> </a:t>
            </a:r>
            <a:r>
              <a:rPr sz="2400" spc="-5" dirty="0">
                <a:latin typeface="Arial MT"/>
                <a:cs typeface="Arial MT"/>
              </a:rPr>
              <a:t>a</a:t>
            </a:r>
            <a:r>
              <a:rPr sz="2400" dirty="0">
                <a:latin typeface="Arial MT"/>
                <a:cs typeface="Arial MT"/>
              </a:rPr>
              <a:t> </a:t>
            </a:r>
            <a:r>
              <a:rPr sz="2400" spc="-5" dirty="0">
                <a:latin typeface="Arial MT"/>
                <a:cs typeface="Arial MT"/>
              </a:rPr>
              <a:t>583% </a:t>
            </a:r>
            <a:r>
              <a:rPr sz="2400" spc="-10" dirty="0">
                <a:latin typeface="Arial MT"/>
                <a:cs typeface="Arial MT"/>
              </a:rPr>
              <a:t>increase </a:t>
            </a:r>
            <a:r>
              <a:rPr sz="2400" spc="-650" dirty="0">
                <a:latin typeface="Arial MT"/>
                <a:cs typeface="Arial MT"/>
              </a:rPr>
              <a:t> </a:t>
            </a:r>
            <a:r>
              <a:rPr sz="2400" spc="-5" dirty="0">
                <a:latin typeface="Arial MT"/>
                <a:cs typeface="Arial MT"/>
              </a:rPr>
              <a:t>in</a:t>
            </a:r>
            <a:r>
              <a:rPr sz="2400" spc="-10" dirty="0">
                <a:latin typeface="Arial MT"/>
                <a:cs typeface="Arial MT"/>
              </a:rPr>
              <a:t> </a:t>
            </a:r>
            <a:r>
              <a:rPr sz="2400" spc="-5" dirty="0">
                <a:latin typeface="Arial MT"/>
                <a:cs typeface="Arial MT"/>
              </a:rPr>
              <a:t>scareware</a:t>
            </a:r>
            <a:r>
              <a:rPr sz="2400" spc="10" dirty="0">
                <a:latin typeface="Arial MT"/>
                <a:cs typeface="Arial MT"/>
              </a:rPr>
              <a:t> </a:t>
            </a:r>
            <a:r>
              <a:rPr sz="2400" spc="-5" dirty="0">
                <a:latin typeface="Arial MT"/>
                <a:cs typeface="Arial MT"/>
              </a:rPr>
              <a:t>programs.</a:t>
            </a:r>
            <a:endParaRPr sz="240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03439" y="653796"/>
            <a:ext cx="7620000" cy="6189725"/>
          </a:xfrm>
          <a:prstGeom prst="rect">
            <a:avLst/>
          </a:prstGeom>
        </p:spPr>
      </p:pic>
      <p:sp>
        <p:nvSpPr>
          <p:cNvPr id="5" name="object 5"/>
          <p:cNvSpPr txBox="1">
            <a:spLocks noGrp="1"/>
          </p:cNvSpPr>
          <p:nvPr>
            <p:ph type="sldNum" sz="quarter" idx="7"/>
          </p:nvPr>
        </p:nvSpPr>
        <p:spPr>
          <a:xfrm>
            <a:off x="9209144" y="6795061"/>
            <a:ext cx="274320" cy="205184"/>
          </a:xfrm>
          <a:prstGeom prst="rect">
            <a:avLst/>
          </a:prstGeom>
        </p:spPr>
        <p:txBody>
          <a:bodyPr vert="horz" wrap="square" lIns="0" tIns="0" rIns="0" bIns="0" rtlCol="0">
            <a:spAutoFit/>
          </a:bodyPr>
          <a:lstStyle/>
          <a:p>
            <a:pPr marL="38100">
              <a:lnSpc>
                <a:spcPts val="1645"/>
              </a:lnSpc>
            </a:pPr>
            <a:endParaRPr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2940685" cy="695960"/>
          </a:xfrm>
          <a:prstGeom prst="rect">
            <a:avLst/>
          </a:prstGeom>
        </p:spPr>
        <p:txBody>
          <a:bodyPr vert="horz" wrap="square" lIns="0" tIns="12065" rIns="0" bIns="0" rtlCol="0">
            <a:spAutoFit/>
          </a:bodyPr>
          <a:lstStyle/>
          <a:p>
            <a:pPr marL="12700">
              <a:lnSpc>
                <a:spcPct val="100000"/>
              </a:lnSpc>
              <a:spcBef>
                <a:spcPts val="95"/>
              </a:spcBef>
            </a:pPr>
            <a:r>
              <a:rPr spc="-10" dirty="0"/>
              <a:t>Ransomware</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5" name="object 5"/>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6" name="object 6"/>
          <p:cNvSpPr txBox="1"/>
          <p:nvPr/>
        </p:nvSpPr>
        <p:spPr>
          <a:xfrm>
            <a:off x="1310773" y="1897634"/>
            <a:ext cx="8141334" cy="4013835"/>
          </a:xfrm>
          <a:prstGeom prst="rect">
            <a:avLst/>
          </a:prstGeom>
        </p:spPr>
        <p:txBody>
          <a:bodyPr vert="horz" wrap="square" lIns="0" tIns="12700" rIns="0" bIns="0" rtlCol="0">
            <a:spAutoFit/>
          </a:bodyPr>
          <a:lstStyle/>
          <a:p>
            <a:pPr marL="354965" marR="5080" indent="-342900">
              <a:lnSpc>
                <a:spcPct val="100000"/>
              </a:lnSpc>
              <a:spcBef>
                <a:spcPts val="100"/>
              </a:spcBef>
              <a:buClr>
                <a:srgbClr val="3365CC"/>
              </a:buClr>
              <a:buFont typeface="Times New Roman"/>
              <a:buChar char="•"/>
              <a:tabLst>
                <a:tab pos="354965" algn="l"/>
                <a:tab pos="355600" algn="l"/>
              </a:tabLst>
            </a:pPr>
            <a:r>
              <a:rPr sz="2400" spc="-5" dirty="0">
                <a:latin typeface="Arial MT"/>
                <a:cs typeface="Arial MT"/>
              </a:rPr>
              <a:t>Holds</a:t>
            </a:r>
            <a:r>
              <a:rPr sz="2400" dirty="0">
                <a:latin typeface="Arial MT"/>
                <a:cs typeface="Arial MT"/>
              </a:rPr>
              <a:t> </a:t>
            </a:r>
            <a:r>
              <a:rPr sz="2400" spc="-5" dirty="0">
                <a:latin typeface="Arial MT"/>
                <a:cs typeface="Arial MT"/>
              </a:rPr>
              <a:t>a</a:t>
            </a:r>
            <a:r>
              <a:rPr sz="2400" dirty="0">
                <a:latin typeface="Arial MT"/>
                <a:cs typeface="Arial MT"/>
              </a:rPr>
              <a:t> </a:t>
            </a:r>
            <a:r>
              <a:rPr sz="2400" spc="-5" dirty="0">
                <a:latin typeface="Arial MT"/>
                <a:cs typeface="Arial MT"/>
              </a:rPr>
              <a:t>computer</a:t>
            </a:r>
            <a:r>
              <a:rPr sz="2400" spc="10" dirty="0">
                <a:latin typeface="Arial MT"/>
                <a:cs typeface="Arial MT"/>
              </a:rPr>
              <a:t> </a:t>
            </a:r>
            <a:r>
              <a:rPr sz="2400" spc="-5" dirty="0">
                <a:latin typeface="Arial MT"/>
                <a:cs typeface="Arial MT"/>
              </a:rPr>
              <a:t>system,</a:t>
            </a:r>
            <a:r>
              <a:rPr sz="2400" spc="-10" dirty="0">
                <a:latin typeface="Arial MT"/>
                <a:cs typeface="Arial MT"/>
              </a:rPr>
              <a:t> </a:t>
            </a:r>
            <a:r>
              <a:rPr sz="2400" spc="-5" dirty="0">
                <a:latin typeface="Arial MT"/>
                <a:cs typeface="Arial MT"/>
              </a:rPr>
              <a:t>or the</a:t>
            </a:r>
            <a:r>
              <a:rPr sz="2400" dirty="0">
                <a:latin typeface="Arial MT"/>
                <a:cs typeface="Arial MT"/>
              </a:rPr>
              <a:t> </a:t>
            </a:r>
            <a:r>
              <a:rPr sz="2400" spc="-5" dirty="0">
                <a:latin typeface="Arial MT"/>
                <a:cs typeface="Arial MT"/>
              </a:rPr>
              <a:t>data </a:t>
            </a:r>
            <a:r>
              <a:rPr sz="2400" dirty="0">
                <a:latin typeface="Arial MT"/>
                <a:cs typeface="Arial MT"/>
              </a:rPr>
              <a:t>it</a:t>
            </a:r>
            <a:r>
              <a:rPr sz="2400" spc="-5" dirty="0">
                <a:latin typeface="Arial MT"/>
                <a:cs typeface="Arial MT"/>
              </a:rPr>
              <a:t> contains,</a:t>
            </a:r>
            <a:r>
              <a:rPr sz="2400" spc="5" dirty="0">
                <a:latin typeface="Arial MT"/>
                <a:cs typeface="Arial MT"/>
              </a:rPr>
              <a:t> </a:t>
            </a:r>
            <a:r>
              <a:rPr sz="2400" spc="-10" dirty="0">
                <a:latin typeface="Arial MT"/>
                <a:cs typeface="Arial MT"/>
              </a:rPr>
              <a:t>hostage </a:t>
            </a:r>
            <a:r>
              <a:rPr sz="2400" spc="-650" dirty="0">
                <a:latin typeface="Arial MT"/>
                <a:cs typeface="Arial MT"/>
              </a:rPr>
              <a:t> </a:t>
            </a:r>
            <a:r>
              <a:rPr sz="2400" spc="-5" dirty="0">
                <a:latin typeface="Arial MT"/>
                <a:cs typeface="Arial MT"/>
              </a:rPr>
              <a:t>against its</a:t>
            </a:r>
            <a:r>
              <a:rPr sz="2400" dirty="0">
                <a:latin typeface="Arial MT"/>
                <a:cs typeface="Arial MT"/>
              </a:rPr>
              <a:t> </a:t>
            </a:r>
            <a:r>
              <a:rPr sz="2400" spc="-5" dirty="0">
                <a:latin typeface="Arial MT"/>
                <a:cs typeface="Arial MT"/>
              </a:rPr>
              <a:t>user by</a:t>
            </a:r>
            <a:r>
              <a:rPr sz="2400" dirty="0">
                <a:latin typeface="Arial MT"/>
                <a:cs typeface="Arial MT"/>
              </a:rPr>
              <a:t> </a:t>
            </a:r>
            <a:r>
              <a:rPr sz="2400" spc="-5" dirty="0">
                <a:latin typeface="Arial MT"/>
                <a:cs typeface="Arial MT"/>
              </a:rPr>
              <a:t>demanding</a:t>
            </a:r>
            <a:r>
              <a:rPr sz="2400" spc="10" dirty="0">
                <a:latin typeface="Arial MT"/>
                <a:cs typeface="Arial MT"/>
              </a:rPr>
              <a:t> </a:t>
            </a:r>
            <a:r>
              <a:rPr sz="2400" spc="-5" dirty="0">
                <a:latin typeface="Arial MT"/>
                <a:cs typeface="Arial MT"/>
              </a:rPr>
              <a:t>a</a:t>
            </a:r>
            <a:r>
              <a:rPr sz="2400" dirty="0">
                <a:latin typeface="Arial MT"/>
                <a:cs typeface="Arial MT"/>
              </a:rPr>
              <a:t> </a:t>
            </a:r>
            <a:r>
              <a:rPr sz="2400" spc="-5" dirty="0">
                <a:latin typeface="Arial MT"/>
                <a:cs typeface="Arial MT"/>
              </a:rPr>
              <a:t>ransom.</a:t>
            </a:r>
            <a:endParaRPr sz="2400">
              <a:latin typeface="Arial MT"/>
              <a:cs typeface="Arial MT"/>
            </a:endParaRPr>
          </a:p>
          <a:p>
            <a:pPr marL="755015" marR="99060" lvl="1" indent="-285750">
              <a:lnSpc>
                <a:spcPct val="100000"/>
              </a:lnSpc>
              <a:spcBef>
                <a:spcPts val="489"/>
              </a:spcBef>
              <a:buChar char="–"/>
              <a:tabLst>
                <a:tab pos="755015" algn="l"/>
                <a:tab pos="755650" algn="l"/>
              </a:tabLst>
            </a:pPr>
            <a:r>
              <a:rPr sz="2000" spc="-5" dirty="0">
                <a:latin typeface="Arial MT"/>
                <a:cs typeface="Arial MT"/>
              </a:rPr>
              <a:t>Disable</a:t>
            </a:r>
            <a:r>
              <a:rPr sz="2000" spc="15" dirty="0">
                <a:latin typeface="Arial MT"/>
                <a:cs typeface="Arial MT"/>
              </a:rPr>
              <a:t> </a:t>
            </a:r>
            <a:r>
              <a:rPr sz="2000" spc="-5" dirty="0">
                <a:latin typeface="Arial MT"/>
                <a:cs typeface="Arial MT"/>
              </a:rPr>
              <a:t>an</a:t>
            </a:r>
            <a:r>
              <a:rPr sz="2000" spc="10" dirty="0">
                <a:latin typeface="Arial MT"/>
                <a:cs typeface="Arial MT"/>
              </a:rPr>
              <a:t> </a:t>
            </a:r>
            <a:r>
              <a:rPr sz="2000" spc="-5" dirty="0">
                <a:latin typeface="Arial MT"/>
                <a:cs typeface="Arial MT"/>
              </a:rPr>
              <a:t>essential</a:t>
            </a:r>
            <a:r>
              <a:rPr sz="2000" spc="10" dirty="0">
                <a:latin typeface="Arial MT"/>
                <a:cs typeface="Arial MT"/>
              </a:rPr>
              <a:t> </a:t>
            </a:r>
            <a:r>
              <a:rPr sz="2000" spc="-5" dirty="0">
                <a:latin typeface="Arial MT"/>
                <a:cs typeface="Arial MT"/>
              </a:rPr>
              <a:t>system</a:t>
            </a:r>
            <a:r>
              <a:rPr sz="2000" spc="-10" dirty="0">
                <a:latin typeface="Arial MT"/>
                <a:cs typeface="Arial MT"/>
              </a:rPr>
              <a:t> </a:t>
            </a:r>
            <a:r>
              <a:rPr sz="2000" spc="-5" dirty="0">
                <a:latin typeface="Arial MT"/>
                <a:cs typeface="Arial MT"/>
              </a:rPr>
              <a:t>service</a:t>
            </a:r>
            <a:r>
              <a:rPr sz="2000" spc="5" dirty="0">
                <a:latin typeface="Arial MT"/>
                <a:cs typeface="Arial MT"/>
              </a:rPr>
              <a:t> </a:t>
            </a:r>
            <a:r>
              <a:rPr sz="2000" spc="-5" dirty="0">
                <a:latin typeface="Arial MT"/>
                <a:cs typeface="Arial MT"/>
              </a:rPr>
              <a:t>or</a:t>
            </a:r>
            <a:r>
              <a:rPr sz="2000" dirty="0">
                <a:latin typeface="Arial MT"/>
                <a:cs typeface="Arial MT"/>
              </a:rPr>
              <a:t> </a:t>
            </a:r>
            <a:r>
              <a:rPr sz="2000" spc="-5" dirty="0">
                <a:latin typeface="Arial MT"/>
                <a:cs typeface="Arial MT"/>
              </a:rPr>
              <a:t>lock</a:t>
            </a:r>
            <a:r>
              <a:rPr sz="2000" spc="15" dirty="0">
                <a:latin typeface="Arial MT"/>
                <a:cs typeface="Arial MT"/>
              </a:rPr>
              <a:t> </a:t>
            </a:r>
            <a:r>
              <a:rPr sz="2000" spc="-5" dirty="0">
                <a:latin typeface="Arial MT"/>
                <a:cs typeface="Arial MT"/>
              </a:rPr>
              <a:t>the</a:t>
            </a:r>
            <a:r>
              <a:rPr sz="2000" spc="-10" dirty="0">
                <a:latin typeface="Arial MT"/>
                <a:cs typeface="Arial MT"/>
              </a:rPr>
              <a:t> </a:t>
            </a:r>
            <a:r>
              <a:rPr sz="2000" spc="-5" dirty="0">
                <a:latin typeface="Arial MT"/>
                <a:cs typeface="Arial MT"/>
              </a:rPr>
              <a:t>display</a:t>
            </a:r>
            <a:r>
              <a:rPr sz="2000" spc="20" dirty="0">
                <a:latin typeface="Arial MT"/>
                <a:cs typeface="Arial MT"/>
              </a:rPr>
              <a:t> </a:t>
            </a:r>
            <a:r>
              <a:rPr sz="2000" spc="-5" dirty="0">
                <a:latin typeface="Arial MT"/>
                <a:cs typeface="Arial MT"/>
              </a:rPr>
              <a:t>at</a:t>
            </a:r>
            <a:r>
              <a:rPr sz="2000" dirty="0">
                <a:latin typeface="Arial MT"/>
                <a:cs typeface="Arial MT"/>
              </a:rPr>
              <a:t> </a:t>
            </a:r>
            <a:r>
              <a:rPr sz="2000" spc="-5" dirty="0">
                <a:latin typeface="Arial MT"/>
                <a:cs typeface="Arial MT"/>
              </a:rPr>
              <a:t>system </a:t>
            </a:r>
            <a:r>
              <a:rPr sz="2000" spc="-540" dirty="0">
                <a:latin typeface="Arial MT"/>
                <a:cs typeface="Arial MT"/>
              </a:rPr>
              <a:t> </a:t>
            </a:r>
            <a:r>
              <a:rPr sz="2000" spc="-5" dirty="0">
                <a:latin typeface="Arial MT"/>
                <a:cs typeface="Arial MT"/>
              </a:rPr>
              <a:t>startup</a:t>
            </a:r>
            <a:endParaRPr sz="2000">
              <a:latin typeface="Arial MT"/>
              <a:cs typeface="Arial MT"/>
            </a:endParaRPr>
          </a:p>
          <a:p>
            <a:pPr marL="755015" lvl="1" indent="-285750">
              <a:lnSpc>
                <a:spcPct val="100000"/>
              </a:lnSpc>
              <a:spcBef>
                <a:spcPts val="480"/>
              </a:spcBef>
              <a:buChar char="–"/>
              <a:tabLst>
                <a:tab pos="755015" algn="l"/>
                <a:tab pos="755650" algn="l"/>
              </a:tabLst>
            </a:pPr>
            <a:r>
              <a:rPr sz="2000" spc="-10" dirty="0">
                <a:latin typeface="Arial MT"/>
                <a:cs typeface="Arial MT"/>
              </a:rPr>
              <a:t>Encrypt</a:t>
            </a:r>
            <a:r>
              <a:rPr sz="2000" dirty="0">
                <a:latin typeface="Arial MT"/>
                <a:cs typeface="Arial MT"/>
              </a:rPr>
              <a:t> </a:t>
            </a:r>
            <a:r>
              <a:rPr sz="2000" spc="-10" dirty="0">
                <a:latin typeface="Arial MT"/>
                <a:cs typeface="Arial MT"/>
              </a:rPr>
              <a:t>some</a:t>
            </a:r>
            <a:r>
              <a:rPr sz="2000" dirty="0">
                <a:latin typeface="Arial MT"/>
                <a:cs typeface="Arial MT"/>
              </a:rPr>
              <a:t> </a:t>
            </a:r>
            <a:r>
              <a:rPr sz="2000" spc="-5" dirty="0">
                <a:latin typeface="Arial MT"/>
                <a:cs typeface="Arial MT"/>
              </a:rPr>
              <a:t>of</a:t>
            </a:r>
            <a:r>
              <a:rPr sz="2000" spc="5" dirty="0">
                <a:latin typeface="Arial MT"/>
                <a:cs typeface="Arial MT"/>
              </a:rPr>
              <a:t> </a:t>
            </a:r>
            <a:r>
              <a:rPr sz="2000" spc="-5" dirty="0">
                <a:latin typeface="Arial MT"/>
                <a:cs typeface="Arial MT"/>
              </a:rPr>
              <a:t>the</a:t>
            </a:r>
            <a:r>
              <a:rPr sz="2000" dirty="0">
                <a:latin typeface="Arial MT"/>
                <a:cs typeface="Arial MT"/>
              </a:rPr>
              <a:t> </a:t>
            </a:r>
            <a:r>
              <a:rPr sz="2000" spc="-10" dirty="0">
                <a:latin typeface="Arial MT"/>
                <a:cs typeface="Arial MT"/>
              </a:rPr>
              <a:t>user's</a:t>
            </a:r>
            <a:r>
              <a:rPr sz="2000" spc="5" dirty="0">
                <a:latin typeface="Arial MT"/>
                <a:cs typeface="Arial MT"/>
              </a:rPr>
              <a:t> </a:t>
            </a:r>
            <a:r>
              <a:rPr sz="2000" spc="-10" dirty="0">
                <a:latin typeface="Arial MT"/>
                <a:cs typeface="Arial MT"/>
              </a:rPr>
              <a:t>personal</a:t>
            </a:r>
            <a:r>
              <a:rPr sz="2000" spc="35" dirty="0">
                <a:latin typeface="Arial MT"/>
                <a:cs typeface="Arial MT"/>
              </a:rPr>
              <a:t> </a:t>
            </a:r>
            <a:r>
              <a:rPr sz="2000" spc="-5" dirty="0">
                <a:latin typeface="Arial MT"/>
                <a:cs typeface="Arial MT"/>
              </a:rPr>
              <a:t>files, originally</a:t>
            </a:r>
            <a:r>
              <a:rPr sz="2000" spc="30" dirty="0">
                <a:latin typeface="Arial MT"/>
                <a:cs typeface="Arial MT"/>
              </a:rPr>
              <a:t> </a:t>
            </a:r>
            <a:r>
              <a:rPr sz="2000" spc="-5" dirty="0">
                <a:latin typeface="Arial MT"/>
                <a:cs typeface="Arial MT"/>
              </a:rPr>
              <a:t>referred to</a:t>
            </a:r>
            <a:r>
              <a:rPr sz="2000" dirty="0">
                <a:latin typeface="Arial MT"/>
                <a:cs typeface="Arial MT"/>
              </a:rPr>
              <a:t> </a:t>
            </a:r>
            <a:r>
              <a:rPr sz="2000" spc="-5" dirty="0">
                <a:latin typeface="Arial MT"/>
                <a:cs typeface="Arial MT"/>
              </a:rPr>
              <a:t>as</a:t>
            </a:r>
            <a:endParaRPr sz="2000">
              <a:latin typeface="Arial MT"/>
              <a:cs typeface="Arial MT"/>
            </a:endParaRPr>
          </a:p>
          <a:p>
            <a:pPr marL="755650">
              <a:lnSpc>
                <a:spcPct val="100000"/>
              </a:lnSpc>
            </a:pPr>
            <a:r>
              <a:rPr sz="2000" b="1" spc="-5" dirty="0">
                <a:latin typeface="Arial"/>
                <a:cs typeface="Arial"/>
              </a:rPr>
              <a:t>cryptoviruses</a:t>
            </a:r>
            <a:r>
              <a:rPr sz="2000" spc="-5" dirty="0">
                <a:latin typeface="Arial MT"/>
                <a:cs typeface="Arial MT"/>
              </a:rPr>
              <a:t>,</a:t>
            </a:r>
            <a:r>
              <a:rPr sz="2000" spc="-15" dirty="0">
                <a:latin typeface="Arial MT"/>
                <a:cs typeface="Arial MT"/>
              </a:rPr>
              <a:t> </a:t>
            </a:r>
            <a:r>
              <a:rPr sz="2000" b="1" spc="-5" dirty="0">
                <a:latin typeface="Arial"/>
                <a:cs typeface="Arial"/>
              </a:rPr>
              <a:t>cryptotrojans </a:t>
            </a:r>
            <a:r>
              <a:rPr sz="2000" spc="-5" dirty="0">
                <a:latin typeface="Arial MT"/>
                <a:cs typeface="Arial MT"/>
              </a:rPr>
              <a:t>or</a:t>
            </a:r>
            <a:r>
              <a:rPr sz="2000" spc="-20" dirty="0">
                <a:latin typeface="Arial MT"/>
                <a:cs typeface="Arial MT"/>
              </a:rPr>
              <a:t> </a:t>
            </a:r>
            <a:r>
              <a:rPr sz="2000" b="1" spc="-10" dirty="0">
                <a:latin typeface="Arial"/>
                <a:cs typeface="Arial"/>
              </a:rPr>
              <a:t>cryptoworms</a:t>
            </a:r>
            <a:endParaRPr sz="2000">
              <a:latin typeface="Arial"/>
              <a:cs typeface="Arial"/>
            </a:endParaRPr>
          </a:p>
          <a:p>
            <a:pPr>
              <a:lnSpc>
                <a:spcPct val="100000"/>
              </a:lnSpc>
            </a:pPr>
            <a:endParaRPr sz="2200">
              <a:latin typeface="Arial"/>
              <a:cs typeface="Arial"/>
            </a:endParaRPr>
          </a:p>
          <a:p>
            <a:pPr marL="355600" indent="-342900">
              <a:lnSpc>
                <a:spcPct val="100000"/>
              </a:lnSpc>
              <a:spcBef>
                <a:spcPts val="1490"/>
              </a:spcBef>
              <a:buClr>
                <a:srgbClr val="3365CC"/>
              </a:buClr>
              <a:buFont typeface="Times New Roman"/>
              <a:buChar char="•"/>
              <a:tabLst>
                <a:tab pos="354965" algn="l"/>
                <a:tab pos="355600" algn="l"/>
              </a:tabLst>
            </a:pPr>
            <a:r>
              <a:rPr sz="2400" spc="-5" dirty="0">
                <a:latin typeface="Arial MT"/>
                <a:cs typeface="Arial MT"/>
              </a:rPr>
              <a:t>Victim</a:t>
            </a:r>
            <a:r>
              <a:rPr sz="2400" spc="-25" dirty="0">
                <a:latin typeface="Arial MT"/>
                <a:cs typeface="Arial MT"/>
              </a:rPr>
              <a:t> </a:t>
            </a:r>
            <a:r>
              <a:rPr sz="2400" spc="-5" dirty="0">
                <a:latin typeface="Arial MT"/>
                <a:cs typeface="Arial MT"/>
              </a:rPr>
              <a:t>user has</a:t>
            </a:r>
            <a:r>
              <a:rPr sz="2400" spc="-15" dirty="0">
                <a:latin typeface="Arial MT"/>
                <a:cs typeface="Arial MT"/>
              </a:rPr>
              <a:t> </a:t>
            </a:r>
            <a:r>
              <a:rPr sz="2400" spc="-5" dirty="0">
                <a:latin typeface="Arial MT"/>
                <a:cs typeface="Arial MT"/>
              </a:rPr>
              <a:t>to</a:t>
            </a:r>
            <a:endParaRPr sz="2400">
              <a:latin typeface="Arial MT"/>
              <a:cs typeface="Arial MT"/>
            </a:endParaRPr>
          </a:p>
          <a:p>
            <a:pPr marL="755015" marR="158750" lvl="1" indent="-285750">
              <a:lnSpc>
                <a:spcPct val="100000"/>
              </a:lnSpc>
              <a:spcBef>
                <a:spcPts val="490"/>
              </a:spcBef>
              <a:buChar char="–"/>
              <a:tabLst>
                <a:tab pos="755015" algn="l"/>
                <a:tab pos="755650" algn="l"/>
              </a:tabLst>
            </a:pPr>
            <a:r>
              <a:rPr sz="2000" spc="-5" dirty="0">
                <a:latin typeface="Arial MT"/>
                <a:cs typeface="Arial MT"/>
              </a:rPr>
              <a:t>enter</a:t>
            </a:r>
            <a:r>
              <a:rPr sz="2000" spc="-10" dirty="0">
                <a:latin typeface="Arial MT"/>
                <a:cs typeface="Arial MT"/>
              </a:rPr>
              <a:t> </a:t>
            </a:r>
            <a:r>
              <a:rPr sz="2000" spc="-5" dirty="0">
                <a:latin typeface="Arial MT"/>
                <a:cs typeface="Arial MT"/>
              </a:rPr>
              <a:t>a</a:t>
            </a:r>
            <a:r>
              <a:rPr sz="2000" spc="5" dirty="0">
                <a:latin typeface="Arial MT"/>
                <a:cs typeface="Arial MT"/>
              </a:rPr>
              <a:t> </a:t>
            </a:r>
            <a:r>
              <a:rPr sz="2000" spc="-5" dirty="0">
                <a:latin typeface="Arial MT"/>
                <a:cs typeface="Arial MT"/>
              </a:rPr>
              <a:t>code</a:t>
            </a:r>
            <a:r>
              <a:rPr sz="2000" spc="5" dirty="0">
                <a:latin typeface="Arial MT"/>
                <a:cs typeface="Arial MT"/>
              </a:rPr>
              <a:t> </a:t>
            </a:r>
            <a:r>
              <a:rPr sz="2000" spc="-5" dirty="0">
                <a:latin typeface="Arial MT"/>
                <a:cs typeface="Arial MT"/>
              </a:rPr>
              <a:t>obtainable</a:t>
            </a:r>
            <a:r>
              <a:rPr sz="2000" spc="25" dirty="0">
                <a:latin typeface="Arial MT"/>
                <a:cs typeface="Arial MT"/>
              </a:rPr>
              <a:t> </a:t>
            </a:r>
            <a:r>
              <a:rPr sz="2000" spc="-5" dirty="0">
                <a:latin typeface="Arial MT"/>
                <a:cs typeface="Arial MT"/>
              </a:rPr>
              <a:t>only</a:t>
            </a:r>
            <a:r>
              <a:rPr sz="2000" spc="5" dirty="0">
                <a:latin typeface="Arial MT"/>
                <a:cs typeface="Arial MT"/>
              </a:rPr>
              <a:t> </a:t>
            </a:r>
            <a:r>
              <a:rPr sz="2000" spc="-5" dirty="0">
                <a:latin typeface="Arial MT"/>
                <a:cs typeface="Arial MT"/>
              </a:rPr>
              <a:t>after</a:t>
            </a:r>
            <a:r>
              <a:rPr sz="2000" spc="-15" dirty="0">
                <a:latin typeface="Arial MT"/>
                <a:cs typeface="Arial MT"/>
              </a:rPr>
              <a:t> </a:t>
            </a:r>
            <a:r>
              <a:rPr sz="2000" spc="-5" dirty="0">
                <a:latin typeface="Arial MT"/>
                <a:cs typeface="Arial MT"/>
              </a:rPr>
              <a:t>wiring</a:t>
            </a:r>
            <a:r>
              <a:rPr sz="2000" spc="35" dirty="0">
                <a:latin typeface="Arial MT"/>
                <a:cs typeface="Arial MT"/>
              </a:rPr>
              <a:t> </a:t>
            </a:r>
            <a:r>
              <a:rPr sz="2000" spc="-5" dirty="0">
                <a:latin typeface="Arial MT"/>
                <a:cs typeface="Arial MT"/>
              </a:rPr>
              <a:t>payment</a:t>
            </a:r>
            <a:r>
              <a:rPr sz="2000" spc="5" dirty="0">
                <a:latin typeface="Arial MT"/>
                <a:cs typeface="Arial MT"/>
              </a:rPr>
              <a:t> </a:t>
            </a:r>
            <a:r>
              <a:rPr sz="2000" spc="-5" dirty="0">
                <a:latin typeface="Arial MT"/>
                <a:cs typeface="Arial MT"/>
              </a:rPr>
              <a:t>to</a:t>
            </a:r>
            <a:r>
              <a:rPr sz="2000" spc="-10" dirty="0">
                <a:latin typeface="Arial MT"/>
                <a:cs typeface="Arial MT"/>
              </a:rPr>
              <a:t> </a:t>
            </a:r>
            <a:r>
              <a:rPr sz="2000" spc="-5" dirty="0">
                <a:latin typeface="Arial MT"/>
                <a:cs typeface="Arial MT"/>
              </a:rPr>
              <a:t>the</a:t>
            </a:r>
            <a:r>
              <a:rPr sz="2000" spc="5" dirty="0">
                <a:latin typeface="Arial MT"/>
                <a:cs typeface="Arial MT"/>
              </a:rPr>
              <a:t> </a:t>
            </a:r>
            <a:r>
              <a:rPr sz="2000" spc="-5" dirty="0">
                <a:latin typeface="Arial MT"/>
                <a:cs typeface="Arial MT"/>
              </a:rPr>
              <a:t>attacker </a:t>
            </a:r>
            <a:r>
              <a:rPr sz="2000" spc="-540" dirty="0">
                <a:latin typeface="Arial MT"/>
                <a:cs typeface="Arial MT"/>
              </a:rPr>
              <a:t> </a:t>
            </a:r>
            <a:r>
              <a:rPr sz="2000" spc="-5" dirty="0">
                <a:latin typeface="Arial MT"/>
                <a:cs typeface="Arial MT"/>
              </a:rPr>
              <a:t>or</a:t>
            </a:r>
            <a:r>
              <a:rPr sz="2000" spc="-20" dirty="0">
                <a:latin typeface="Arial MT"/>
                <a:cs typeface="Arial MT"/>
              </a:rPr>
              <a:t> </a:t>
            </a:r>
            <a:r>
              <a:rPr sz="2000" spc="-5" dirty="0">
                <a:latin typeface="Arial MT"/>
                <a:cs typeface="Arial MT"/>
              </a:rPr>
              <a:t>sending</a:t>
            </a:r>
            <a:r>
              <a:rPr sz="2000" spc="5" dirty="0">
                <a:latin typeface="Arial MT"/>
                <a:cs typeface="Arial MT"/>
              </a:rPr>
              <a:t> </a:t>
            </a:r>
            <a:r>
              <a:rPr sz="2000" spc="-5" dirty="0">
                <a:latin typeface="Arial MT"/>
                <a:cs typeface="Arial MT"/>
              </a:rPr>
              <a:t>an SMS</a:t>
            </a:r>
            <a:r>
              <a:rPr sz="2000" spc="5" dirty="0">
                <a:latin typeface="Arial MT"/>
                <a:cs typeface="Arial MT"/>
              </a:rPr>
              <a:t> </a:t>
            </a:r>
            <a:r>
              <a:rPr sz="2000" spc="-5" dirty="0">
                <a:latin typeface="Arial MT"/>
                <a:cs typeface="Arial MT"/>
              </a:rPr>
              <a:t>message</a:t>
            </a:r>
            <a:endParaRPr sz="2000">
              <a:latin typeface="Arial MT"/>
              <a:cs typeface="Arial MT"/>
            </a:endParaRPr>
          </a:p>
          <a:p>
            <a:pPr marL="755015" lvl="1" indent="-285750">
              <a:lnSpc>
                <a:spcPct val="100000"/>
              </a:lnSpc>
              <a:spcBef>
                <a:spcPts val="480"/>
              </a:spcBef>
              <a:buChar char="–"/>
              <a:tabLst>
                <a:tab pos="755015" algn="l"/>
                <a:tab pos="755650" algn="l"/>
              </a:tabLst>
            </a:pPr>
            <a:r>
              <a:rPr sz="2000" spc="-5" dirty="0">
                <a:latin typeface="Arial MT"/>
                <a:cs typeface="Arial MT"/>
              </a:rPr>
              <a:t>buy</a:t>
            </a:r>
            <a:r>
              <a:rPr sz="2000" spc="-10" dirty="0">
                <a:latin typeface="Arial MT"/>
                <a:cs typeface="Arial MT"/>
              </a:rPr>
              <a:t> </a:t>
            </a:r>
            <a:r>
              <a:rPr sz="2000" spc="-5" dirty="0">
                <a:latin typeface="Arial MT"/>
                <a:cs typeface="Arial MT"/>
              </a:rPr>
              <a:t>a </a:t>
            </a:r>
            <a:r>
              <a:rPr sz="2000" spc="-10" dirty="0">
                <a:latin typeface="Arial MT"/>
                <a:cs typeface="Arial MT"/>
              </a:rPr>
              <a:t>decryption</a:t>
            </a:r>
            <a:r>
              <a:rPr sz="2000" spc="-5" dirty="0">
                <a:latin typeface="Arial MT"/>
                <a:cs typeface="Arial MT"/>
              </a:rPr>
              <a:t> or </a:t>
            </a:r>
            <a:r>
              <a:rPr sz="2000" spc="-10" dirty="0">
                <a:latin typeface="Arial MT"/>
                <a:cs typeface="Arial MT"/>
              </a:rPr>
              <a:t>removal</a:t>
            </a:r>
            <a:r>
              <a:rPr sz="2000" spc="-5" dirty="0">
                <a:latin typeface="Arial MT"/>
                <a:cs typeface="Arial MT"/>
              </a:rPr>
              <a:t> </a:t>
            </a:r>
            <a:r>
              <a:rPr sz="2000" spc="-10" dirty="0">
                <a:latin typeface="Arial MT"/>
                <a:cs typeface="Arial MT"/>
              </a:rPr>
              <a:t>tool</a:t>
            </a:r>
            <a:endParaRPr sz="2000">
              <a:latin typeface="Arial MT"/>
              <a:cs typeface="Arial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85469"/>
            <a:ext cx="5345430" cy="635635"/>
          </a:xfrm>
          <a:prstGeom prst="rect">
            <a:avLst/>
          </a:prstGeom>
        </p:spPr>
        <p:txBody>
          <a:bodyPr vert="horz" wrap="square" lIns="0" tIns="12700" rIns="0" bIns="0" rtlCol="0">
            <a:spAutoFit/>
          </a:bodyPr>
          <a:lstStyle/>
          <a:p>
            <a:pPr marL="12700">
              <a:lnSpc>
                <a:spcPct val="100000"/>
              </a:lnSpc>
              <a:spcBef>
                <a:spcPts val="100"/>
              </a:spcBef>
            </a:pPr>
            <a:r>
              <a:rPr sz="4000" dirty="0"/>
              <a:t>Readings</a:t>
            </a:r>
            <a:r>
              <a:rPr sz="4000" spc="-45" dirty="0"/>
              <a:t> </a:t>
            </a:r>
            <a:r>
              <a:rPr sz="4000" dirty="0"/>
              <a:t>for</a:t>
            </a:r>
            <a:r>
              <a:rPr sz="4000" spc="-20" dirty="0"/>
              <a:t> </a:t>
            </a:r>
            <a:r>
              <a:rPr sz="4000" dirty="0"/>
              <a:t>This</a:t>
            </a:r>
            <a:r>
              <a:rPr sz="4000" spc="-40" dirty="0"/>
              <a:t> </a:t>
            </a:r>
            <a:r>
              <a:rPr sz="4000" dirty="0"/>
              <a:t>Lecture</a:t>
            </a:r>
          </a:p>
        </p:txBody>
      </p:sp>
      <p:grpSp>
        <p:nvGrpSpPr>
          <p:cNvPr id="3" name="object 3"/>
          <p:cNvGrpSpPr/>
          <p:nvPr/>
        </p:nvGrpSpPr>
        <p:grpSpPr>
          <a:xfrm>
            <a:off x="774839" y="2482596"/>
            <a:ext cx="9144000" cy="2152650"/>
            <a:chOff x="774839" y="2482596"/>
            <a:chExt cx="9144000" cy="2152650"/>
          </a:xfrm>
        </p:grpSpPr>
        <p:sp>
          <p:nvSpPr>
            <p:cNvPr id="4" name="object 4"/>
            <p:cNvSpPr/>
            <p:nvPr/>
          </p:nvSpPr>
          <p:spPr>
            <a:xfrm>
              <a:off x="7045490" y="2482596"/>
              <a:ext cx="982344" cy="438150"/>
            </a:xfrm>
            <a:custGeom>
              <a:avLst/>
              <a:gdLst/>
              <a:ahLst/>
              <a:cxnLst/>
              <a:rect l="l" t="t" r="r" b="b"/>
              <a:pathLst>
                <a:path w="982345" h="438150">
                  <a:moveTo>
                    <a:pt x="982052" y="259841"/>
                  </a:moveTo>
                  <a:lnTo>
                    <a:pt x="171076" y="0"/>
                  </a:lnTo>
                  <a:lnTo>
                    <a:pt x="155187" y="0"/>
                  </a:lnTo>
                  <a:lnTo>
                    <a:pt x="0" y="438150"/>
                  </a:lnTo>
                  <a:lnTo>
                    <a:pt x="834336" y="438149"/>
                  </a:lnTo>
                  <a:lnTo>
                    <a:pt x="838060" y="432550"/>
                  </a:lnTo>
                  <a:lnTo>
                    <a:pt x="867061" y="391890"/>
                  </a:lnTo>
                  <a:lnTo>
                    <a:pt x="897640" y="352436"/>
                  </a:lnTo>
                  <a:lnTo>
                    <a:pt x="930045" y="314434"/>
                  </a:lnTo>
                  <a:lnTo>
                    <a:pt x="982052" y="259841"/>
                  </a:lnTo>
                  <a:close/>
                </a:path>
              </a:pathLst>
            </a:custGeom>
            <a:solidFill>
              <a:srgbClr val="BFFFDD"/>
            </a:solidFill>
          </p:spPr>
          <p:txBody>
            <a:bodyPr wrap="square" lIns="0" tIns="0" rIns="0" bIns="0" rtlCol="0"/>
            <a:lstStyle/>
            <a:p>
              <a:endParaRPr/>
            </a:p>
          </p:txBody>
        </p:sp>
        <p:sp>
          <p:nvSpPr>
            <p:cNvPr id="5" name="object 5"/>
            <p:cNvSpPr/>
            <p:nvPr/>
          </p:nvSpPr>
          <p:spPr>
            <a:xfrm>
              <a:off x="7909309" y="2540508"/>
              <a:ext cx="944244" cy="380365"/>
            </a:xfrm>
            <a:custGeom>
              <a:avLst/>
              <a:gdLst/>
              <a:ahLst/>
              <a:cxnLst/>
              <a:rect l="l" t="t" r="r" b="b"/>
              <a:pathLst>
                <a:path w="944245" h="380364">
                  <a:moveTo>
                    <a:pt x="507019" y="380237"/>
                  </a:moveTo>
                  <a:lnTo>
                    <a:pt x="507019" y="41076"/>
                  </a:lnTo>
                  <a:lnTo>
                    <a:pt x="505760" y="58635"/>
                  </a:lnTo>
                  <a:lnTo>
                    <a:pt x="502281" y="73151"/>
                  </a:lnTo>
                  <a:lnTo>
                    <a:pt x="464040" y="127810"/>
                  </a:lnTo>
                  <a:lnTo>
                    <a:pt x="396044" y="144859"/>
                  </a:lnTo>
                  <a:lnTo>
                    <a:pt x="361311" y="141731"/>
                  </a:lnTo>
                  <a:lnTo>
                    <a:pt x="321687" y="134111"/>
                  </a:lnTo>
                  <a:lnTo>
                    <a:pt x="282825" y="130301"/>
                  </a:lnTo>
                  <a:lnTo>
                    <a:pt x="244725" y="137159"/>
                  </a:lnTo>
                  <a:lnTo>
                    <a:pt x="205684" y="153926"/>
                  </a:lnTo>
                  <a:lnTo>
                    <a:pt x="167536" y="178946"/>
                  </a:lnTo>
                  <a:lnTo>
                    <a:pt x="130491" y="210969"/>
                  </a:lnTo>
                  <a:lnTo>
                    <a:pt x="94757" y="248745"/>
                  </a:lnTo>
                  <a:lnTo>
                    <a:pt x="60545" y="291024"/>
                  </a:lnTo>
                  <a:lnTo>
                    <a:pt x="28064" y="336556"/>
                  </a:lnTo>
                  <a:lnTo>
                    <a:pt x="0" y="380237"/>
                  </a:lnTo>
                  <a:lnTo>
                    <a:pt x="507019" y="380237"/>
                  </a:lnTo>
                  <a:close/>
                </a:path>
                <a:path w="944245" h="380364">
                  <a:moveTo>
                    <a:pt x="943698" y="380237"/>
                  </a:moveTo>
                  <a:lnTo>
                    <a:pt x="746883" y="57149"/>
                  </a:lnTo>
                  <a:lnTo>
                    <a:pt x="594483" y="156209"/>
                  </a:lnTo>
                  <a:lnTo>
                    <a:pt x="504567" y="0"/>
                  </a:lnTo>
                  <a:lnTo>
                    <a:pt x="504567" y="3047"/>
                  </a:lnTo>
                  <a:lnTo>
                    <a:pt x="506091" y="7619"/>
                  </a:lnTo>
                  <a:lnTo>
                    <a:pt x="506862" y="23172"/>
                  </a:lnTo>
                  <a:lnTo>
                    <a:pt x="507019" y="380237"/>
                  </a:lnTo>
                  <a:lnTo>
                    <a:pt x="943698" y="380237"/>
                  </a:lnTo>
                  <a:close/>
                </a:path>
              </a:pathLst>
            </a:custGeom>
            <a:solidFill>
              <a:srgbClr val="000000"/>
            </a:solidFill>
          </p:spPr>
          <p:txBody>
            <a:bodyPr wrap="square" lIns="0" tIns="0" rIns="0" bIns="0" rtlCol="0"/>
            <a:lstStyle/>
            <a:p>
              <a:endParaRPr/>
            </a:p>
          </p:txBody>
        </p:sp>
        <p:sp>
          <p:nvSpPr>
            <p:cNvPr id="6" name="object 6"/>
            <p:cNvSpPr/>
            <p:nvPr/>
          </p:nvSpPr>
          <p:spPr>
            <a:xfrm>
              <a:off x="7942587" y="2632710"/>
              <a:ext cx="668655" cy="288290"/>
            </a:xfrm>
            <a:custGeom>
              <a:avLst/>
              <a:gdLst/>
              <a:ahLst/>
              <a:cxnLst/>
              <a:rect l="l" t="t" r="r" b="b"/>
              <a:pathLst>
                <a:path w="668654" h="288289">
                  <a:moveTo>
                    <a:pt x="668215" y="288035"/>
                  </a:moveTo>
                  <a:lnTo>
                    <a:pt x="498721" y="0"/>
                  </a:lnTo>
                  <a:lnTo>
                    <a:pt x="498721" y="4572"/>
                  </a:lnTo>
                  <a:lnTo>
                    <a:pt x="496435" y="14478"/>
                  </a:lnTo>
                  <a:lnTo>
                    <a:pt x="481313" y="58526"/>
                  </a:lnTo>
                  <a:lnTo>
                    <a:pt x="440453" y="98876"/>
                  </a:lnTo>
                  <a:lnTo>
                    <a:pt x="410329" y="100584"/>
                  </a:lnTo>
                  <a:lnTo>
                    <a:pt x="395851" y="99060"/>
                  </a:lnTo>
                  <a:lnTo>
                    <a:pt x="379849" y="98298"/>
                  </a:lnTo>
                  <a:lnTo>
                    <a:pt x="353942" y="92379"/>
                  </a:lnTo>
                  <a:lnTo>
                    <a:pt x="326199" y="87534"/>
                  </a:lnTo>
                  <a:lnTo>
                    <a:pt x="298230" y="83499"/>
                  </a:lnTo>
                  <a:lnTo>
                    <a:pt x="271645" y="80010"/>
                  </a:lnTo>
                  <a:lnTo>
                    <a:pt x="236593" y="80010"/>
                  </a:lnTo>
                  <a:lnTo>
                    <a:pt x="185418" y="90758"/>
                  </a:lnTo>
                  <a:lnTo>
                    <a:pt x="151388" y="111341"/>
                  </a:lnTo>
                  <a:lnTo>
                    <a:pt x="116769" y="140803"/>
                  </a:lnTo>
                  <a:lnTo>
                    <a:pt x="82116" y="177433"/>
                  </a:lnTo>
                  <a:lnTo>
                    <a:pt x="47980" y="219514"/>
                  </a:lnTo>
                  <a:lnTo>
                    <a:pt x="14917" y="265333"/>
                  </a:lnTo>
                  <a:lnTo>
                    <a:pt x="0" y="288035"/>
                  </a:lnTo>
                  <a:lnTo>
                    <a:pt x="668215" y="288035"/>
                  </a:lnTo>
                  <a:close/>
                </a:path>
              </a:pathLst>
            </a:custGeom>
            <a:solidFill>
              <a:srgbClr val="FFFFFF"/>
            </a:solidFill>
          </p:spPr>
          <p:txBody>
            <a:bodyPr wrap="square" lIns="0" tIns="0" rIns="0" bIns="0" rtlCol="0"/>
            <a:lstStyle/>
            <a:p>
              <a:endParaRPr/>
            </a:p>
          </p:txBody>
        </p:sp>
        <p:sp>
          <p:nvSpPr>
            <p:cNvPr id="7" name="object 7"/>
            <p:cNvSpPr/>
            <p:nvPr/>
          </p:nvSpPr>
          <p:spPr>
            <a:xfrm>
              <a:off x="8578481" y="2635758"/>
              <a:ext cx="241935" cy="285115"/>
            </a:xfrm>
            <a:custGeom>
              <a:avLst/>
              <a:gdLst/>
              <a:ahLst/>
              <a:cxnLst/>
              <a:rect l="l" t="t" r="r" b="b"/>
              <a:pathLst>
                <a:path w="241934" h="285114">
                  <a:moveTo>
                    <a:pt x="241874" y="284988"/>
                  </a:moveTo>
                  <a:lnTo>
                    <a:pt x="71628" y="0"/>
                  </a:lnTo>
                  <a:lnTo>
                    <a:pt x="0" y="46482"/>
                  </a:lnTo>
                  <a:lnTo>
                    <a:pt x="144630" y="284988"/>
                  </a:lnTo>
                  <a:lnTo>
                    <a:pt x="241874" y="284988"/>
                  </a:lnTo>
                  <a:close/>
                </a:path>
              </a:pathLst>
            </a:custGeom>
            <a:solidFill>
              <a:srgbClr val="BFBFBF"/>
            </a:solidFill>
          </p:spPr>
          <p:txBody>
            <a:bodyPr wrap="square" lIns="0" tIns="0" rIns="0" bIns="0" rtlCol="0"/>
            <a:lstStyle/>
            <a:p>
              <a:endParaRPr/>
            </a:p>
          </p:txBody>
        </p:sp>
        <p:sp>
          <p:nvSpPr>
            <p:cNvPr id="8" name="object 8"/>
            <p:cNvSpPr/>
            <p:nvPr/>
          </p:nvSpPr>
          <p:spPr>
            <a:xfrm>
              <a:off x="6936390" y="2484882"/>
              <a:ext cx="955675" cy="436245"/>
            </a:xfrm>
            <a:custGeom>
              <a:avLst/>
              <a:gdLst/>
              <a:ahLst/>
              <a:cxnLst/>
              <a:rect l="l" t="t" r="r" b="b"/>
              <a:pathLst>
                <a:path w="955675" h="436244">
                  <a:moveTo>
                    <a:pt x="955529" y="259079"/>
                  </a:moveTo>
                  <a:lnTo>
                    <a:pt x="140951" y="0"/>
                  </a:lnTo>
                  <a:lnTo>
                    <a:pt x="0" y="435864"/>
                  </a:lnTo>
                  <a:lnTo>
                    <a:pt x="32148" y="435864"/>
                  </a:lnTo>
                  <a:lnTo>
                    <a:pt x="182861" y="77723"/>
                  </a:lnTo>
                  <a:lnTo>
                    <a:pt x="955529" y="259079"/>
                  </a:lnTo>
                  <a:close/>
                </a:path>
              </a:pathLst>
            </a:custGeom>
            <a:solidFill>
              <a:srgbClr val="000000"/>
            </a:solidFill>
          </p:spPr>
          <p:txBody>
            <a:bodyPr wrap="square" lIns="0" tIns="0" rIns="0" bIns="0" rtlCol="0"/>
            <a:lstStyle/>
            <a:p>
              <a:endParaRPr/>
            </a:p>
          </p:txBody>
        </p:sp>
        <p:sp>
          <p:nvSpPr>
            <p:cNvPr id="9" name="object 9"/>
            <p:cNvSpPr/>
            <p:nvPr/>
          </p:nvSpPr>
          <p:spPr>
            <a:xfrm>
              <a:off x="6934835" y="2920746"/>
              <a:ext cx="945515" cy="312420"/>
            </a:xfrm>
            <a:custGeom>
              <a:avLst/>
              <a:gdLst/>
              <a:ahLst/>
              <a:cxnLst/>
              <a:rect l="l" t="t" r="r" b="b"/>
              <a:pathLst>
                <a:path w="945515" h="312419">
                  <a:moveTo>
                    <a:pt x="944991" y="0"/>
                  </a:moveTo>
                  <a:lnTo>
                    <a:pt x="110655" y="0"/>
                  </a:lnTo>
                  <a:lnTo>
                    <a:pt x="0" y="312419"/>
                  </a:lnTo>
                  <a:lnTo>
                    <a:pt x="19812" y="297179"/>
                  </a:lnTo>
                  <a:lnTo>
                    <a:pt x="58540" y="268176"/>
                  </a:lnTo>
                  <a:lnTo>
                    <a:pt x="98791" y="240477"/>
                  </a:lnTo>
                  <a:lnTo>
                    <a:pt x="140437" y="214275"/>
                  </a:lnTo>
                  <a:lnTo>
                    <a:pt x="183349" y="189765"/>
                  </a:lnTo>
                  <a:lnTo>
                    <a:pt x="227402" y="167142"/>
                  </a:lnTo>
                  <a:lnTo>
                    <a:pt x="272467" y="146600"/>
                  </a:lnTo>
                  <a:lnTo>
                    <a:pt x="318418" y="128332"/>
                  </a:lnTo>
                  <a:lnTo>
                    <a:pt x="365126" y="112534"/>
                  </a:lnTo>
                  <a:lnTo>
                    <a:pt x="412464" y="99400"/>
                  </a:lnTo>
                  <a:lnTo>
                    <a:pt x="460306" y="89124"/>
                  </a:lnTo>
                  <a:lnTo>
                    <a:pt x="508523" y="81900"/>
                  </a:lnTo>
                  <a:lnTo>
                    <a:pt x="556988" y="77923"/>
                  </a:lnTo>
                  <a:lnTo>
                    <a:pt x="605573" y="77387"/>
                  </a:lnTo>
                  <a:lnTo>
                    <a:pt x="654152" y="80486"/>
                  </a:lnTo>
                  <a:lnTo>
                    <a:pt x="702597" y="87414"/>
                  </a:lnTo>
                  <a:lnTo>
                    <a:pt x="750781" y="98367"/>
                  </a:lnTo>
                  <a:lnTo>
                    <a:pt x="798576" y="113537"/>
                  </a:lnTo>
                  <a:lnTo>
                    <a:pt x="858012" y="137921"/>
                  </a:lnTo>
                  <a:lnTo>
                    <a:pt x="868680" y="121157"/>
                  </a:lnTo>
                  <a:lnTo>
                    <a:pt x="894446" y="78355"/>
                  </a:lnTo>
                  <a:lnTo>
                    <a:pt x="921041" y="36020"/>
                  </a:lnTo>
                  <a:lnTo>
                    <a:pt x="944991" y="0"/>
                  </a:lnTo>
                  <a:close/>
                </a:path>
              </a:pathLst>
            </a:custGeom>
            <a:solidFill>
              <a:srgbClr val="BFFFDD"/>
            </a:solidFill>
          </p:spPr>
          <p:txBody>
            <a:bodyPr wrap="square" lIns="0" tIns="0" rIns="0" bIns="0" rtlCol="0"/>
            <a:lstStyle/>
            <a:p>
              <a:endParaRPr/>
            </a:p>
          </p:txBody>
        </p:sp>
        <p:sp>
          <p:nvSpPr>
            <p:cNvPr id="10" name="object 10"/>
            <p:cNvSpPr/>
            <p:nvPr/>
          </p:nvSpPr>
          <p:spPr>
            <a:xfrm>
              <a:off x="6743420" y="3056394"/>
              <a:ext cx="2451735" cy="721995"/>
            </a:xfrm>
            <a:custGeom>
              <a:avLst/>
              <a:gdLst/>
              <a:ahLst/>
              <a:cxnLst/>
              <a:rect l="l" t="t" r="r" b="b"/>
              <a:pathLst>
                <a:path w="2451734" h="721995">
                  <a:moveTo>
                    <a:pt x="57124" y="721614"/>
                  </a:moveTo>
                  <a:lnTo>
                    <a:pt x="29121" y="639318"/>
                  </a:lnTo>
                  <a:lnTo>
                    <a:pt x="0" y="721614"/>
                  </a:lnTo>
                  <a:lnTo>
                    <a:pt x="57124" y="721614"/>
                  </a:lnTo>
                  <a:close/>
                </a:path>
                <a:path w="2451734" h="721995">
                  <a:moveTo>
                    <a:pt x="2451519" y="58674"/>
                  </a:moveTo>
                  <a:lnTo>
                    <a:pt x="2267877" y="0"/>
                  </a:lnTo>
                  <a:lnTo>
                    <a:pt x="2389035" y="236982"/>
                  </a:lnTo>
                  <a:lnTo>
                    <a:pt x="2451519" y="58674"/>
                  </a:lnTo>
                  <a:close/>
                </a:path>
              </a:pathLst>
            </a:custGeom>
            <a:solidFill>
              <a:srgbClr val="BFFFBF"/>
            </a:solidFill>
          </p:spPr>
          <p:txBody>
            <a:bodyPr wrap="square" lIns="0" tIns="0" rIns="0" bIns="0" rtlCol="0"/>
            <a:lstStyle/>
            <a:p>
              <a:endParaRPr/>
            </a:p>
          </p:txBody>
        </p:sp>
        <p:sp>
          <p:nvSpPr>
            <p:cNvPr id="11" name="object 11"/>
            <p:cNvSpPr/>
            <p:nvPr/>
          </p:nvSpPr>
          <p:spPr>
            <a:xfrm>
              <a:off x="6736714" y="2920745"/>
              <a:ext cx="2496820" cy="857250"/>
            </a:xfrm>
            <a:custGeom>
              <a:avLst/>
              <a:gdLst/>
              <a:ahLst/>
              <a:cxnLst/>
              <a:rect l="l" t="t" r="r" b="b"/>
              <a:pathLst>
                <a:path w="2496820" h="857250">
                  <a:moveTo>
                    <a:pt x="146303" y="857250"/>
                  </a:moveTo>
                  <a:lnTo>
                    <a:pt x="146303" y="523494"/>
                  </a:lnTo>
                  <a:lnTo>
                    <a:pt x="0" y="571500"/>
                  </a:lnTo>
                  <a:lnTo>
                    <a:pt x="121823" y="857250"/>
                  </a:lnTo>
                  <a:lnTo>
                    <a:pt x="146303" y="857250"/>
                  </a:lnTo>
                  <a:close/>
                </a:path>
                <a:path w="2496820" h="857250">
                  <a:moveTo>
                    <a:pt x="2496311" y="670136"/>
                  </a:moveTo>
                  <a:lnTo>
                    <a:pt x="2496311" y="623832"/>
                  </a:lnTo>
                  <a:lnTo>
                    <a:pt x="2116292" y="0"/>
                  </a:lnTo>
                  <a:lnTo>
                    <a:pt x="1172594" y="0"/>
                  </a:lnTo>
                  <a:lnTo>
                    <a:pt x="1141727" y="52143"/>
                  </a:lnTo>
                  <a:lnTo>
                    <a:pt x="1115694" y="99936"/>
                  </a:lnTo>
                  <a:lnTo>
                    <a:pt x="1092230" y="145983"/>
                  </a:lnTo>
                  <a:lnTo>
                    <a:pt x="1071544" y="189033"/>
                  </a:lnTo>
                  <a:lnTo>
                    <a:pt x="1053845" y="227838"/>
                  </a:lnTo>
                  <a:lnTo>
                    <a:pt x="1044701" y="231648"/>
                  </a:lnTo>
                  <a:lnTo>
                    <a:pt x="1000505" y="211074"/>
                  </a:lnTo>
                  <a:lnTo>
                    <a:pt x="954766" y="194340"/>
                  </a:lnTo>
                  <a:lnTo>
                    <a:pt x="908984" y="181929"/>
                  </a:lnTo>
                  <a:lnTo>
                    <a:pt x="863245" y="173650"/>
                  </a:lnTo>
                  <a:lnTo>
                    <a:pt x="817631" y="169311"/>
                  </a:lnTo>
                  <a:lnTo>
                    <a:pt x="772226" y="168721"/>
                  </a:lnTo>
                  <a:lnTo>
                    <a:pt x="727114" y="171687"/>
                  </a:lnTo>
                  <a:lnTo>
                    <a:pt x="682379" y="178020"/>
                  </a:lnTo>
                  <a:lnTo>
                    <a:pt x="638104" y="187526"/>
                  </a:lnTo>
                  <a:lnTo>
                    <a:pt x="594373" y="200016"/>
                  </a:lnTo>
                  <a:lnTo>
                    <a:pt x="551270" y="215296"/>
                  </a:lnTo>
                  <a:lnTo>
                    <a:pt x="508878" y="233176"/>
                  </a:lnTo>
                  <a:lnTo>
                    <a:pt x="467281" y="253464"/>
                  </a:lnTo>
                  <a:lnTo>
                    <a:pt x="426563" y="275969"/>
                  </a:lnTo>
                  <a:lnTo>
                    <a:pt x="386808" y="300499"/>
                  </a:lnTo>
                  <a:lnTo>
                    <a:pt x="348098" y="326862"/>
                  </a:lnTo>
                  <a:lnTo>
                    <a:pt x="310518" y="354868"/>
                  </a:lnTo>
                  <a:lnTo>
                    <a:pt x="274152" y="384324"/>
                  </a:lnTo>
                  <a:lnTo>
                    <a:pt x="239082" y="415039"/>
                  </a:lnTo>
                  <a:lnTo>
                    <a:pt x="205394" y="446823"/>
                  </a:lnTo>
                  <a:lnTo>
                    <a:pt x="173169" y="479482"/>
                  </a:lnTo>
                  <a:lnTo>
                    <a:pt x="142493" y="512826"/>
                  </a:lnTo>
                  <a:lnTo>
                    <a:pt x="140969" y="514350"/>
                  </a:lnTo>
                  <a:lnTo>
                    <a:pt x="146303" y="523494"/>
                  </a:lnTo>
                  <a:lnTo>
                    <a:pt x="146303" y="857250"/>
                  </a:lnTo>
                  <a:lnTo>
                    <a:pt x="2189086" y="857250"/>
                  </a:lnTo>
                  <a:lnTo>
                    <a:pt x="2496311" y="670136"/>
                  </a:lnTo>
                  <a:close/>
                </a:path>
              </a:pathLst>
            </a:custGeom>
            <a:solidFill>
              <a:srgbClr val="000000"/>
            </a:solidFill>
          </p:spPr>
          <p:txBody>
            <a:bodyPr wrap="square" lIns="0" tIns="0" rIns="0" bIns="0" rtlCol="0"/>
            <a:lstStyle/>
            <a:p>
              <a:endParaRPr/>
            </a:p>
          </p:txBody>
        </p:sp>
        <p:sp>
          <p:nvSpPr>
            <p:cNvPr id="12" name="object 12"/>
            <p:cNvSpPr/>
            <p:nvPr/>
          </p:nvSpPr>
          <p:spPr>
            <a:xfrm>
              <a:off x="6902843" y="2920758"/>
              <a:ext cx="2035810" cy="857250"/>
            </a:xfrm>
            <a:custGeom>
              <a:avLst/>
              <a:gdLst/>
              <a:ahLst/>
              <a:cxnLst/>
              <a:rect l="l" t="t" r="r" b="b"/>
              <a:pathLst>
                <a:path w="2035809" h="857250">
                  <a:moveTo>
                    <a:pt x="1136383" y="857250"/>
                  </a:moveTo>
                  <a:lnTo>
                    <a:pt x="1117663" y="821753"/>
                  </a:lnTo>
                  <a:lnTo>
                    <a:pt x="1094994" y="777138"/>
                  </a:lnTo>
                  <a:lnTo>
                    <a:pt x="1072908" y="732066"/>
                  </a:lnTo>
                  <a:lnTo>
                    <a:pt x="1051394" y="686612"/>
                  </a:lnTo>
                  <a:lnTo>
                    <a:pt x="1030465" y="640829"/>
                  </a:lnTo>
                  <a:lnTo>
                    <a:pt x="1010119" y="594804"/>
                  </a:lnTo>
                  <a:lnTo>
                    <a:pt x="990358" y="548589"/>
                  </a:lnTo>
                  <a:lnTo>
                    <a:pt x="971169" y="502259"/>
                  </a:lnTo>
                  <a:lnTo>
                    <a:pt x="952563" y="455879"/>
                  </a:lnTo>
                  <a:lnTo>
                    <a:pt x="934529" y="409524"/>
                  </a:lnTo>
                  <a:lnTo>
                    <a:pt x="917079" y="363258"/>
                  </a:lnTo>
                  <a:lnTo>
                    <a:pt x="900214" y="317144"/>
                  </a:lnTo>
                  <a:lnTo>
                    <a:pt x="883920" y="271272"/>
                  </a:lnTo>
                  <a:lnTo>
                    <a:pt x="877062" y="253746"/>
                  </a:lnTo>
                  <a:lnTo>
                    <a:pt x="876300" y="249174"/>
                  </a:lnTo>
                  <a:lnTo>
                    <a:pt x="874776" y="249174"/>
                  </a:lnTo>
                  <a:lnTo>
                    <a:pt x="870966" y="246126"/>
                  </a:lnTo>
                  <a:lnTo>
                    <a:pt x="828014" y="228358"/>
                  </a:lnTo>
                  <a:lnTo>
                    <a:pt x="783551" y="214947"/>
                  </a:lnTo>
                  <a:lnTo>
                    <a:pt x="738009" y="205625"/>
                  </a:lnTo>
                  <a:lnTo>
                    <a:pt x="691819" y="200101"/>
                  </a:lnTo>
                  <a:lnTo>
                    <a:pt x="645414" y="198120"/>
                  </a:lnTo>
                  <a:lnTo>
                    <a:pt x="616458" y="198120"/>
                  </a:lnTo>
                  <a:lnTo>
                    <a:pt x="534416" y="207098"/>
                  </a:lnTo>
                  <a:lnTo>
                    <a:pt x="484505" y="217525"/>
                  </a:lnTo>
                  <a:lnTo>
                    <a:pt x="435546" y="231444"/>
                  </a:lnTo>
                  <a:lnTo>
                    <a:pt x="387642" y="248640"/>
                  </a:lnTo>
                  <a:lnTo>
                    <a:pt x="340855" y="268846"/>
                  </a:lnTo>
                  <a:lnTo>
                    <a:pt x="295275" y="291858"/>
                  </a:lnTo>
                  <a:lnTo>
                    <a:pt x="250990" y="317411"/>
                  </a:lnTo>
                  <a:lnTo>
                    <a:pt x="208076" y="345274"/>
                  </a:lnTo>
                  <a:lnTo>
                    <a:pt x="166611" y="375234"/>
                  </a:lnTo>
                  <a:lnTo>
                    <a:pt x="126695" y="407022"/>
                  </a:lnTo>
                  <a:lnTo>
                    <a:pt x="88392" y="440436"/>
                  </a:lnTo>
                  <a:lnTo>
                    <a:pt x="44196" y="480822"/>
                  </a:lnTo>
                  <a:lnTo>
                    <a:pt x="0" y="526542"/>
                  </a:lnTo>
                  <a:lnTo>
                    <a:pt x="50292" y="627888"/>
                  </a:lnTo>
                  <a:lnTo>
                    <a:pt x="138163" y="812177"/>
                  </a:lnTo>
                  <a:lnTo>
                    <a:pt x="159169" y="857250"/>
                  </a:lnTo>
                  <a:lnTo>
                    <a:pt x="1136383" y="857250"/>
                  </a:lnTo>
                  <a:close/>
                </a:path>
                <a:path w="2035809" h="857250">
                  <a:moveTo>
                    <a:pt x="2035289" y="556260"/>
                  </a:moveTo>
                  <a:lnTo>
                    <a:pt x="1707946" y="0"/>
                  </a:lnTo>
                  <a:lnTo>
                    <a:pt x="1039736" y="0"/>
                  </a:lnTo>
                  <a:lnTo>
                    <a:pt x="993965" y="73279"/>
                  </a:lnTo>
                  <a:lnTo>
                    <a:pt x="967435" y="120027"/>
                  </a:lnTo>
                  <a:lnTo>
                    <a:pt x="944206" y="163652"/>
                  </a:lnTo>
                  <a:lnTo>
                    <a:pt x="924814" y="202450"/>
                  </a:lnTo>
                  <a:lnTo>
                    <a:pt x="909815" y="234696"/>
                  </a:lnTo>
                  <a:lnTo>
                    <a:pt x="904481" y="244602"/>
                  </a:lnTo>
                  <a:lnTo>
                    <a:pt x="903719" y="249174"/>
                  </a:lnTo>
                  <a:lnTo>
                    <a:pt x="948677" y="307086"/>
                  </a:lnTo>
                  <a:lnTo>
                    <a:pt x="993635" y="369570"/>
                  </a:lnTo>
                  <a:lnTo>
                    <a:pt x="1021549" y="412673"/>
                  </a:lnTo>
                  <a:lnTo>
                    <a:pt x="1048727" y="456692"/>
                  </a:lnTo>
                  <a:lnTo>
                    <a:pt x="1075156" y="501561"/>
                  </a:lnTo>
                  <a:lnTo>
                    <a:pt x="1100836" y="547179"/>
                  </a:lnTo>
                  <a:lnTo>
                    <a:pt x="1125766" y="593458"/>
                  </a:lnTo>
                  <a:lnTo>
                    <a:pt x="1149972" y="640334"/>
                  </a:lnTo>
                  <a:lnTo>
                    <a:pt x="1173429" y="687692"/>
                  </a:lnTo>
                  <a:lnTo>
                    <a:pt x="1196162" y="735482"/>
                  </a:lnTo>
                  <a:lnTo>
                    <a:pt x="1218158" y="783590"/>
                  </a:lnTo>
                  <a:lnTo>
                    <a:pt x="1239431" y="831938"/>
                  </a:lnTo>
                  <a:lnTo>
                    <a:pt x="1250149" y="857250"/>
                  </a:lnTo>
                  <a:lnTo>
                    <a:pt x="1589951" y="857250"/>
                  </a:lnTo>
                  <a:lnTo>
                    <a:pt x="1650568" y="808367"/>
                  </a:lnTo>
                  <a:lnTo>
                    <a:pt x="1693240" y="776401"/>
                  </a:lnTo>
                  <a:lnTo>
                    <a:pt x="1737385" y="746556"/>
                  </a:lnTo>
                  <a:lnTo>
                    <a:pt x="1784591" y="718566"/>
                  </a:lnTo>
                  <a:lnTo>
                    <a:pt x="1850123" y="696468"/>
                  </a:lnTo>
                  <a:lnTo>
                    <a:pt x="1903463" y="688848"/>
                  </a:lnTo>
                  <a:lnTo>
                    <a:pt x="1926170" y="688987"/>
                  </a:lnTo>
                  <a:lnTo>
                    <a:pt x="1945157" y="688022"/>
                  </a:lnTo>
                  <a:lnTo>
                    <a:pt x="1985759" y="675894"/>
                  </a:lnTo>
                  <a:lnTo>
                    <a:pt x="2018525" y="644652"/>
                  </a:lnTo>
                  <a:lnTo>
                    <a:pt x="2032241" y="604266"/>
                  </a:lnTo>
                  <a:lnTo>
                    <a:pt x="2035289" y="585978"/>
                  </a:lnTo>
                  <a:lnTo>
                    <a:pt x="2035289" y="556260"/>
                  </a:lnTo>
                  <a:close/>
                </a:path>
              </a:pathLst>
            </a:custGeom>
            <a:solidFill>
              <a:srgbClr val="FFFFFF"/>
            </a:solidFill>
          </p:spPr>
          <p:txBody>
            <a:bodyPr wrap="square" lIns="0" tIns="0" rIns="0" bIns="0" rtlCol="0"/>
            <a:lstStyle/>
            <a:p>
              <a:endParaRPr/>
            </a:p>
          </p:txBody>
        </p:sp>
        <p:sp>
          <p:nvSpPr>
            <p:cNvPr id="13" name="object 13"/>
            <p:cNvSpPr/>
            <p:nvPr/>
          </p:nvSpPr>
          <p:spPr>
            <a:xfrm>
              <a:off x="6781673" y="2920758"/>
              <a:ext cx="2425065" cy="857250"/>
            </a:xfrm>
            <a:custGeom>
              <a:avLst/>
              <a:gdLst/>
              <a:ahLst/>
              <a:cxnLst/>
              <a:rect l="l" t="t" r="r" b="b"/>
              <a:pathLst>
                <a:path w="2425065" h="857250">
                  <a:moveTo>
                    <a:pt x="223824" y="857250"/>
                  </a:moveTo>
                  <a:lnTo>
                    <a:pt x="93726" y="591312"/>
                  </a:lnTo>
                  <a:lnTo>
                    <a:pt x="76200" y="556260"/>
                  </a:lnTo>
                  <a:lnTo>
                    <a:pt x="0" y="578358"/>
                  </a:lnTo>
                  <a:lnTo>
                    <a:pt x="3810" y="589026"/>
                  </a:lnTo>
                  <a:lnTo>
                    <a:pt x="16764" y="618744"/>
                  </a:lnTo>
                  <a:lnTo>
                    <a:pt x="35814" y="664464"/>
                  </a:lnTo>
                  <a:lnTo>
                    <a:pt x="120383" y="857250"/>
                  </a:lnTo>
                  <a:lnTo>
                    <a:pt x="223824" y="857250"/>
                  </a:lnTo>
                  <a:close/>
                </a:path>
                <a:path w="2425065" h="857250">
                  <a:moveTo>
                    <a:pt x="1118628" y="662940"/>
                  </a:moveTo>
                  <a:lnTo>
                    <a:pt x="614946" y="833628"/>
                  </a:lnTo>
                  <a:lnTo>
                    <a:pt x="1002042" y="579666"/>
                  </a:lnTo>
                  <a:lnTo>
                    <a:pt x="1069098" y="535686"/>
                  </a:lnTo>
                  <a:lnTo>
                    <a:pt x="1066050" y="535686"/>
                  </a:lnTo>
                  <a:lnTo>
                    <a:pt x="1058430" y="536448"/>
                  </a:lnTo>
                  <a:lnTo>
                    <a:pt x="1047000" y="537972"/>
                  </a:lnTo>
                  <a:lnTo>
                    <a:pt x="992835" y="543560"/>
                  </a:lnTo>
                  <a:lnTo>
                    <a:pt x="938885" y="548728"/>
                  </a:lnTo>
                  <a:lnTo>
                    <a:pt x="884694" y="553478"/>
                  </a:lnTo>
                  <a:lnTo>
                    <a:pt x="830592" y="557784"/>
                  </a:lnTo>
                  <a:lnTo>
                    <a:pt x="758202" y="561594"/>
                  </a:lnTo>
                  <a:lnTo>
                    <a:pt x="709206" y="564273"/>
                  </a:lnTo>
                  <a:lnTo>
                    <a:pt x="660082" y="566381"/>
                  </a:lnTo>
                  <a:lnTo>
                    <a:pt x="614946" y="567321"/>
                  </a:lnTo>
                  <a:lnTo>
                    <a:pt x="606691" y="567347"/>
                  </a:lnTo>
                  <a:lnTo>
                    <a:pt x="561822" y="566788"/>
                  </a:lnTo>
                  <a:lnTo>
                    <a:pt x="512648" y="563994"/>
                  </a:lnTo>
                  <a:lnTo>
                    <a:pt x="464070" y="558546"/>
                  </a:lnTo>
                  <a:lnTo>
                    <a:pt x="424446" y="549402"/>
                  </a:lnTo>
                  <a:lnTo>
                    <a:pt x="396252" y="527304"/>
                  </a:lnTo>
                  <a:lnTo>
                    <a:pt x="397014" y="517398"/>
                  </a:lnTo>
                  <a:lnTo>
                    <a:pt x="433590" y="477774"/>
                  </a:lnTo>
                  <a:lnTo>
                    <a:pt x="513600" y="432816"/>
                  </a:lnTo>
                  <a:lnTo>
                    <a:pt x="563892" y="409956"/>
                  </a:lnTo>
                  <a:lnTo>
                    <a:pt x="611136" y="394716"/>
                  </a:lnTo>
                  <a:lnTo>
                    <a:pt x="653046" y="383286"/>
                  </a:lnTo>
                  <a:lnTo>
                    <a:pt x="691908" y="377952"/>
                  </a:lnTo>
                  <a:lnTo>
                    <a:pt x="726960" y="374904"/>
                  </a:lnTo>
                  <a:lnTo>
                    <a:pt x="758202" y="374904"/>
                  </a:lnTo>
                  <a:lnTo>
                    <a:pt x="787158" y="376428"/>
                  </a:lnTo>
                  <a:lnTo>
                    <a:pt x="812304" y="378714"/>
                  </a:lnTo>
                  <a:lnTo>
                    <a:pt x="834402" y="381762"/>
                  </a:lnTo>
                  <a:lnTo>
                    <a:pt x="853452" y="383286"/>
                  </a:lnTo>
                  <a:lnTo>
                    <a:pt x="898410" y="369570"/>
                  </a:lnTo>
                  <a:lnTo>
                    <a:pt x="916698" y="338328"/>
                  </a:lnTo>
                  <a:lnTo>
                    <a:pt x="911364" y="337566"/>
                  </a:lnTo>
                  <a:lnTo>
                    <a:pt x="866533" y="326974"/>
                  </a:lnTo>
                  <a:lnTo>
                    <a:pt x="820204" y="318592"/>
                  </a:lnTo>
                  <a:lnTo>
                    <a:pt x="772769" y="312661"/>
                  </a:lnTo>
                  <a:lnTo>
                    <a:pt x="724649" y="309422"/>
                  </a:lnTo>
                  <a:lnTo>
                    <a:pt x="676262" y="309105"/>
                  </a:lnTo>
                  <a:lnTo>
                    <a:pt x="628015" y="311975"/>
                  </a:lnTo>
                  <a:lnTo>
                    <a:pt x="580339" y="318236"/>
                  </a:lnTo>
                  <a:lnTo>
                    <a:pt x="533654" y="328168"/>
                  </a:lnTo>
                  <a:lnTo>
                    <a:pt x="488353" y="341985"/>
                  </a:lnTo>
                  <a:lnTo>
                    <a:pt x="444868" y="359930"/>
                  </a:lnTo>
                  <a:lnTo>
                    <a:pt x="403618" y="382257"/>
                  </a:lnTo>
                  <a:lnTo>
                    <a:pt x="365010" y="409194"/>
                  </a:lnTo>
                  <a:lnTo>
                    <a:pt x="319290" y="450342"/>
                  </a:lnTo>
                  <a:lnTo>
                    <a:pt x="278904" y="501396"/>
                  </a:lnTo>
                  <a:lnTo>
                    <a:pt x="251294" y="559308"/>
                  </a:lnTo>
                  <a:lnTo>
                    <a:pt x="250545" y="581825"/>
                  </a:lnTo>
                  <a:lnTo>
                    <a:pt x="257568" y="600379"/>
                  </a:lnTo>
                  <a:lnTo>
                    <a:pt x="292290" y="626719"/>
                  </a:lnTo>
                  <a:lnTo>
                    <a:pt x="350012" y="640422"/>
                  </a:lnTo>
                  <a:lnTo>
                    <a:pt x="396252" y="643318"/>
                  </a:lnTo>
                  <a:lnTo>
                    <a:pt x="425272" y="643623"/>
                  </a:lnTo>
                  <a:lnTo>
                    <a:pt x="467791" y="641934"/>
                  </a:lnTo>
                  <a:lnTo>
                    <a:pt x="512648" y="638416"/>
                  </a:lnTo>
                  <a:lnTo>
                    <a:pt x="559181" y="633323"/>
                  </a:lnTo>
                  <a:lnTo>
                    <a:pt x="606691" y="626922"/>
                  </a:lnTo>
                  <a:lnTo>
                    <a:pt x="654507" y="619467"/>
                  </a:lnTo>
                  <a:lnTo>
                    <a:pt x="701954" y="611238"/>
                  </a:lnTo>
                  <a:lnTo>
                    <a:pt x="748334" y="602500"/>
                  </a:lnTo>
                  <a:lnTo>
                    <a:pt x="792988" y="593496"/>
                  </a:lnTo>
                  <a:lnTo>
                    <a:pt x="835215" y="584504"/>
                  </a:lnTo>
                  <a:lnTo>
                    <a:pt x="874356" y="575792"/>
                  </a:lnTo>
                  <a:lnTo>
                    <a:pt x="940612" y="560247"/>
                  </a:lnTo>
                  <a:lnTo>
                    <a:pt x="986307" y="548970"/>
                  </a:lnTo>
                  <a:lnTo>
                    <a:pt x="1002042" y="544068"/>
                  </a:lnTo>
                  <a:lnTo>
                    <a:pt x="547928" y="857250"/>
                  </a:lnTo>
                  <a:lnTo>
                    <a:pt x="614946" y="857250"/>
                  </a:lnTo>
                  <a:lnTo>
                    <a:pt x="656437" y="857250"/>
                  </a:lnTo>
                  <a:lnTo>
                    <a:pt x="1074432" y="705612"/>
                  </a:lnTo>
                  <a:lnTo>
                    <a:pt x="939723" y="857250"/>
                  </a:lnTo>
                  <a:lnTo>
                    <a:pt x="984872" y="857250"/>
                  </a:lnTo>
                  <a:lnTo>
                    <a:pt x="1074432" y="727138"/>
                  </a:lnTo>
                  <a:lnTo>
                    <a:pt x="1118628" y="662940"/>
                  </a:lnTo>
                  <a:close/>
                </a:path>
                <a:path w="2425065" h="857250">
                  <a:moveTo>
                    <a:pt x="2424696" y="646176"/>
                  </a:moveTo>
                  <a:lnTo>
                    <a:pt x="2038680" y="0"/>
                  </a:lnTo>
                  <a:lnTo>
                    <a:pt x="1941436" y="0"/>
                  </a:lnTo>
                  <a:lnTo>
                    <a:pt x="2330970" y="642366"/>
                  </a:lnTo>
                  <a:lnTo>
                    <a:pt x="2330208" y="642366"/>
                  </a:lnTo>
                  <a:lnTo>
                    <a:pt x="2280615" y="656399"/>
                  </a:lnTo>
                  <a:lnTo>
                    <a:pt x="2237194" y="670191"/>
                  </a:lnTo>
                  <a:lnTo>
                    <a:pt x="2194179" y="685482"/>
                  </a:lnTo>
                  <a:lnTo>
                    <a:pt x="2151138" y="703326"/>
                  </a:lnTo>
                  <a:lnTo>
                    <a:pt x="2135898" y="710946"/>
                  </a:lnTo>
                  <a:lnTo>
                    <a:pt x="2119896" y="718566"/>
                  </a:lnTo>
                  <a:lnTo>
                    <a:pt x="2103894" y="729234"/>
                  </a:lnTo>
                  <a:lnTo>
                    <a:pt x="2083320" y="745998"/>
                  </a:lnTo>
                  <a:lnTo>
                    <a:pt x="2061222" y="767334"/>
                  </a:lnTo>
                  <a:lnTo>
                    <a:pt x="2033790" y="790194"/>
                  </a:lnTo>
                  <a:lnTo>
                    <a:pt x="2004072" y="819150"/>
                  </a:lnTo>
                  <a:lnTo>
                    <a:pt x="1971306" y="848106"/>
                  </a:lnTo>
                  <a:lnTo>
                    <a:pt x="1961286" y="857250"/>
                  </a:lnTo>
                  <a:lnTo>
                    <a:pt x="2088045" y="857250"/>
                  </a:lnTo>
                  <a:lnTo>
                    <a:pt x="2330970" y="704938"/>
                  </a:lnTo>
                  <a:lnTo>
                    <a:pt x="2424696" y="646176"/>
                  </a:lnTo>
                  <a:close/>
                </a:path>
              </a:pathLst>
            </a:custGeom>
            <a:solidFill>
              <a:srgbClr val="BFBFBF"/>
            </a:solidFill>
          </p:spPr>
          <p:txBody>
            <a:bodyPr wrap="square" lIns="0" tIns="0" rIns="0" bIns="0" rtlCol="0"/>
            <a:lstStyle/>
            <a:p>
              <a:endParaRPr/>
            </a:p>
          </p:txBody>
        </p:sp>
        <p:sp>
          <p:nvSpPr>
            <p:cNvPr id="14" name="object 14"/>
            <p:cNvSpPr/>
            <p:nvPr/>
          </p:nvSpPr>
          <p:spPr>
            <a:xfrm>
              <a:off x="6829691" y="2920746"/>
              <a:ext cx="139065" cy="330200"/>
            </a:xfrm>
            <a:custGeom>
              <a:avLst/>
              <a:gdLst/>
              <a:ahLst/>
              <a:cxnLst/>
              <a:rect l="l" t="t" r="r" b="b"/>
              <a:pathLst>
                <a:path w="139065" h="330200">
                  <a:moveTo>
                    <a:pt x="138847" y="0"/>
                  </a:moveTo>
                  <a:lnTo>
                    <a:pt x="106698" y="0"/>
                  </a:lnTo>
                  <a:lnTo>
                    <a:pt x="0" y="329945"/>
                  </a:lnTo>
                  <a:lnTo>
                    <a:pt x="138847" y="0"/>
                  </a:lnTo>
                  <a:close/>
                </a:path>
              </a:pathLst>
            </a:custGeom>
            <a:solidFill>
              <a:srgbClr val="000000"/>
            </a:solidFill>
          </p:spPr>
          <p:txBody>
            <a:bodyPr wrap="square" lIns="0" tIns="0" rIns="0" bIns="0" rtlCol="0"/>
            <a:lstStyle/>
            <a:p>
              <a:endParaRPr/>
            </a:p>
          </p:txBody>
        </p:sp>
        <p:sp>
          <p:nvSpPr>
            <p:cNvPr id="15" name="object 15"/>
            <p:cNvSpPr/>
            <p:nvPr/>
          </p:nvSpPr>
          <p:spPr>
            <a:xfrm>
              <a:off x="774839" y="377723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grpSp>
      <p:sp>
        <p:nvSpPr>
          <p:cNvPr id="16" name="object 16"/>
          <p:cNvSpPr txBox="1"/>
          <p:nvPr/>
        </p:nvSpPr>
        <p:spPr>
          <a:xfrm>
            <a:off x="1539373" y="1972310"/>
            <a:ext cx="3004185" cy="2282825"/>
          </a:xfrm>
          <a:prstGeom prst="rect">
            <a:avLst/>
          </a:prstGeom>
        </p:spPr>
        <p:txBody>
          <a:bodyPr vert="horz" wrap="square" lIns="0" tIns="12700" rIns="0" bIns="0" rtlCol="0">
            <a:spAutoFit/>
          </a:bodyPr>
          <a:lstStyle/>
          <a:p>
            <a:pPr marL="342265" marR="1096010" indent="-342265" algn="r">
              <a:lnSpc>
                <a:spcPct val="100000"/>
              </a:lnSpc>
              <a:spcBef>
                <a:spcPts val="100"/>
              </a:spcBef>
              <a:buClr>
                <a:srgbClr val="3365CC"/>
              </a:buClr>
              <a:buChar char="•"/>
              <a:tabLst>
                <a:tab pos="342265" algn="l"/>
                <a:tab pos="342900" algn="l"/>
              </a:tabLst>
            </a:pPr>
            <a:r>
              <a:rPr sz="2800" dirty="0">
                <a:latin typeface="Arial MT"/>
                <a:cs typeface="Arial MT"/>
              </a:rPr>
              <a:t>Wikipedia</a:t>
            </a:r>
          </a:p>
          <a:p>
            <a:pPr marL="285115" marR="1090930" lvl="1" indent="-285115" algn="r">
              <a:lnSpc>
                <a:spcPct val="100000"/>
              </a:lnSpc>
              <a:spcBef>
                <a:spcPts val="10"/>
              </a:spcBef>
              <a:buChar char="•"/>
              <a:tabLst>
                <a:tab pos="285115" algn="l"/>
                <a:tab pos="285750" algn="l"/>
              </a:tabLst>
            </a:pPr>
            <a:r>
              <a:rPr sz="2400" spc="-5" dirty="0">
                <a:latin typeface="Arial MT"/>
                <a:cs typeface="Arial MT"/>
              </a:rPr>
              <a:t>M</a:t>
            </a:r>
            <a:r>
              <a:rPr sz="2400" spc="-10" dirty="0">
                <a:latin typeface="Arial MT"/>
                <a:cs typeface="Arial MT"/>
              </a:rPr>
              <a:t>alware</a:t>
            </a:r>
            <a:endParaRPr sz="2400" dirty="0">
              <a:latin typeface="Arial MT"/>
              <a:cs typeface="Arial MT"/>
            </a:endParaRPr>
          </a:p>
          <a:p>
            <a:pPr marL="755650" lvl="1" indent="-285750">
              <a:lnSpc>
                <a:spcPct val="100000"/>
              </a:lnSpc>
              <a:buChar char="•"/>
              <a:tabLst>
                <a:tab pos="755015" algn="l"/>
                <a:tab pos="755650" algn="l"/>
              </a:tabLst>
            </a:pPr>
            <a:r>
              <a:rPr sz="2400" spc="-5" dirty="0">
                <a:latin typeface="Arial MT"/>
                <a:cs typeface="Arial MT"/>
              </a:rPr>
              <a:t>Computer</a:t>
            </a:r>
            <a:r>
              <a:rPr sz="2400" spc="-25" dirty="0">
                <a:latin typeface="Arial MT"/>
                <a:cs typeface="Arial MT"/>
              </a:rPr>
              <a:t> </a:t>
            </a:r>
            <a:r>
              <a:rPr sz="2400" spc="-5" dirty="0">
                <a:latin typeface="Arial MT"/>
                <a:cs typeface="Arial MT"/>
              </a:rPr>
              <a:t>Virus</a:t>
            </a:r>
            <a:endParaRPr sz="2400" dirty="0">
              <a:latin typeface="Arial MT"/>
              <a:cs typeface="Arial MT"/>
            </a:endParaRPr>
          </a:p>
          <a:p>
            <a:pPr marL="755015" lvl="1" indent="-285750">
              <a:lnSpc>
                <a:spcPct val="100000"/>
              </a:lnSpc>
              <a:buChar char="•"/>
              <a:tabLst>
                <a:tab pos="755015" algn="l"/>
                <a:tab pos="755650" algn="l"/>
              </a:tabLst>
            </a:pPr>
            <a:r>
              <a:rPr sz="2400" spc="-5" dirty="0">
                <a:latin typeface="Arial MT"/>
                <a:cs typeface="Arial MT"/>
              </a:rPr>
              <a:t>Computer</a:t>
            </a:r>
            <a:r>
              <a:rPr sz="2400" spc="-65" dirty="0">
                <a:latin typeface="Arial MT"/>
                <a:cs typeface="Arial MT"/>
              </a:rPr>
              <a:t> </a:t>
            </a:r>
            <a:r>
              <a:rPr sz="2400" spc="-5" dirty="0">
                <a:latin typeface="Arial MT"/>
                <a:cs typeface="Arial MT"/>
              </a:rPr>
              <a:t>Worm</a:t>
            </a:r>
            <a:endParaRPr sz="2400" dirty="0">
              <a:latin typeface="Arial MT"/>
              <a:cs typeface="Arial MT"/>
            </a:endParaRPr>
          </a:p>
          <a:p>
            <a:pPr marL="755650" lvl="1" indent="-285750">
              <a:lnSpc>
                <a:spcPct val="100000"/>
              </a:lnSpc>
              <a:buChar char="•"/>
              <a:tabLst>
                <a:tab pos="755015" algn="l"/>
                <a:tab pos="755650" algn="l"/>
              </a:tabLst>
            </a:pPr>
            <a:r>
              <a:rPr sz="2400" spc="-5" dirty="0">
                <a:latin typeface="Arial MT"/>
                <a:cs typeface="Arial MT"/>
              </a:rPr>
              <a:t>Botnet</a:t>
            </a:r>
            <a:endParaRPr sz="2400" dirty="0">
              <a:latin typeface="Arial MT"/>
              <a:cs typeface="Arial MT"/>
            </a:endParaRPr>
          </a:p>
          <a:p>
            <a:pPr marL="755015" lvl="1" indent="-285750">
              <a:lnSpc>
                <a:spcPct val="100000"/>
              </a:lnSpc>
              <a:buChar char="•"/>
              <a:tabLst>
                <a:tab pos="755015" algn="l"/>
                <a:tab pos="755650" algn="l"/>
              </a:tabLst>
            </a:pPr>
            <a:r>
              <a:rPr sz="2400" spc="-5" dirty="0">
                <a:latin typeface="Arial MT"/>
                <a:cs typeface="Arial MT"/>
              </a:rPr>
              <a:t>Spyware</a:t>
            </a:r>
            <a:endParaRPr sz="2400" dirty="0">
              <a:latin typeface="Arial MT"/>
              <a:cs typeface="Arial MT"/>
            </a:endParaRPr>
          </a:p>
        </p:txBody>
      </p:sp>
      <p:grpSp>
        <p:nvGrpSpPr>
          <p:cNvPr id="17" name="object 17"/>
          <p:cNvGrpSpPr/>
          <p:nvPr/>
        </p:nvGrpSpPr>
        <p:grpSpPr>
          <a:xfrm>
            <a:off x="6649859" y="3777995"/>
            <a:ext cx="2285365" cy="924560"/>
            <a:chOff x="6649859" y="3777995"/>
            <a:chExt cx="2285365" cy="924560"/>
          </a:xfrm>
        </p:grpSpPr>
        <p:sp>
          <p:nvSpPr>
            <p:cNvPr id="18" name="object 18"/>
            <p:cNvSpPr/>
            <p:nvPr/>
          </p:nvSpPr>
          <p:spPr>
            <a:xfrm>
              <a:off x="6649859" y="3777995"/>
              <a:ext cx="269875" cy="349885"/>
            </a:xfrm>
            <a:custGeom>
              <a:avLst/>
              <a:gdLst/>
              <a:ahLst/>
              <a:cxnLst/>
              <a:rect l="l" t="t" r="r" b="b"/>
              <a:pathLst>
                <a:path w="269875" h="349885">
                  <a:moveTo>
                    <a:pt x="269747" y="349757"/>
                  </a:moveTo>
                  <a:lnTo>
                    <a:pt x="150694" y="0"/>
                  </a:lnTo>
                  <a:lnTo>
                    <a:pt x="93561" y="0"/>
                  </a:lnTo>
                  <a:lnTo>
                    <a:pt x="0" y="264413"/>
                  </a:lnTo>
                  <a:lnTo>
                    <a:pt x="269747" y="349757"/>
                  </a:lnTo>
                  <a:close/>
                </a:path>
              </a:pathLst>
            </a:custGeom>
            <a:solidFill>
              <a:srgbClr val="BFFFBF"/>
            </a:solidFill>
          </p:spPr>
          <p:txBody>
            <a:bodyPr wrap="square" lIns="0" tIns="0" rIns="0" bIns="0" rtlCol="0"/>
            <a:lstStyle/>
            <a:p>
              <a:endParaRPr/>
            </a:p>
          </p:txBody>
        </p:sp>
        <p:sp>
          <p:nvSpPr>
            <p:cNvPr id="19" name="object 19"/>
            <p:cNvSpPr/>
            <p:nvPr/>
          </p:nvSpPr>
          <p:spPr>
            <a:xfrm>
              <a:off x="7700657" y="3863339"/>
              <a:ext cx="1234440" cy="772160"/>
            </a:xfrm>
            <a:custGeom>
              <a:avLst/>
              <a:gdLst/>
              <a:ahLst/>
              <a:cxnLst/>
              <a:rect l="l" t="t" r="r" b="b"/>
              <a:pathLst>
                <a:path w="1234440" h="772160">
                  <a:moveTo>
                    <a:pt x="1234439" y="0"/>
                  </a:moveTo>
                  <a:lnTo>
                    <a:pt x="711707" y="311658"/>
                  </a:lnTo>
                  <a:lnTo>
                    <a:pt x="704087" y="324612"/>
                  </a:lnTo>
                  <a:lnTo>
                    <a:pt x="676263" y="351223"/>
                  </a:lnTo>
                  <a:lnTo>
                    <a:pt x="633109" y="376165"/>
                  </a:lnTo>
                  <a:lnTo>
                    <a:pt x="581286" y="397202"/>
                  </a:lnTo>
                  <a:lnTo>
                    <a:pt x="527459" y="412098"/>
                  </a:lnTo>
                  <a:lnTo>
                    <a:pt x="478288" y="418618"/>
                  </a:lnTo>
                  <a:lnTo>
                    <a:pt x="440435" y="414528"/>
                  </a:lnTo>
                  <a:lnTo>
                    <a:pt x="427481" y="410718"/>
                  </a:lnTo>
                  <a:lnTo>
                    <a:pt x="0" y="513588"/>
                  </a:lnTo>
                  <a:lnTo>
                    <a:pt x="852183" y="771906"/>
                  </a:lnTo>
                  <a:lnTo>
                    <a:pt x="987313" y="771906"/>
                  </a:lnTo>
                  <a:lnTo>
                    <a:pt x="1234439" y="0"/>
                  </a:lnTo>
                  <a:close/>
                </a:path>
              </a:pathLst>
            </a:custGeom>
            <a:solidFill>
              <a:srgbClr val="BFFFDD"/>
            </a:solidFill>
          </p:spPr>
          <p:txBody>
            <a:bodyPr wrap="square" lIns="0" tIns="0" rIns="0" bIns="0" rtlCol="0"/>
            <a:lstStyle/>
            <a:p>
              <a:endParaRPr/>
            </a:p>
          </p:txBody>
        </p:sp>
        <p:sp>
          <p:nvSpPr>
            <p:cNvPr id="20" name="object 20"/>
            <p:cNvSpPr/>
            <p:nvPr/>
          </p:nvSpPr>
          <p:spPr>
            <a:xfrm>
              <a:off x="6858538" y="3777995"/>
              <a:ext cx="2067560" cy="733425"/>
            </a:xfrm>
            <a:custGeom>
              <a:avLst/>
              <a:gdLst/>
              <a:ahLst/>
              <a:cxnLst/>
              <a:rect l="l" t="t" r="r" b="b"/>
              <a:pathLst>
                <a:path w="2067559" h="733425">
                  <a:moveTo>
                    <a:pt x="2067263" y="0"/>
                  </a:moveTo>
                  <a:lnTo>
                    <a:pt x="0" y="0"/>
                  </a:lnTo>
                  <a:lnTo>
                    <a:pt x="312516" y="733044"/>
                  </a:lnTo>
                  <a:lnTo>
                    <a:pt x="1335120" y="408432"/>
                  </a:lnTo>
                  <a:lnTo>
                    <a:pt x="1337406" y="413766"/>
                  </a:lnTo>
                  <a:lnTo>
                    <a:pt x="1342740" y="417576"/>
                  </a:lnTo>
                  <a:lnTo>
                    <a:pt x="1358987" y="421525"/>
                  </a:lnTo>
                  <a:lnTo>
                    <a:pt x="1379645" y="419862"/>
                  </a:lnTo>
                  <a:lnTo>
                    <a:pt x="1443324" y="399288"/>
                  </a:lnTo>
                  <a:lnTo>
                    <a:pt x="1495140" y="374904"/>
                  </a:lnTo>
                  <a:lnTo>
                    <a:pt x="1512666" y="362712"/>
                  </a:lnTo>
                  <a:lnTo>
                    <a:pt x="1525620" y="354330"/>
                  </a:lnTo>
                  <a:lnTo>
                    <a:pt x="1531716" y="345186"/>
                  </a:lnTo>
                  <a:lnTo>
                    <a:pt x="1535526" y="336804"/>
                  </a:lnTo>
                  <a:lnTo>
                    <a:pt x="1535526" y="323850"/>
                  </a:lnTo>
                  <a:lnTo>
                    <a:pt x="2067263" y="0"/>
                  </a:lnTo>
                  <a:close/>
                </a:path>
                <a:path w="2067559" h="733425">
                  <a:moveTo>
                    <a:pt x="1537050" y="330708"/>
                  </a:moveTo>
                  <a:lnTo>
                    <a:pt x="1535526" y="323850"/>
                  </a:lnTo>
                  <a:lnTo>
                    <a:pt x="1535526" y="336804"/>
                  </a:lnTo>
                  <a:lnTo>
                    <a:pt x="1537050" y="330708"/>
                  </a:lnTo>
                  <a:close/>
                </a:path>
              </a:pathLst>
            </a:custGeom>
            <a:solidFill>
              <a:srgbClr val="000000"/>
            </a:solidFill>
          </p:spPr>
          <p:txBody>
            <a:bodyPr wrap="square" lIns="0" tIns="0" rIns="0" bIns="0" rtlCol="0"/>
            <a:lstStyle/>
            <a:p>
              <a:endParaRPr/>
            </a:p>
          </p:txBody>
        </p:sp>
        <p:sp>
          <p:nvSpPr>
            <p:cNvPr id="21" name="object 21"/>
            <p:cNvSpPr/>
            <p:nvPr/>
          </p:nvSpPr>
          <p:spPr>
            <a:xfrm>
              <a:off x="7062013" y="3778008"/>
              <a:ext cx="1431290" cy="570230"/>
            </a:xfrm>
            <a:custGeom>
              <a:avLst/>
              <a:gdLst/>
              <a:ahLst/>
              <a:cxnLst/>
              <a:rect l="l" t="t" r="r" b="b"/>
              <a:pathLst>
                <a:path w="1431290" h="570229">
                  <a:moveTo>
                    <a:pt x="1124800" y="244602"/>
                  </a:moveTo>
                  <a:lnTo>
                    <a:pt x="1080604" y="178308"/>
                  </a:lnTo>
                  <a:lnTo>
                    <a:pt x="1055014" y="137007"/>
                  </a:lnTo>
                  <a:lnTo>
                    <a:pt x="1030008" y="94907"/>
                  </a:lnTo>
                  <a:lnTo>
                    <a:pt x="1005586" y="52070"/>
                  </a:lnTo>
                  <a:lnTo>
                    <a:pt x="981748" y="8585"/>
                  </a:lnTo>
                  <a:lnTo>
                    <a:pt x="977214" y="0"/>
                  </a:lnTo>
                  <a:lnTo>
                    <a:pt x="0" y="0"/>
                  </a:lnTo>
                  <a:lnTo>
                    <a:pt x="64160" y="140957"/>
                  </a:lnTo>
                  <a:lnTo>
                    <a:pt x="105333" y="234632"/>
                  </a:lnTo>
                  <a:lnTo>
                    <a:pt x="145351" y="328777"/>
                  </a:lnTo>
                  <a:lnTo>
                    <a:pt x="184073" y="423379"/>
                  </a:lnTo>
                  <a:lnTo>
                    <a:pt x="221322" y="518452"/>
                  </a:lnTo>
                  <a:lnTo>
                    <a:pt x="239356" y="566166"/>
                  </a:lnTo>
                  <a:lnTo>
                    <a:pt x="240880" y="569976"/>
                  </a:lnTo>
                  <a:lnTo>
                    <a:pt x="242404" y="568452"/>
                  </a:lnTo>
                  <a:lnTo>
                    <a:pt x="268351" y="535178"/>
                  </a:lnTo>
                  <a:lnTo>
                    <a:pt x="296176" y="501548"/>
                  </a:lnTo>
                  <a:lnTo>
                    <a:pt x="325780" y="467868"/>
                  </a:lnTo>
                  <a:lnTo>
                    <a:pt x="357060" y="434441"/>
                  </a:lnTo>
                  <a:lnTo>
                    <a:pt x="389902" y="401561"/>
                  </a:lnTo>
                  <a:lnTo>
                    <a:pt x="424205" y="369531"/>
                  </a:lnTo>
                  <a:lnTo>
                    <a:pt x="459867" y="338645"/>
                  </a:lnTo>
                  <a:lnTo>
                    <a:pt x="496760" y="309219"/>
                  </a:lnTo>
                  <a:lnTo>
                    <a:pt x="534797" y="281559"/>
                  </a:lnTo>
                  <a:lnTo>
                    <a:pt x="573862" y="255943"/>
                  </a:lnTo>
                  <a:lnTo>
                    <a:pt x="613854" y="232689"/>
                  </a:lnTo>
                  <a:lnTo>
                    <a:pt x="654672" y="212090"/>
                  </a:lnTo>
                  <a:lnTo>
                    <a:pt x="696201" y="194462"/>
                  </a:lnTo>
                  <a:lnTo>
                    <a:pt x="738327" y="180086"/>
                  </a:lnTo>
                  <a:lnTo>
                    <a:pt x="780961" y="169278"/>
                  </a:lnTo>
                  <a:lnTo>
                    <a:pt x="823976" y="162331"/>
                  </a:lnTo>
                  <a:lnTo>
                    <a:pt x="867295" y="159550"/>
                  </a:lnTo>
                  <a:lnTo>
                    <a:pt x="910780" y="161239"/>
                  </a:lnTo>
                  <a:lnTo>
                    <a:pt x="954341" y="167690"/>
                  </a:lnTo>
                  <a:lnTo>
                    <a:pt x="997877" y="179222"/>
                  </a:lnTo>
                  <a:lnTo>
                    <a:pt x="1041260" y="196113"/>
                  </a:lnTo>
                  <a:lnTo>
                    <a:pt x="1084414" y="218694"/>
                  </a:lnTo>
                  <a:lnTo>
                    <a:pt x="1124800" y="244602"/>
                  </a:lnTo>
                  <a:close/>
                </a:path>
                <a:path w="1431290" h="570229">
                  <a:moveTo>
                    <a:pt x="1430782" y="0"/>
                  </a:moveTo>
                  <a:lnTo>
                    <a:pt x="1090980" y="0"/>
                  </a:lnTo>
                  <a:lnTo>
                    <a:pt x="1100810" y="23202"/>
                  </a:lnTo>
                  <a:lnTo>
                    <a:pt x="1120648" y="71793"/>
                  </a:lnTo>
                  <a:lnTo>
                    <a:pt x="1139748" y="120370"/>
                  </a:lnTo>
                  <a:lnTo>
                    <a:pt x="1158151" y="168859"/>
                  </a:lnTo>
                  <a:lnTo>
                    <a:pt x="1175842" y="217170"/>
                  </a:lnTo>
                  <a:lnTo>
                    <a:pt x="1178128" y="224028"/>
                  </a:lnTo>
                  <a:lnTo>
                    <a:pt x="1182700" y="219456"/>
                  </a:lnTo>
                  <a:lnTo>
                    <a:pt x="1194130" y="209550"/>
                  </a:lnTo>
                  <a:lnTo>
                    <a:pt x="1210894" y="192786"/>
                  </a:lnTo>
                  <a:lnTo>
                    <a:pt x="1249959" y="157137"/>
                  </a:lnTo>
                  <a:lnTo>
                    <a:pt x="1289265" y="121754"/>
                  </a:lnTo>
                  <a:lnTo>
                    <a:pt x="1328813" y="86639"/>
                  </a:lnTo>
                  <a:lnTo>
                    <a:pt x="1368628" y="51816"/>
                  </a:lnTo>
                  <a:lnTo>
                    <a:pt x="1408252" y="18288"/>
                  </a:lnTo>
                  <a:lnTo>
                    <a:pt x="1430782" y="0"/>
                  </a:lnTo>
                  <a:close/>
                </a:path>
              </a:pathLst>
            </a:custGeom>
            <a:solidFill>
              <a:srgbClr val="FFFFFF"/>
            </a:solidFill>
          </p:spPr>
          <p:txBody>
            <a:bodyPr wrap="square" lIns="0" tIns="0" rIns="0" bIns="0" rtlCol="0"/>
            <a:lstStyle/>
            <a:p>
              <a:endParaRPr/>
            </a:p>
          </p:txBody>
        </p:sp>
        <p:sp>
          <p:nvSpPr>
            <p:cNvPr id="22" name="object 22"/>
            <p:cNvSpPr/>
            <p:nvPr/>
          </p:nvSpPr>
          <p:spPr>
            <a:xfrm>
              <a:off x="6902056" y="3778008"/>
              <a:ext cx="1967864" cy="678180"/>
            </a:xfrm>
            <a:custGeom>
              <a:avLst/>
              <a:gdLst/>
              <a:ahLst/>
              <a:cxnLst/>
              <a:rect l="l" t="t" r="r" b="b"/>
              <a:pathLst>
                <a:path w="1967865" h="678179">
                  <a:moveTo>
                    <a:pt x="1297698" y="360426"/>
                  </a:moveTo>
                  <a:lnTo>
                    <a:pt x="1279410" y="283464"/>
                  </a:lnTo>
                  <a:lnTo>
                    <a:pt x="1277124" y="283464"/>
                  </a:lnTo>
                  <a:lnTo>
                    <a:pt x="1270266" y="286512"/>
                  </a:lnTo>
                  <a:lnTo>
                    <a:pt x="1219212" y="301409"/>
                  </a:lnTo>
                  <a:lnTo>
                    <a:pt x="1168196" y="316471"/>
                  </a:lnTo>
                  <a:lnTo>
                    <a:pt x="1117206" y="331685"/>
                  </a:lnTo>
                  <a:lnTo>
                    <a:pt x="1066253" y="347052"/>
                  </a:lnTo>
                  <a:lnTo>
                    <a:pt x="1015339" y="362559"/>
                  </a:lnTo>
                  <a:lnTo>
                    <a:pt x="964463" y="378193"/>
                  </a:lnTo>
                  <a:lnTo>
                    <a:pt x="913650" y="393954"/>
                  </a:lnTo>
                  <a:lnTo>
                    <a:pt x="874026" y="407670"/>
                  </a:lnTo>
                  <a:lnTo>
                    <a:pt x="835164" y="419100"/>
                  </a:lnTo>
                  <a:lnTo>
                    <a:pt x="789914" y="434416"/>
                  </a:lnTo>
                  <a:lnTo>
                    <a:pt x="743356" y="450062"/>
                  </a:lnTo>
                  <a:lnTo>
                    <a:pt x="695972" y="466153"/>
                  </a:lnTo>
                  <a:lnTo>
                    <a:pt x="648220" y="482815"/>
                  </a:lnTo>
                  <a:lnTo>
                    <a:pt x="600595" y="500176"/>
                  </a:lnTo>
                  <a:lnTo>
                    <a:pt x="553542" y="518363"/>
                  </a:lnTo>
                  <a:lnTo>
                    <a:pt x="507555" y="537502"/>
                  </a:lnTo>
                  <a:lnTo>
                    <a:pt x="463092" y="557707"/>
                  </a:lnTo>
                  <a:lnTo>
                    <a:pt x="420636" y="579120"/>
                  </a:lnTo>
                  <a:lnTo>
                    <a:pt x="393966" y="597408"/>
                  </a:lnTo>
                  <a:lnTo>
                    <a:pt x="382536" y="573024"/>
                  </a:lnTo>
                  <a:lnTo>
                    <a:pt x="103441" y="0"/>
                  </a:lnTo>
                  <a:lnTo>
                    <a:pt x="0" y="0"/>
                  </a:lnTo>
                  <a:lnTo>
                    <a:pt x="193560" y="443484"/>
                  </a:lnTo>
                  <a:lnTo>
                    <a:pt x="276618" y="628650"/>
                  </a:lnTo>
                  <a:lnTo>
                    <a:pt x="294144" y="661416"/>
                  </a:lnTo>
                  <a:lnTo>
                    <a:pt x="301764" y="676656"/>
                  </a:lnTo>
                  <a:lnTo>
                    <a:pt x="307098" y="678180"/>
                  </a:lnTo>
                  <a:lnTo>
                    <a:pt x="316242" y="678180"/>
                  </a:lnTo>
                  <a:lnTo>
                    <a:pt x="331482" y="675894"/>
                  </a:lnTo>
                  <a:lnTo>
                    <a:pt x="351294" y="670560"/>
                  </a:lnTo>
                  <a:lnTo>
                    <a:pt x="374916" y="665226"/>
                  </a:lnTo>
                  <a:lnTo>
                    <a:pt x="402348" y="657606"/>
                  </a:lnTo>
                  <a:lnTo>
                    <a:pt x="432066" y="648462"/>
                  </a:lnTo>
                  <a:lnTo>
                    <a:pt x="467118" y="637794"/>
                  </a:lnTo>
                  <a:lnTo>
                    <a:pt x="503694" y="627126"/>
                  </a:lnTo>
                  <a:lnTo>
                    <a:pt x="552996" y="611644"/>
                  </a:lnTo>
                  <a:lnTo>
                    <a:pt x="602246" y="595960"/>
                  </a:lnTo>
                  <a:lnTo>
                    <a:pt x="651446" y="580110"/>
                  </a:lnTo>
                  <a:lnTo>
                    <a:pt x="700582" y="564083"/>
                  </a:lnTo>
                  <a:lnTo>
                    <a:pt x="749668" y="547903"/>
                  </a:lnTo>
                  <a:lnTo>
                    <a:pt x="798715" y="531596"/>
                  </a:lnTo>
                  <a:lnTo>
                    <a:pt x="847725" y="515150"/>
                  </a:lnTo>
                  <a:lnTo>
                    <a:pt x="896708" y="498614"/>
                  </a:lnTo>
                  <a:lnTo>
                    <a:pt x="945642" y="481977"/>
                  </a:lnTo>
                  <a:lnTo>
                    <a:pt x="994562" y="465264"/>
                  </a:lnTo>
                  <a:lnTo>
                    <a:pt x="1092339" y="431673"/>
                  </a:lnTo>
                  <a:lnTo>
                    <a:pt x="1287792" y="364236"/>
                  </a:lnTo>
                  <a:lnTo>
                    <a:pt x="1295412" y="361950"/>
                  </a:lnTo>
                  <a:lnTo>
                    <a:pt x="1297698" y="360426"/>
                  </a:lnTo>
                  <a:close/>
                </a:path>
                <a:path w="1967865" h="678179">
                  <a:moveTo>
                    <a:pt x="1967661" y="0"/>
                  </a:moveTo>
                  <a:lnTo>
                    <a:pt x="1840903" y="0"/>
                  </a:lnTo>
                  <a:lnTo>
                    <a:pt x="1815871" y="22860"/>
                  </a:lnTo>
                  <a:lnTo>
                    <a:pt x="1773669" y="56464"/>
                  </a:lnTo>
                  <a:lnTo>
                    <a:pt x="1730717" y="89496"/>
                  </a:lnTo>
                  <a:lnTo>
                    <a:pt x="1686687" y="121119"/>
                  </a:lnTo>
                  <a:lnTo>
                    <a:pt x="1641259" y="150482"/>
                  </a:lnTo>
                  <a:lnTo>
                    <a:pt x="1594129" y="176784"/>
                  </a:lnTo>
                  <a:lnTo>
                    <a:pt x="1543075" y="202692"/>
                  </a:lnTo>
                  <a:lnTo>
                    <a:pt x="1488211" y="224028"/>
                  </a:lnTo>
                  <a:lnTo>
                    <a:pt x="1432585" y="242316"/>
                  </a:lnTo>
                  <a:lnTo>
                    <a:pt x="1374673" y="253746"/>
                  </a:lnTo>
                  <a:lnTo>
                    <a:pt x="1446301" y="326898"/>
                  </a:lnTo>
                  <a:lnTo>
                    <a:pt x="1967661" y="0"/>
                  </a:lnTo>
                  <a:close/>
                </a:path>
              </a:pathLst>
            </a:custGeom>
            <a:solidFill>
              <a:srgbClr val="BFBFBF"/>
            </a:solidFill>
          </p:spPr>
          <p:txBody>
            <a:bodyPr wrap="square" lIns="0" tIns="0" rIns="0" bIns="0" rtlCol="0"/>
            <a:lstStyle/>
            <a:p>
              <a:endParaRPr/>
            </a:p>
          </p:txBody>
        </p:sp>
        <p:pic>
          <p:nvPicPr>
            <p:cNvPr id="23" name="object 23"/>
            <p:cNvPicPr/>
            <p:nvPr/>
          </p:nvPicPr>
          <p:blipFill>
            <a:blip r:embed="rId2" cstate="print"/>
            <a:stretch>
              <a:fillRect/>
            </a:stretch>
          </p:blipFill>
          <p:spPr>
            <a:xfrm>
              <a:off x="7424039" y="3912869"/>
              <a:ext cx="177546" cy="199644"/>
            </a:xfrm>
            <a:prstGeom prst="rect">
              <a:avLst/>
            </a:prstGeom>
          </p:spPr>
        </p:pic>
        <p:sp>
          <p:nvSpPr>
            <p:cNvPr id="24" name="object 24"/>
            <p:cNvSpPr/>
            <p:nvPr/>
          </p:nvSpPr>
          <p:spPr>
            <a:xfrm>
              <a:off x="7209168" y="3777995"/>
              <a:ext cx="696595" cy="135255"/>
            </a:xfrm>
            <a:custGeom>
              <a:avLst/>
              <a:gdLst/>
              <a:ahLst/>
              <a:cxnLst/>
              <a:rect l="l" t="t" r="r" b="b"/>
              <a:pathLst>
                <a:path w="696595" h="135254">
                  <a:moveTo>
                    <a:pt x="557388" y="0"/>
                  </a:moveTo>
                  <a:lnTo>
                    <a:pt x="512238" y="0"/>
                  </a:lnTo>
                  <a:lnTo>
                    <a:pt x="392430" y="134874"/>
                  </a:lnTo>
                  <a:lnTo>
                    <a:pt x="403860" y="125730"/>
                  </a:lnTo>
                  <a:lnTo>
                    <a:pt x="416052" y="118110"/>
                  </a:lnTo>
                  <a:lnTo>
                    <a:pt x="459676" y="91544"/>
                  </a:lnTo>
                  <a:lnTo>
                    <a:pt x="506730" y="71628"/>
                  </a:lnTo>
                  <a:lnTo>
                    <a:pt x="529590" y="64088"/>
                  </a:lnTo>
                  <a:lnTo>
                    <a:pt x="529590" y="40386"/>
                  </a:lnTo>
                  <a:lnTo>
                    <a:pt x="557388" y="0"/>
                  </a:lnTo>
                  <a:close/>
                </a:path>
                <a:path w="696595" h="135254">
                  <a:moveTo>
                    <a:pt x="696468" y="50292"/>
                  </a:moveTo>
                  <a:lnTo>
                    <a:pt x="694944" y="50292"/>
                  </a:lnTo>
                  <a:lnTo>
                    <a:pt x="656667" y="46408"/>
                  </a:lnTo>
                  <a:lnTo>
                    <a:pt x="618720" y="44148"/>
                  </a:lnTo>
                  <a:lnTo>
                    <a:pt x="580785" y="42483"/>
                  </a:lnTo>
                  <a:lnTo>
                    <a:pt x="542544" y="40386"/>
                  </a:lnTo>
                  <a:lnTo>
                    <a:pt x="529590" y="40386"/>
                  </a:lnTo>
                  <a:lnTo>
                    <a:pt x="529590" y="64088"/>
                  </a:lnTo>
                  <a:lnTo>
                    <a:pt x="535686" y="62484"/>
                  </a:lnTo>
                  <a:lnTo>
                    <a:pt x="571950" y="55577"/>
                  </a:lnTo>
                  <a:lnTo>
                    <a:pt x="604227" y="53182"/>
                  </a:lnTo>
                  <a:lnTo>
                    <a:pt x="656667" y="53251"/>
                  </a:lnTo>
                  <a:lnTo>
                    <a:pt x="674370" y="53340"/>
                  </a:lnTo>
                  <a:lnTo>
                    <a:pt x="689610" y="51816"/>
                  </a:lnTo>
                  <a:lnTo>
                    <a:pt x="696468" y="50292"/>
                  </a:lnTo>
                  <a:close/>
                </a:path>
                <a:path w="696595" h="135254">
                  <a:moveTo>
                    <a:pt x="228948" y="0"/>
                  </a:moveTo>
                  <a:lnTo>
                    <a:pt x="120434" y="0"/>
                  </a:lnTo>
                  <a:lnTo>
                    <a:pt x="0" y="83058"/>
                  </a:lnTo>
                  <a:lnTo>
                    <a:pt x="228948" y="0"/>
                  </a:lnTo>
                  <a:close/>
                </a:path>
              </a:pathLst>
            </a:custGeom>
            <a:solidFill>
              <a:srgbClr val="BFBFBF"/>
            </a:solidFill>
          </p:spPr>
          <p:txBody>
            <a:bodyPr wrap="square" lIns="0" tIns="0" rIns="0" bIns="0" rtlCol="0"/>
            <a:lstStyle/>
            <a:p>
              <a:endParaRPr/>
            </a:p>
          </p:txBody>
        </p:sp>
        <p:sp>
          <p:nvSpPr>
            <p:cNvPr id="25" name="object 25"/>
            <p:cNvSpPr/>
            <p:nvPr/>
          </p:nvSpPr>
          <p:spPr>
            <a:xfrm>
              <a:off x="7693025" y="4002785"/>
              <a:ext cx="1151890" cy="632460"/>
            </a:xfrm>
            <a:custGeom>
              <a:avLst/>
              <a:gdLst/>
              <a:ahLst/>
              <a:cxnLst/>
              <a:rect l="l" t="t" r="r" b="b"/>
              <a:pathLst>
                <a:path w="1151890" h="632460">
                  <a:moveTo>
                    <a:pt x="870099" y="632460"/>
                  </a:moveTo>
                  <a:lnTo>
                    <a:pt x="0" y="422148"/>
                  </a:lnTo>
                  <a:lnTo>
                    <a:pt x="672885" y="632460"/>
                  </a:lnTo>
                  <a:lnTo>
                    <a:pt x="870099" y="632460"/>
                  </a:lnTo>
                  <a:close/>
                </a:path>
                <a:path w="1151890" h="632460">
                  <a:moveTo>
                    <a:pt x="1151382" y="0"/>
                  </a:moveTo>
                  <a:lnTo>
                    <a:pt x="873586" y="632460"/>
                  </a:lnTo>
                  <a:lnTo>
                    <a:pt x="929850" y="632460"/>
                  </a:lnTo>
                  <a:lnTo>
                    <a:pt x="1151382" y="0"/>
                  </a:lnTo>
                  <a:close/>
                </a:path>
              </a:pathLst>
            </a:custGeom>
            <a:solidFill>
              <a:srgbClr val="000000"/>
            </a:solidFill>
          </p:spPr>
          <p:txBody>
            <a:bodyPr wrap="square" lIns="0" tIns="0" rIns="0" bIns="0" rtlCol="0"/>
            <a:lstStyle/>
            <a:p>
              <a:endParaRPr/>
            </a:p>
          </p:txBody>
        </p:sp>
        <p:sp>
          <p:nvSpPr>
            <p:cNvPr id="26" name="object 26"/>
            <p:cNvSpPr/>
            <p:nvPr/>
          </p:nvSpPr>
          <p:spPr>
            <a:xfrm>
              <a:off x="8552841" y="4635246"/>
              <a:ext cx="135255" cy="37465"/>
            </a:xfrm>
            <a:custGeom>
              <a:avLst/>
              <a:gdLst/>
              <a:ahLst/>
              <a:cxnLst/>
              <a:rect l="l" t="t" r="r" b="b"/>
              <a:pathLst>
                <a:path w="135254" h="37464">
                  <a:moveTo>
                    <a:pt x="135130" y="0"/>
                  </a:moveTo>
                  <a:lnTo>
                    <a:pt x="0" y="0"/>
                  </a:lnTo>
                  <a:lnTo>
                    <a:pt x="123176" y="37337"/>
                  </a:lnTo>
                  <a:lnTo>
                    <a:pt x="135130" y="0"/>
                  </a:lnTo>
                  <a:close/>
                </a:path>
              </a:pathLst>
            </a:custGeom>
            <a:solidFill>
              <a:srgbClr val="BFFFDD"/>
            </a:solidFill>
          </p:spPr>
          <p:txBody>
            <a:bodyPr wrap="square" lIns="0" tIns="0" rIns="0" bIns="0" rtlCol="0"/>
            <a:lstStyle/>
            <a:p>
              <a:endParaRPr/>
            </a:p>
          </p:txBody>
        </p:sp>
        <p:sp>
          <p:nvSpPr>
            <p:cNvPr id="27" name="object 27"/>
            <p:cNvSpPr/>
            <p:nvPr/>
          </p:nvSpPr>
          <p:spPr>
            <a:xfrm>
              <a:off x="8365910" y="4635245"/>
              <a:ext cx="257175" cy="67310"/>
            </a:xfrm>
            <a:custGeom>
              <a:avLst/>
              <a:gdLst/>
              <a:ahLst/>
              <a:cxnLst/>
              <a:rect l="l" t="t" r="r" b="b"/>
              <a:pathLst>
                <a:path w="257175" h="67310">
                  <a:moveTo>
                    <a:pt x="256964" y="0"/>
                  </a:moveTo>
                  <a:lnTo>
                    <a:pt x="200701" y="0"/>
                  </a:lnTo>
                  <a:lnTo>
                    <a:pt x="200366" y="761"/>
                  </a:lnTo>
                  <a:lnTo>
                    <a:pt x="197214" y="0"/>
                  </a:lnTo>
                  <a:lnTo>
                    <a:pt x="0" y="0"/>
                  </a:lnTo>
                  <a:lnTo>
                    <a:pt x="214543" y="67055"/>
                  </a:lnTo>
                  <a:lnTo>
                    <a:pt x="233477" y="67055"/>
                  </a:lnTo>
                  <a:lnTo>
                    <a:pt x="256964"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087F-BE2F-9C9C-B6DF-97480273ECC1}"/>
              </a:ext>
            </a:extLst>
          </p:cNvPr>
          <p:cNvSpPr>
            <a:spLocks noGrp="1"/>
          </p:cNvSpPr>
          <p:nvPr>
            <p:ph type="title"/>
          </p:nvPr>
        </p:nvSpPr>
        <p:spPr>
          <a:xfrm>
            <a:off x="1291728" y="733425"/>
            <a:ext cx="8071853" cy="615553"/>
          </a:xfrm>
        </p:spPr>
        <p:txBody>
          <a:bodyPr/>
          <a:lstStyle/>
          <a:p>
            <a:pPr marL="12700" rtl="0">
              <a:spcBef>
                <a:spcPts val="100"/>
              </a:spcBef>
            </a:pPr>
            <a:r>
              <a:rPr lang="en-GB" sz="4000" dirty="0"/>
              <a:t>Phishing:</a:t>
            </a:r>
            <a:endParaRPr lang="en-PK" sz="4000" dirty="0"/>
          </a:p>
        </p:txBody>
      </p:sp>
      <p:sp>
        <p:nvSpPr>
          <p:cNvPr id="3" name="Text Placeholder 2">
            <a:extLst>
              <a:ext uri="{FF2B5EF4-FFF2-40B4-BE49-F238E27FC236}">
                <a16:creationId xmlns:a16="http://schemas.microsoft.com/office/drawing/2014/main" id="{32664C7C-0783-A8AD-ADC5-408C4D105ACE}"/>
              </a:ext>
            </a:extLst>
          </p:cNvPr>
          <p:cNvSpPr>
            <a:spLocks noGrp="1"/>
          </p:cNvSpPr>
          <p:nvPr>
            <p:ph type="body" idx="1"/>
          </p:nvPr>
        </p:nvSpPr>
        <p:spPr>
          <a:xfrm>
            <a:off x="1292091" y="1853437"/>
            <a:ext cx="8109216" cy="3016210"/>
          </a:xfrm>
        </p:spPr>
        <p:txBody>
          <a:bodyPr/>
          <a:lstStyle/>
          <a:p>
            <a:pPr algn="l" rtl="0"/>
            <a:r>
              <a:rPr lang="en-GB" b="0" i="0" dirty="0">
                <a:solidFill>
                  <a:srgbClr val="24292F"/>
                </a:solidFill>
                <a:effectLst/>
                <a:latin typeface="-apple-system"/>
              </a:rPr>
              <a:t>Phishing is a type of attack where attackers use social engineering to trick users into divulging sensitive information like usernames, passwords, or credit card details. This often involves sending fraudulent emails or messages that appear to be from legitimate sources, such as banks or social media platforms.</a:t>
            </a:r>
          </a:p>
          <a:p>
            <a:pPr marL="0" algn="l" rtl="0"/>
            <a:endParaRPr lang="en-PK" dirty="0"/>
          </a:p>
        </p:txBody>
      </p:sp>
    </p:spTree>
    <p:extLst>
      <p:ext uri="{BB962C8B-B14F-4D97-AF65-F5344CB8AC3E}">
        <p14:creationId xmlns:p14="http://schemas.microsoft.com/office/powerpoint/2010/main" val="318615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2833370" cy="695960"/>
          </a:xfrm>
          <a:prstGeom prst="rect">
            <a:avLst/>
          </a:prstGeom>
        </p:spPr>
        <p:txBody>
          <a:bodyPr vert="horz" wrap="square" lIns="0" tIns="12065" rIns="0" bIns="0" rtlCol="0">
            <a:spAutoFit/>
          </a:bodyPr>
          <a:lstStyle/>
          <a:p>
            <a:pPr marL="12700">
              <a:lnSpc>
                <a:spcPct val="100000"/>
              </a:lnSpc>
              <a:spcBef>
                <a:spcPts val="95"/>
              </a:spcBef>
            </a:pPr>
            <a:r>
              <a:rPr spc="-5" dirty="0"/>
              <a:t>Logic</a:t>
            </a:r>
            <a:r>
              <a:rPr spc="-75" dirty="0"/>
              <a:t> </a:t>
            </a:r>
            <a:r>
              <a:rPr spc="-10" dirty="0"/>
              <a:t>Bomb</a:t>
            </a:r>
          </a:p>
        </p:txBody>
      </p:sp>
      <p:grpSp>
        <p:nvGrpSpPr>
          <p:cNvPr id="3" name="object 3"/>
          <p:cNvGrpSpPr/>
          <p:nvPr/>
        </p:nvGrpSpPr>
        <p:grpSpPr>
          <a:xfrm>
            <a:off x="774839" y="349758"/>
            <a:ext cx="9144000" cy="1713864"/>
            <a:chOff x="774839" y="349758"/>
            <a:chExt cx="9144000" cy="1713864"/>
          </a:xfrm>
        </p:grpSpPr>
        <p:pic>
          <p:nvPicPr>
            <p:cNvPr id="4" name="object 4"/>
            <p:cNvPicPr/>
            <p:nvPr/>
          </p:nvPicPr>
          <p:blipFill>
            <a:blip r:embed="rId2" cstate="print"/>
            <a:stretch>
              <a:fillRect/>
            </a:stretch>
          </p:blipFill>
          <p:spPr>
            <a:xfrm>
              <a:off x="8442846" y="349758"/>
              <a:ext cx="1475994" cy="856488"/>
            </a:xfrm>
            <a:prstGeom prst="rect">
              <a:avLst/>
            </a:prstGeom>
          </p:spPr>
        </p:pic>
        <p:sp>
          <p:nvSpPr>
            <p:cNvPr id="5" name="object 5"/>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8449770" y="1206245"/>
              <a:ext cx="1464659" cy="619506"/>
            </a:xfrm>
            <a:prstGeom prst="rect">
              <a:avLst/>
            </a:prstGeom>
          </p:spPr>
        </p:pic>
      </p:grpSp>
      <p:sp>
        <p:nvSpPr>
          <p:cNvPr id="7" name="object 7"/>
          <p:cNvSpPr/>
          <p:nvPr/>
        </p:nvSpPr>
        <p:spPr>
          <a:xfrm>
            <a:off x="774839" y="2919996"/>
            <a:ext cx="9144000" cy="1715770"/>
          </a:xfrm>
          <a:custGeom>
            <a:avLst/>
            <a:gdLst/>
            <a:ahLst/>
            <a:cxnLst/>
            <a:rect l="l" t="t" r="r" b="b"/>
            <a:pathLst>
              <a:path w="9144000" h="1715770">
                <a:moveTo>
                  <a:pt x="9144000" y="0"/>
                </a:moveTo>
                <a:lnTo>
                  <a:pt x="0" y="0"/>
                </a:lnTo>
                <a:lnTo>
                  <a:pt x="0" y="857250"/>
                </a:lnTo>
                <a:lnTo>
                  <a:pt x="0" y="858012"/>
                </a:lnTo>
                <a:lnTo>
                  <a:pt x="0" y="1715262"/>
                </a:lnTo>
                <a:lnTo>
                  <a:pt x="9144000" y="1715262"/>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8" name="object 8"/>
          <p:cNvSpPr txBox="1"/>
          <p:nvPr/>
        </p:nvSpPr>
        <p:spPr>
          <a:xfrm>
            <a:off x="1420502" y="2039670"/>
            <a:ext cx="7068184" cy="2806700"/>
          </a:xfrm>
          <a:prstGeom prst="rect">
            <a:avLst/>
          </a:prstGeom>
        </p:spPr>
        <p:txBody>
          <a:bodyPr vert="horz" wrap="square" lIns="0" tIns="97790" rIns="0" bIns="0" rtlCol="0">
            <a:spAutoFit/>
          </a:bodyPr>
          <a:lstStyle/>
          <a:p>
            <a:pPr marL="355600" indent="-342900">
              <a:lnSpc>
                <a:spcPct val="100000"/>
              </a:lnSpc>
              <a:spcBef>
                <a:spcPts val="770"/>
              </a:spcBef>
              <a:buClr>
                <a:srgbClr val="3365CC"/>
              </a:buClr>
              <a:buFont typeface="Times New Roman"/>
              <a:buChar char="•"/>
              <a:tabLst>
                <a:tab pos="354965" algn="l"/>
                <a:tab pos="355600" algn="l"/>
              </a:tabLst>
            </a:pPr>
            <a:r>
              <a:rPr sz="2800" dirty="0">
                <a:latin typeface="Arial MT"/>
                <a:cs typeface="Arial MT"/>
              </a:rPr>
              <a:t>Embedded</a:t>
            </a:r>
            <a:r>
              <a:rPr sz="2800" spc="-15" dirty="0">
                <a:latin typeface="Arial MT"/>
                <a:cs typeface="Arial MT"/>
              </a:rPr>
              <a:t> </a:t>
            </a:r>
            <a:r>
              <a:rPr sz="2800" dirty="0">
                <a:latin typeface="Arial MT"/>
                <a:cs typeface="Arial MT"/>
              </a:rPr>
              <a:t>in</a:t>
            </a:r>
            <a:r>
              <a:rPr sz="2800" spc="-15" dirty="0">
                <a:latin typeface="Arial MT"/>
                <a:cs typeface="Arial MT"/>
              </a:rPr>
              <a:t> </a:t>
            </a:r>
            <a:r>
              <a:rPr sz="2800" dirty="0">
                <a:latin typeface="Arial MT"/>
                <a:cs typeface="Arial MT"/>
              </a:rPr>
              <a:t>legitimate</a:t>
            </a:r>
            <a:r>
              <a:rPr sz="2800" spc="-15" dirty="0">
                <a:latin typeface="Arial MT"/>
                <a:cs typeface="Arial MT"/>
              </a:rPr>
              <a:t> </a:t>
            </a:r>
            <a:r>
              <a:rPr sz="2800" dirty="0">
                <a:latin typeface="Arial MT"/>
                <a:cs typeface="Arial MT"/>
              </a:rPr>
              <a:t>programs</a:t>
            </a:r>
            <a:endParaRPr sz="2800">
              <a:latin typeface="Arial MT"/>
              <a:cs typeface="Arial MT"/>
            </a:endParaRPr>
          </a:p>
          <a:p>
            <a:pPr marL="355600" indent="-342900">
              <a:lnSpc>
                <a:spcPct val="100000"/>
              </a:lnSpc>
              <a:spcBef>
                <a:spcPts val="670"/>
              </a:spcBef>
              <a:buClr>
                <a:srgbClr val="3365CC"/>
              </a:buClr>
              <a:buFont typeface="Times New Roman"/>
              <a:buChar char="•"/>
              <a:tabLst>
                <a:tab pos="354965" algn="l"/>
                <a:tab pos="355600" algn="l"/>
              </a:tabLst>
            </a:pPr>
            <a:r>
              <a:rPr sz="2800" dirty="0">
                <a:latin typeface="Arial MT"/>
                <a:cs typeface="Arial MT"/>
              </a:rPr>
              <a:t>Activated</a:t>
            </a:r>
            <a:r>
              <a:rPr sz="2800" spc="-40" dirty="0">
                <a:latin typeface="Arial MT"/>
                <a:cs typeface="Arial MT"/>
              </a:rPr>
              <a:t> </a:t>
            </a:r>
            <a:r>
              <a:rPr sz="2800" dirty="0">
                <a:latin typeface="Arial MT"/>
                <a:cs typeface="Arial MT"/>
              </a:rPr>
              <a:t>when</a:t>
            </a:r>
            <a:r>
              <a:rPr sz="2800" spc="-10" dirty="0">
                <a:latin typeface="Arial MT"/>
                <a:cs typeface="Arial MT"/>
              </a:rPr>
              <a:t> </a:t>
            </a:r>
            <a:r>
              <a:rPr sz="2800" dirty="0">
                <a:latin typeface="Arial MT"/>
                <a:cs typeface="Arial MT"/>
              </a:rPr>
              <a:t>specified</a:t>
            </a:r>
            <a:r>
              <a:rPr sz="2800" spc="-20" dirty="0">
                <a:latin typeface="Arial MT"/>
                <a:cs typeface="Arial MT"/>
              </a:rPr>
              <a:t> </a:t>
            </a:r>
            <a:r>
              <a:rPr sz="2800" dirty="0">
                <a:latin typeface="Arial MT"/>
                <a:cs typeface="Arial MT"/>
              </a:rPr>
              <a:t>conditions</a:t>
            </a:r>
            <a:r>
              <a:rPr sz="2800" spc="-20" dirty="0">
                <a:latin typeface="Arial MT"/>
                <a:cs typeface="Arial MT"/>
              </a:rPr>
              <a:t> </a:t>
            </a:r>
            <a:r>
              <a:rPr sz="2800" dirty="0">
                <a:latin typeface="Arial MT"/>
                <a:cs typeface="Arial MT"/>
              </a:rPr>
              <a:t>met</a:t>
            </a:r>
            <a:endParaRPr sz="2800">
              <a:latin typeface="Arial MT"/>
              <a:cs typeface="Arial MT"/>
            </a:endParaRPr>
          </a:p>
          <a:p>
            <a:pPr marL="755015" marR="5080" lvl="1" indent="-285750">
              <a:lnSpc>
                <a:spcPct val="100000"/>
              </a:lnSpc>
              <a:spcBef>
                <a:spcPts val="590"/>
              </a:spcBef>
              <a:buChar char="–"/>
              <a:tabLst>
                <a:tab pos="755650" algn="l"/>
              </a:tabLst>
            </a:pPr>
            <a:r>
              <a:rPr sz="2400" spc="-5" dirty="0">
                <a:latin typeface="Arial MT"/>
                <a:cs typeface="Arial MT"/>
              </a:rPr>
              <a:t>E.g., presence/absence of some file; </a:t>
            </a:r>
            <a:r>
              <a:rPr sz="2400" spc="-10" dirty="0">
                <a:latin typeface="Arial MT"/>
                <a:cs typeface="Arial MT"/>
              </a:rPr>
              <a:t>Particular </a:t>
            </a:r>
            <a:r>
              <a:rPr sz="2400" spc="-655" dirty="0">
                <a:latin typeface="Arial MT"/>
                <a:cs typeface="Arial MT"/>
              </a:rPr>
              <a:t> </a:t>
            </a:r>
            <a:r>
              <a:rPr sz="2400" spc="-5" dirty="0">
                <a:latin typeface="Arial MT"/>
                <a:cs typeface="Arial MT"/>
              </a:rPr>
              <a:t>date/time or</a:t>
            </a:r>
            <a:r>
              <a:rPr sz="2400" dirty="0">
                <a:latin typeface="Arial MT"/>
                <a:cs typeface="Arial MT"/>
              </a:rPr>
              <a:t> </a:t>
            </a:r>
            <a:r>
              <a:rPr sz="2400" spc="-5" dirty="0">
                <a:latin typeface="Arial MT"/>
                <a:cs typeface="Arial MT"/>
              </a:rPr>
              <a:t>particular</a:t>
            </a:r>
            <a:r>
              <a:rPr sz="2400" spc="10" dirty="0">
                <a:latin typeface="Arial MT"/>
                <a:cs typeface="Arial MT"/>
              </a:rPr>
              <a:t> </a:t>
            </a:r>
            <a:r>
              <a:rPr sz="2400" spc="-10" dirty="0">
                <a:latin typeface="Arial MT"/>
                <a:cs typeface="Arial MT"/>
              </a:rPr>
              <a:t>user</a:t>
            </a:r>
            <a:endParaRPr sz="2400">
              <a:latin typeface="Arial MT"/>
              <a:cs typeface="Arial MT"/>
            </a:endParaRPr>
          </a:p>
          <a:p>
            <a:pPr marL="355600" indent="-342900">
              <a:lnSpc>
                <a:spcPct val="100000"/>
              </a:lnSpc>
              <a:spcBef>
                <a:spcPts val="660"/>
              </a:spcBef>
              <a:buClr>
                <a:srgbClr val="3365CC"/>
              </a:buClr>
              <a:buFont typeface="Times New Roman"/>
              <a:buChar char="•"/>
              <a:tabLst>
                <a:tab pos="354965" algn="l"/>
                <a:tab pos="355600" algn="l"/>
              </a:tabLst>
            </a:pPr>
            <a:r>
              <a:rPr sz="2800" dirty="0">
                <a:latin typeface="Arial MT"/>
                <a:cs typeface="Arial MT"/>
              </a:rPr>
              <a:t>When</a:t>
            </a:r>
            <a:r>
              <a:rPr sz="2800" spc="-25" dirty="0">
                <a:latin typeface="Arial MT"/>
                <a:cs typeface="Arial MT"/>
              </a:rPr>
              <a:t> </a:t>
            </a:r>
            <a:r>
              <a:rPr sz="2800" dirty="0">
                <a:latin typeface="Arial MT"/>
                <a:cs typeface="Arial MT"/>
              </a:rPr>
              <a:t>triggered,</a:t>
            </a:r>
            <a:r>
              <a:rPr sz="2800" spc="-20" dirty="0">
                <a:latin typeface="Arial MT"/>
                <a:cs typeface="Arial MT"/>
              </a:rPr>
              <a:t> </a:t>
            </a:r>
            <a:r>
              <a:rPr sz="2800" dirty="0">
                <a:latin typeface="Arial MT"/>
                <a:cs typeface="Arial MT"/>
              </a:rPr>
              <a:t>typically</a:t>
            </a:r>
            <a:r>
              <a:rPr sz="2800" spc="-20" dirty="0">
                <a:latin typeface="Arial MT"/>
                <a:cs typeface="Arial MT"/>
              </a:rPr>
              <a:t> </a:t>
            </a:r>
            <a:r>
              <a:rPr sz="2800" dirty="0">
                <a:latin typeface="Arial MT"/>
                <a:cs typeface="Arial MT"/>
              </a:rPr>
              <a:t>damages</a:t>
            </a:r>
            <a:r>
              <a:rPr sz="2800" spc="-10" dirty="0">
                <a:latin typeface="Arial MT"/>
                <a:cs typeface="Arial MT"/>
              </a:rPr>
              <a:t> </a:t>
            </a:r>
            <a:r>
              <a:rPr sz="2800" dirty="0">
                <a:latin typeface="Arial MT"/>
                <a:cs typeface="Arial MT"/>
              </a:rPr>
              <a:t>system</a:t>
            </a:r>
            <a:endParaRPr sz="2800">
              <a:latin typeface="Arial MT"/>
              <a:cs typeface="Arial MT"/>
            </a:endParaRPr>
          </a:p>
          <a:p>
            <a:pPr marL="755650" lvl="1" indent="-286385">
              <a:lnSpc>
                <a:spcPct val="100000"/>
              </a:lnSpc>
              <a:spcBef>
                <a:spcPts val="585"/>
              </a:spcBef>
              <a:buChar char="–"/>
              <a:tabLst>
                <a:tab pos="755650" algn="l"/>
              </a:tabLst>
            </a:pPr>
            <a:r>
              <a:rPr sz="2400" spc="-5" dirty="0">
                <a:latin typeface="Arial MT"/>
                <a:cs typeface="Arial MT"/>
              </a:rPr>
              <a:t>Modify/delete</a:t>
            </a:r>
            <a:r>
              <a:rPr sz="2400" dirty="0">
                <a:latin typeface="Arial MT"/>
                <a:cs typeface="Arial MT"/>
              </a:rPr>
              <a:t> </a:t>
            </a:r>
            <a:r>
              <a:rPr sz="2400" spc="-10" dirty="0">
                <a:latin typeface="Arial MT"/>
                <a:cs typeface="Arial MT"/>
              </a:rPr>
              <a:t>files/disks</a:t>
            </a:r>
            <a:endParaRPr sz="2400">
              <a:latin typeface="Arial MT"/>
              <a:cs typeface="Arial MT"/>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3</a:t>
            </a:fld>
            <a:endParaRPr spc="-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2CDFC-14AA-9F07-2E02-B281944FA9A8}"/>
              </a:ext>
            </a:extLst>
          </p:cNvPr>
          <p:cNvSpPr>
            <a:spLocks noGrp="1"/>
          </p:cNvSpPr>
          <p:nvPr>
            <p:ph type="title"/>
          </p:nvPr>
        </p:nvSpPr>
        <p:spPr>
          <a:xfrm>
            <a:off x="1292091" y="428625"/>
            <a:ext cx="8071853" cy="615553"/>
          </a:xfrm>
        </p:spPr>
        <p:txBody>
          <a:bodyPr/>
          <a:lstStyle/>
          <a:p>
            <a:pPr marL="12700" rtl="0">
              <a:spcBef>
                <a:spcPts val="100"/>
              </a:spcBef>
            </a:pPr>
            <a:r>
              <a:rPr lang="en-GB" sz="4000" dirty="0"/>
              <a:t>Denial-of-service (DoS) attacks:</a:t>
            </a:r>
            <a:endParaRPr lang="en-PK" sz="4000" dirty="0"/>
          </a:p>
        </p:txBody>
      </p:sp>
      <p:sp>
        <p:nvSpPr>
          <p:cNvPr id="3" name="Text Placeholder 2">
            <a:extLst>
              <a:ext uri="{FF2B5EF4-FFF2-40B4-BE49-F238E27FC236}">
                <a16:creationId xmlns:a16="http://schemas.microsoft.com/office/drawing/2014/main" id="{EE6CB88E-338F-93F9-76A0-705803117E98}"/>
              </a:ext>
            </a:extLst>
          </p:cNvPr>
          <p:cNvSpPr>
            <a:spLocks noGrp="1"/>
          </p:cNvSpPr>
          <p:nvPr>
            <p:ph type="body" idx="1"/>
          </p:nvPr>
        </p:nvSpPr>
        <p:spPr>
          <a:xfrm>
            <a:off x="1292091" y="1853437"/>
            <a:ext cx="8109216" cy="2154436"/>
          </a:xfrm>
        </p:spPr>
        <p:txBody>
          <a:bodyPr/>
          <a:lstStyle/>
          <a:p>
            <a:pPr algn="l" rtl="0"/>
            <a:r>
              <a:rPr lang="en-GB" b="0" i="0" dirty="0">
                <a:solidFill>
                  <a:srgbClr val="24292F"/>
                </a:solidFill>
                <a:effectLst/>
                <a:latin typeface="-apple-system"/>
              </a:rPr>
              <a:t>A DoS attack is a type of attack where the attacker floods a network or website with traffic in an attempt to overwhelm it and cause it to become inaccessible to legitimate users.</a:t>
            </a:r>
          </a:p>
          <a:p>
            <a:pPr marL="0" algn="l" rtl="0"/>
            <a:endParaRPr lang="en-PK" dirty="0"/>
          </a:p>
        </p:txBody>
      </p:sp>
    </p:spTree>
    <p:extLst>
      <p:ext uri="{BB962C8B-B14F-4D97-AF65-F5344CB8AC3E}">
        <p14:creationId xmlns:p14="http://schemas.microsoft.com/office/powerpoint/2010/main" val="1098084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11A1-555B-7F0A-5787-1BB0802A62F3}"/>
              </a:ext>
            </a:extLst>
          </p:cNvPr>
          <p:cNvSpPr>
            <a:spLocks noGrp="1"/>
          </p:cNvSpPr>
          <p:nvPr>
            <p:ph type="title"/>
          </p:nvPr>
        </p:nvSpPr>
        <p:spPr>
          <a:xfrm>
            <a:off x="1291728" y="581025"/>
            <a:ext cx="8071853" cy="615553"/>
          </a:xfrm>
        </p:spPr>
        <p:txBody>
          <a:bodyPr/>
          <a:lstStyle/>
          <a:p>
            <a:pPr marL="12700" rtl="0">
              <a:spcBef>
                <a:spcPts val="100"/>
              </a:spcBef>
            </a:pPr>
            <a:r>
              <a:rPr lang="en-GB" sz="4000" dirty="0"/>
              <a:t>zero day attack</a:t>
            </a:r>
            <a:endParaRPr lang="en-PK" sz="4000" dirty="0"/>
          </a:p>
        </p:txBody>
      </p:sp>
      <p:sp>
        <p:nvSpPr>
          <p:cNvPr id="3" name="Text Placeholder 2">
            <a:extLst>
              <a:ext uri="{FF2B5EF4-FFF2-40B4-BE49-F238E27FC236}">
                <a16:creationId xmlns:a16="http://schemas.microsoft.com/office/drawing/2014/main" id="{B9770D25-1BF6-DE2A-C183-F87177BFA0D0}"/>
              </a:ext>
            </a:extLst>
          </p:cNvPr>
          <p:cNvSpPr>
            <a:spLocks noGrp="1"/>
          </p:cNvSpPr>
          <p:nvPr>
            <p:ph type="body" idx="1"/>
          </p:nvPr>
        </p:nvSpPr>
        <p:spPr>
          <a:xfrm>
            <a:off x="1292091" y="1853437"/>
            <a:ext cx="8109216" cy="2154436"/>
          </a:xfrm>
        </p:spPr>
        <p:txBody>
          <a:bodyPr/>
          <a:lstStyle/>
          <a:p>
            <a:pPr marL="0" algn="l" rtl="0"/>
            <a:r>
              <a:rPr lang="en-GB" b="0" i="0" dirty="0">
                <a:solidFill>
                  <a:srgbClr val="24292F"/>
                </a:solidFill>
                <a:effectLst/>
                <a:latin typeface="-apple-system"/>
              </a:rPr>
              <a:t>A zero day attack is a type of cyber attack that takes advantage of a previously unknown vulnerability in software or hardware. Zero day vulnerabilities are typically discovered by cyber attackers and kept secret so that they can be exploited for malicious purposes</a:t>
            </a:r>
            <a:endParaRPr lang="en-PK" dirty="0"/>
          </a:p>
        </p:txBody>
      </p:sp>
    </p:spTree>
    <p:extLst>
      <p:ext uri="{BB962C8B-B14F-4D97-AF65-F5344CB8AC3E}">
        <p14:creationId xmlns:p14="http://schemas.microsoft.com/office/powerpoint/2010/main" val="2490734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5892-7B53-7D18-981A-CBD4C7AC2412}"/>
              </a:ext>
            </a:extLst>
          </p:cNvPr>
          <p:cNvSpPr>
            <a:spLocks noGrp="1"/>
          </p:cNvSpPr>
          <p:nvPr>
            <p:ph type="title"/>
          </p:nvPr>
        </p:nvSpPr>
        <p:spPr>
          <a:xfrm>
            <a:off x="1155700" y="581025"/>
            <a:ext cx="8071853" cy="615553"/>
          </a:xfrm>
        </p:spPr>
        <p:txBody>
          <a:bodyPr/>
          <a:lstStyle/>
          <a:p>
            <a:pPr marL="12700" rtl="0">
              <a:spcBef>
                <a:spcPts val="100"/>
              </a:spcBef>
            </a:pPr>
            <a:r>
              <a:rPr lang="en-GB" sz="4000" dirty="0"/>
              <a:t>Man-in-the-middle (MITM) attacks:</a:t>
            </a:r>
            <a:endParaRPr lang="en-PK" sz="4000" dirty="0"/>
          </a:p>
        </p:txBody>
      </p:sp>
      <p:sp>
        <p:nvSpPr>
          <p:cNvPr id="3" name="Text Placeholder 2">
            <a:extLst>
              <a:ext uri="{FF2B5EF4-FFF2-40B4-BE49-F238E27FC236}">
                <a16:creationId xmlns:a16="http://schemas.microsoft.com/office/drawing/2014/main" id="{F12C9665-CDF6-5556-6453-22643263EF2D}"/>
              </a:ext>
            </a:extLst>
          </p:cNvPr>
          <p:cNvSpPr>
            <a:spLocks noGrp="1"/>
          </p:cNvSpPr>
          <p:nvPr>
            <p:ph type="body" idx="1"/>
          </p:nvPr>
        </p:nvSpPr>
        <p:spPr>
          <a:xfrm>
            <a:off x="1292091" y="1853437"/>
            <a:ext cx="8109216" cy="2154436"/>
          </a:xfrm>
        </p:spPr>
        <p:txBody>
          <a:bodyPr/>
          <a:lstStyle/>
          <a:p>
            <a:pPr algn="l" rtl="0"/>
            <a:r>
              <a:rPr lang="en-GB" b="0" i="0" dirty="0">
                <a:solidFill>
                  <a:srgbClr val="24292F"/>
                </a:solidFill>
                <a:effectLst/>
                <a:latin typeface="-apple-system"/>
              </a:rPr>
              <a:t>In an MITM attack, the attacker intercepts communications between two parties in order to eavesdrop, steal information, or manipulate the communication.</a:t>
            </a:r>
          </a:p>
          <a:p>
            <a:pPr marL="0" algn="l" rtl="0"/>
            <a:endParaRPr lang="en-PK" dirty="0"/>
          </a:p>
        </p:txBody>
      </p:sp>
    </p:spTree>
    <p:extLst>
      <p:ext uri="{BB962C8B-B14F-4D97-AF65-F5344CB8AC3E}">
        <p14:creationId xmlns:p14="http://schemas.microsoft.com/office/powerpoint/2010/main" val="1053287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9D18-7B86-C304-22BE-F0B72811E1FD}"/>
              </a:ext>
            </a:extLst>
          </p:cNvPr>
          <p:cNvSpPr>
            <a:spLocks noGrp="1"/>
          </p:cNvSpPr>
          <p:nvPr>
            <p:ph type="title"/>
          </p:nvPr>
        </p:nvSpPr>
        <p:spPr>
          <a:xfrm>
            <a:off x="1285197" y="581025"/>
            <a:ext cx="8071853" cy="677108"/>
          </a:xfrm>
        </p:spPr>
        <p:txBody>
          <a:bodyPr/>
          <a:lstStyle/>
          <a:p>
            <a:pPr rtl="0"/>
            <a:r>
              <a:rPr lang="en-GB" sz="4000" dirty="0"/>
              <a:t>SQL injection</a:t>
            </a:r>
            <a:r>
              <a:rPr lang="en-GB" b="0" i="0" dirty="0">
                <a:solidFill>
                  <a:srgbClr val="24292F"/>
                </a:solidFill>
                <a:effectLst/>
                <a:latin typeface="-apple-system"/>
              </a:rPr>
              <a:t>:</a:t>
            </a:r>
            <a:endParaRPr lang="en-PK" dirty="0"/>
          </a:p>
        </p:txBody>
      </p:sp>
      <p:sp>
        <p:nvSpPr>
          <p:cNvPr id="3" name="Text Placeholder 2">
            <a:extLst>
              <a:ext uri="{FF2B5EF4-FFF2-40B4-BE49-F238E27FC236}">
                <a16:creationId xmlns:a16="http://schemas.microsoft.com/office/drawing/2014/main" id="{4B284805-0947-E174-B782-F67E9A0F0F55}"/>
              </a:ext>
            </a:extLst>
          </p:cNvPr>
          <p:cNvSpPr>
            <a:spLocks noGrp="1"/>
          </p:cNvSpPr>
          <p:nvPr>
            <p:ph type="body" idx="1"/>
          </p:nvPr>
        </p:nvSpPr>
        <p:spPr>
          <a:xfrm>
            <a:off x="1292091" y="1853437"/>
            <a:ext cx="8109216" cy="3447098"/>
          </a:xfrm>
        </p:spPr>
        <p:txBody>
          <a:bodyPr/>
          <a:lstStyle/>
          <a:p>
            <a:pPr algn="l" rtl="0"/>
            <a:r>
              <a:rPr lang="en-GB" b="0" i="0" dirty="0">
                <a:solidFill>
                  <a:srgbClr val="24292F"/>
                </a:solidFill>
                <a:effectLst/>
                <a:latin typeface="-apple-system"/>
              </a:rPr>
              <a:t>SQL injection is a type of attack that targets databases by exploiting vulnerabilities in web applications. Attackers can inject malicious code into the SQL database to steal data, modify it or delete it.</a:t>
            </a:r>
          </a:p>
          <a:p>
            <a:pPr algn="l" rtl="0"/>
            <a:r>
              <a:rPr lang="en-GB" dirty="0">
                <a:solidFill>
                  <a:srgbClr val="24292F"/>
                </a:solidFill>
                <a:latin typeface="-apple-system"/>
              </a:rPr>
              <a:t>The only sure way to prevent SQL Injection attacks is input validation and parametrized queries including prepared statements. </a:t>
            </a:r>
          </a:p>
          <a:p>
            <a:pPr marL="0" algn="l" rtl="0"/>
            <a:endParaRPr lang="en-PK" dirty="0"/>
          </a:p>
        </p:txBody>
      </p:sp>
    </p:spTree>
    <p:extLst>
      <p:ext uri="{BB962C8B-B14F-4D97-AF65-F5344CB8AC3E}">
        <p14:creationId xmlns:p14="http://schemas.microsoft.com/office/powerpoint/2010/main" val="3460024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5147945" cy="695960"/>
          </a:xfrm>
          <a:prstGeom prst="rect">
            <a:avLst/>
          </a:prstGeom>
        </p:spPr>
        <p:txBody>
          <a:bodyPr vert="horz" wrap="square" lIns="0" tIns="12065" rIns="0" bIns="0" rtlCol="0">
            <a:spAutoFit/>
          </a:bodyPr>
          <a:lstStyle/>
          <a:p>
            <a:pPr marL="12700">
              <a:lnSpc>
                <a:spcPct val="100000"/>
              </a:lnSpc>
              <a:spcBef>
                <a:spcPts val="95"/>
              </a:spcBef>
            </a:pPr>
            <a:r>
              <a:rPr spc="-5" dirty="0"/>
              <a:t>Coming</a:t>
            </a:r>
            <a:r>
              <a:rPr spc="-15" dirty="0"/>
              <a:t> </a:t>
            </a:r>
            <a:r>
              <a:rPr spc="-5" dirty="0"/>
              <a:t>Attractions</a:t>
            </a:r>
            <a:r>
              <a:rPr spc="-15" dirty="0"/>
              <a:t> </a:t>
            </a:r>
            <a:r>
              <a:rPr spc="-5" dirty="0"/>
              <a:t>…</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1310773" y="1896110"/>
            <a:ext cx="5456555" cy="879475"/>
          </a:xfrm>
          <a:prstGeom prst="rect">
            <a:avLst/>
          </a:prstGeom>
        </p:spPr>
        <p:txBody>
          <a:bodyPr vert="horz" wrap="square" lIns="0" tIns="12700" rIns="0" bIns="0" rtlCol="0">
            <a:spAutoFit/>
          </a:bodyPr>
          <a:lstStyle/>
          <a:p>
            <a:pPr marL="355600" marR="5080" indent="-343535">
              <a:lnSpc>
                <a:spcPct val="100000"/>
              </a:lnSpc>
              <a:spcBef>
                <a:spcPts val="100"/>
              </a:spcBef>
              <a:buClr>
                <a:srgbClr val="3365CC"/>
              </a:buClr>
              <a:buFont typeface="Times New Roman"/>
              <a:buChar char="•"/>
              <a:tabLst>
                <a:tab pos="354965" algn="l"/>
                <a:tab pos="355600" algn="l"/>
              </a:tabLst>
            </a:pPr>
            <a:r>
              <a:rPr sz="2800" spc="-5" dirty="0">
                <a:latin typeface="Arial MT"/>
                <a:cs typeface="Arial MT"/>
              </a:rPr>
              <a:t>More</a:t>
            </a:r>
            <a:r>
              <a:rPr sz="2800" spc="-20" dirty="0">
                <a:latin typeface="Arial MT"/>
                <a:cs typeface="Arial MT"/>
              </a:rPr>
              <a:t> </a:t>
            </a:r>
            <a:r>
              <a:rPr sz="2800" dirty="0">
                <a:latin typeface="Arial MT"/>
                <a:cs typeface="Arial MT"/>
              </a:rPr>
              <a:t>Malware:</a:t>
            </a:r>
            <a:r>
              <a:rPr sz="2800" spc="-20" dirty="0">
                <a:latin typeface="Arial MT"/>
                <a:cs typeface="Arial MT"/>
              </a:rPr>
              <a:t> </a:t>
            </a:r>
            <a:r>
              <a:rPr sz="2800" dirty="0">
                <a:latin typeface="Arial MT"/>
                <a:cs typeface="Arial MT"/>
              </a:rPr>
              <a:t>Examining</a:t>
            </a:r>
            <a:r>
              <a:rPr sz="2800" spc="-25" dirty="0">
                <a:latin typeface="Arial MT"/>
                <a:cs typeface="Arial MT"/>
              </a:rPr>
              <a:t> </a:t>
            </a:r>
            <a:r>
              <a:rPr sz="2800" dirty="0">
                <a:latin typeface="Arial MT"/>
                <a:cs typeface="Arial MT"/>
              </a:rPr>
              <a:t>some </a:t>
            </a:r>
            <a:r>
              <a:rPr sz="2800" spc="-765" dirty="0">
                <a:latin typeface="Arial MT"/>
                <a:cs typeface="Arial MT"/>
              </a:rPr>
              <a:t> </a:t>
            </a:r>
            <a:r>
              <a:rPr sz="2800" dirty="0">
                <a:latin typeface="Arial MT"/>
                <a:cs typeface="Arial MT"/>
              </a:rPr>
              <a:t>Worms</a:t>
            </a:r>
            <a:endParaRPr sz="2800">
              <a:latin typeface="Arial MT"/>
              <a:cs typeface="Arial MT"/>
            </a:endParaRPr>
          </a:p>
        </p:txBody>
      </p:sp>
      <p:pic>
        <p:nvPicPr>
          <p:cNvPr id="5" name="object 5"/>
          <p:cNvPicPr/>
          <p:nvPr/>
        </p:nvPicPr>
        <p:blipFill>
          <a:blip r:embed="rId2" cstate="print"/>
          <a:stretch>
            <a:fillRect/>
          </a:stretch>
        </p:blipFill>
        <p:spPr>
          <a:xfrm>
            <a:off x="7175639" y="3870959"/>
            <a:ext cx="1770113" cy="22806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5563870" cy="695960"/>
          </a:xfrm>
          <a:prstGeom prst="rect">
            <a:avLst/>
          </a:prstGeom>
        </p:spPr>
        <p:txBody>
          <a:bodyPr vert="horz" wrap="square" lIns="0" tIns="12065" rIns="0" bIns="0" rtlCol="0">
            <a:spAutoFit/>
          </a:bodyPr>
          <a:lstStyle/>
          <a:p>
            <a:pPr marL="12700">
              <a:lnSpc>
                <a:spcPct val="100000"/>
              </a:lnSpc>
              <a:spcBef>
                <a:spcPts val="95"/>
              </a:spcBef>
            </a:pPr>
            <a:r>
              <a:rPr spc="-5" dirty="0"/>
              <a:t>Example</a:t>
            </a:r>
            <a:r>
              <a:rPr spc="-20" dirty="0"/>
              <a:t> </a:t>
            </a:r>
            <a:r>
              <a:rPr spc="-5" dirty="0"/>
              <a:t>of</a:t>
            </a:r>
            <a:r>
              <a:rPr spc="-20" dirty="0"/>
              <a:t> </a:t>
            </a:r>
            <a:r>
              <a:rPr spc="-5" dirty="0"/>
              <a:t>Logic</a:t>
            </a:r>
            <a:r>
              <a:rPr spc="-15" dirty="0"/>
              <a:t> </a:t>
            </a:r>
            <a:r>
              <a:rPr spc="-5" dirty="0"/>
              <a:t>Bomb</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1310773" y="1896110"/>
            <a:ext cx="8119109" cy="4293235"/>
          </a:xfrm>
          <a:prstGeom prst="rect">
            <a:avLst/>
          </a:prstGeom>
        </p:spPr>
        <p:txBody>
          <a:bodyPr vert="horz" wrap="square" lIns="0" tIns="12700" rIns="0" bIns="0" rtlCol="0">
            <a:spAutoFit/>
          </a:bodyPr>
          <a:lstStyle/>
          <a:p>
            <a:pPr marL="354965" marR="5080" indent="-342900">
              <a:lnSpc>
                <a:spcPct val="100000"/>
              </a:lnSpc>
              <a:spcBef>
                <a:spcPts val="100"/>
              </a:spcBef>
              <a:buClr>
                <a:srgbClr val="3365CC"/>
              </a:buClr>
              <a:buFont typeface="Times New Roman"/>
              <a:buChar char="•"/>
              <a:tabLst>
                <a:tab pos="354965" algn="l"/>
                <a:tab pos="355600" algn="l"/>
              </a:tabLst>
            </a:pPr>
            <a:r>
              <a:rPr sz="2800" dirty="0">
                <a:latin typeface="Arial MT"/>
                <a:cs typeface="Arial MT"/>
              </a:rPr>
              <a:t>In</a:t>
            </a:r>
            <a:r>
              <a:rPr sz="2800" spc="-10" dirty="0">
                <a:latin typeface="Arial MT"/>
                <a:cs typeface="Arial MT"/>
              </a:rPr>
              <a:t> </a:t>
            </a:r>
            <a:r>
              <a:rPr sz="2800" dirty="0">
                <a:latin typeface="Arial MT"/>
                <a:cs typeface="Arial MT"/>
              </a:rPr>
              <a:t>1982, the</a:t>
            </a:r>
            <a:r>
              <a:rPr sz="2800" spc="-5" dirty="0">
                <a:latin typeface="Arial MT"/>
                <a:cs typeface="Arial MT"/>
              </a:rPr>
              <a:t> Trans-Siberian</a:t>
            </a:r>
            <a:r>
              <a:rPr sz="2800" spc="20" dirty="0">
                <a:latin typeface="Arial MT"/>
                <a:cs typeface="Arial MT"/>
              </a:rPr>
              <a:t> </a:t>
            </a:r>
            <a:r>
              <a:rPr sz="2800" spc="-5" dirty="0">
                <a:latin typeface="Arial MT"/>
                <a:cs typeface="Arial MT"/>
              </a:rPr>
              <a:t>Pipeline</a:t>
            </a:r>
            <a:r>
              <a:rPr sz="2800" spc="10" dirty="0">
                <a:latin typeface="Arial MT"/>
                <a:cs typeface="Arial MT"/>
              </a:rPr>
              <a:t> </a:t>
            </a:r>
            <a:r>
              <a:rPr sz="2800" dirty="0">
                <a:latin typeface="Arial MT"/>
                <a:cs typeface="Arial MT"/>
              </a:rPr>
              <a:t>incident </a:t>
            </a:r>
            <a:r>
              <a:rPr sz="2800" spc="5" dirty="0">
                <a:latin typeface="Arial MT"/>
                <a:cs typeface="Arial MT"/>
              </a:rPr>
              <a:t> </a:t>
            </a:r>
            <a:r>
              <a:rPr sz="2800" dirty="0">
                <a:latin typeface="Arial MT"/>
                <a:cs typeface="Arial MT"/>
              </a:rPr>
              <a:t>occurred.</a:t>
            </a:r>
            <a:r>
              <a:rPr sz="2800" spc="-15" dirty="0">
                <a:latin typeface="Arial MT"/>
                <a:cs typeface="Arial MT"/>
              </a:rPr>
              <a:t> </a:t>
            </a:r>
            <a:r>
              <a:rPr sz="2800" dirty="0">
                <a:latin typeface="Arial MT"/>
                <a:cs typeface="Arial MT"/>
              </a:rPr>
              <a:t>A</a:t>
            </a:r>
            <a:r>
              <a:rPr sz="2800" spc="-15" dirty="0">
                <a:latin typeface="Arial MT"/>
                <a:cs typeface="Arial MT"/>
              </a:rPr>
              <a:t> </a:t>
            </a:r>
            <a:r>
              <a:rPr sz="2800" dirty="0">
                <a:latin typeface="Arial MT"/>
                <a:cs typeface="Arial MT"/>
              </a:rPr>
              <a:t>KGB</a:t>
            </a:r>
            <a:r>
              <a:rPr sz="2800" spc="-15" dirty="0">
                <a:latin typeface="Arial MT"/>
                <a:cs typeface="Arial MT"/>
              </a:rPr>
              <a:t> </a:t>
            </a:r>
            <a:r>
              <a:rPr sz="2800" dirty="0">
                <a:latin typeface="Arial MT"/>
                <a:cs typeface="Arial MT"/>
              </a:rPr>
              <a:t>operative</a:t>
            </a:r>
            <a:r>
              <a:rPr sz="2800" spc="-10" dirty="0">
                <a:latin typeface="Arial MT"/>
                <a:cs typeface="Arial MT"/>
              </a:rPr>
              <a:t> </a:t>
            </a:r>
            <a:r>
              <a:rPr sz="2800" dirty="0">
                <a:latin typeface="Arial MT"/>
                <a:cs typeface="Arial MT"/>
              </a:rPr>
              <a:t>was</a:t>
            </a:r>
            <a:r>
              <a:rPr sz="2800" spc="-15" dirty="0">
                <a:latin typeface="Arial MT"/>
                <a:cs typeface="Arial MT"/>
              </a:rPr>
              <a:t> </a:t>
            </a:r>
            <a:r>
              <a:rPr sz="2800" dirty="0">
                <a:latin typeface="Arial MT"/>
                <a:cs typeface="Arial MT"/>
              </a:rPr>
              <a:t>to</a:t>
            </a:r>
            <a:r>
              <a:rPr sz="2800" spc="-15" dirty="0">
                <a:latin typeface="Arial MT"/>
                <a:cs typeface="Arial MT"/>
              </a:rPr>
              <a:t> </a:t>
            </a:r>
            <a:r>
              <a:rPr sz="2800" dirty="0">
                <a:latin typeface="Arial MT"/>
                <a:cs typeface="Arial MT"/>
              </a:rPr>
              <a:t>steal</a:t>
            </a:r>
            <a:r>
              <a:rPr sz="2800" spc="-10" dirty="0">
                <a:latin typeface="Arial MT"/>
                <a:cs typeface="Arial MT"/>
              </a:rPr>
              <a:t> </a:t>
            </a:r>
            <a:r>
              <a:rPr sz="2800" dirty="0">
                <a:latin typeface="Arial MT"/>
                <a:cs typeface="Arial MT"/>
              </a:rPr>
              <a:t>the</a:t>
            </a:r>
            <a:r>
              <a:rPr sz="2800" spc="-15" dirty="0">
                <a:latin typeface="Arial MT"/>
                <a:cs typeface="Arial MT"/>
              </a:rPr>
              <a:t> </a:t>
            </a:r>
            <a:r>
              <a:rPr sz="2800" dirty="0">
                <a:latin typeface="Arial MT"/>
                <a:cs typeface="Arial MT"/>
              </a:rPr>
              <a:t>plans </a:t>
            </a:r>
            <a:r>
              <a:rPr sz="2800" spc="-765" dirty="0">
                <a:latin typeface="Arial MT"/>
                <a:cs typeface="Arial MT"/>
              </a:rPr>
              <a:t> </a:t>
            </a:r>
            <a:r>
              <a:rPr sz="2800" dirty="0">
                <a:latin typeface="Arial MT"/>
                <a:cs typeface="Arial MT"/>
              </a:rPr>
              <a:t>for a sophisticated control system and its </a:t>
            </a:r>
            <a:r>
              <a:rPr sz="2800" spc="5" dirty="0">
                <a:latin typeface="Arial MT"/>
                <a:cs typeface="Arial MT"/>
              </a:rPr>
              <a:t> </a:t>
            </a:r>
            <a:r>
              <a:rPr sz="2800" dirty="0">
                <a:latin typeface="Arial MT"/>
                <a:cs typeface="Arial MT"/>
              </a:rPr>
              <a:t>software from a Canadian firm, for use on their </a:t>
            </a:r>
            <a:r>
              <a:rPr sz="2800" spc="5" dirty="0">
                <a:latin typeface="Arial MT"/>
                <a:cs typeface="Arial MT"/>
              </a:rPr>
              <a:t> </a:t>
            </a:r>
            <a:r>
              <a:rPr sz="2800" spc="-5" dirty="0">
                <a:latin typeface="Arial MT"/>
                <a:cs typeface="Arial MT"/>
              </a:rPr>
              <a:t>Siberian </a:t>
            </a:r>
            <a:r>
              <a:rPr sz="2800" dirty="0">
                <a:latin typeface="Arial MT"/>
                <a:cs typeface="Arial MT"/>
              </a:rPr>
              <a:t>pipeline. </a:t>
            </a:r>
            <a:r>
              <a:rPr sz="2800" spc="-5" dirty="0">
                <a:latin typeface="Arial MT"/>
                <a:cs typeface="Arial MT"/>
              </a:rPr>
              <a:t>The </a:t>
            </a:r>
            <a:r>
              <a:rPr sz="2800" dirty="0">
                <a:latin typeface="Arial MT"/>
                <a:cs typeface="Arial MT"/>
              </a:rPr>
              <a:t>CIA </a:t>
            </a:r>
            <a:r>
              <a:rPr sz="2800" spc="-5" dirty="0">
                <a:latin typeface="Arial MT"/>
                <a:cs typeface="Arial MT"/>
              </a:rPr>
              <a:t>was </a:t>
            </a:r>
            <a:r>
              <a:rPr sz="2800" dirty="0">
                <a:latin typeface="Arial MT"/>
                <a:cs typeface="Arial MT"/>
              </a:rPr>
              <a:t>tipped off by </a:t>
            </a:r>
            <a:r>
              <a:rPr sz="2800" spc="5" dirty="0">
                <a:latin typeface="Arial MT"/>
                <a:cs typeface="Arial MT"/>
              </a:rPr>
              <a:t> </a:t>
            </a:r>
            <a:r>
              <a:rPr sz="2800" dirty="0">
                <a:latin typeface="Arial MT"/>
                <a:cs typeface="Arial MT"/>
              </a:rPr>
              <a:t>documents in the Farewell Dossier and had the </a:t>
            </a:r>
            <a:r>
              <a:rPr sz="2800" spc="5" dirty="0">
                <a:latin typeface="Arial MT"/>
                <a:cs typeface="Arial MT"/>
              </a:rPr>
              <a:t> </a:t>
            </a:r>
            <a:r>
              <a:rPr sz="2800" dirty="0">
                <a:latin typeface="Arial MT"/>
                <a:cs typeface="Arial MT"/>
              </a:rPr>
              <a:t>company insert a logic bomb in the program for </a:t>
            </a:r>
            <a:r>
              <a:rPr sz="2800" spc="5" dirty="0">
                <a:latin typeface="Arial MT"/>
                <a:cs typeface="Arial MT"/>
              </a:rPr>
              <a:t> </a:t>
            </a:r>
            <a:r>
              <a:rPr sz="2800" dirty="0">
                <a:latin typeface="Arial MT"/>
                <a:cs typeface="Arial MT"/>
              </a:rPr>
              <a:t>sabotage purposes. This eventually resulted in </a:t>
            </a:r>
            <a:r>
              <a:rPr sz="2800" spc="5" dirty="0">
                <a:latin typeface="Arial MT"/>
                <a:cs typeface="Arial MT"/>
              </a:rPr>
              <a:t> </a:t>
            </a:r>
            <a:r>
              <a:rPr sz="2800" dirty="0">
                <a:latin typeface="Arial MT"/>
                <a:cs typeface="Arial MT"/>
              </a:rPr>
              <a:t>"the</a:t>
            </a:r>
            <a:r>
              <a:rPr sz="2800" spc="60" dirty="0">
                <a:latin typeface="Arial MT"/>
                <a:cs typeface="Arial MT"/>
              </a:rPr>
              <a:t> </a:t>
            </a:r>
            <a:r>
              <a:rPr sz="2800" dirty="0">
                <a:latin typeface="Arial MT"/>
                <a:cs typeface="Arial MT"/>
              </a:rPr>
              <a:t>most</a:t>
            </a:r>
            <a:r>
              <a:rPr sz="2800" spc="60" dirty="0">
                <a:latin typeface="Arial MT"/>
                <a:cs typeface="Arial MT"/>
              </a:rPr>
              <a:t> </a:t>
            </a:r>
            <a:r>
              <a:rPr sz="2800" dirty="0">
                <a:latin typeface="Arial MT"/>
                <a:cs typeface="Arial MT"/>
              </a:rPr>
              <a:t>monumental</a:t>
            </a:r>
            <a:r>
              <a:rPr sz="2800" spc="75" dirty="0">
                <a:latin typeface="Arial MT"/>
                <a:cs typeface="Arial MT"/>
              </a:rPr>
              <a:t> </a:t>
            </a:r>
            <a:r>
              <a:rPr sz="2800" dirty="0">
                <a:latin typeface="Arial MT"/>
                <a:cs typeface="Arial MT"/>
              </a:rPr>
              <a:t>non-nuclear</a:t>
            </a:r>
            <a:r>
              <a:rPr sz="2800" spc="80" dirty="0">
                <a:latin typeface="Arial MT"/>
                <a:cs typeface="Arial MT"/>
              </a:rPr>
              <a:t> </a:t>
            </a:r>
            <a:r>
              <a:rPr sz="2800" dirty="0">
                <a:latin typeface="Arial MT"/>
                <a:cs typeface="Arial MT"/>
              </a:rPr>
              <a:t>explosion </a:t>
            </a:r>
            <a:r>
              <a:rPr sz="2800" spc="5" dirty="0">
                <a:latin typeface="Arial MT"/>
                <a:cs typeface="Arial MT"/>
              </a:rPr>
              <a:t> </a:t>
            </a:r>
            <a:r>
              <a:rPr sz="2800" dirty="0">
                <a:latin typeface="Arial MT"/>
                <a:cs typeface="Arial MT"/>
              </a:rPr>
              <a:t>and</a:t>
            </a:r>
            <a:r>
              <a:rPr sz="2800" spc="-5" dirty="0">
                <a:latin typeface="Arial MT"/>
                <a:cs typeface="Arial MT"/>
              </a:rPr>
              <a:t> </a:t>
            </a:r>
            <a:r>
              <a:rPr sz="2800" dirty="0">
                <a:latin typeface="Arial MT"/>
                <a:cs typeface="Arial MT"/>
              </a:rPr>
              <a:t>fire ever</a:t>
            </a:r>
            <a:r>
              <a:rPr sz="2800" spc="-5" dirty="0">
                <a:latin typeface="Arial MT"/>
                <a:cs typeface="Arial MT"/>
              </a:rPr>
              <a:t> </a:t>
            </a:r>
            <a:r>
              <a:rPr sz="2800" dirty="0">
                <a:latin typeface="Arial MT"/>
                <a:cs typeface="Arial MT"/>
              </a:rPr>
              <a:t>seen from</a:t>
            </a:r>
            <a:r>
              <a:rPr sz="2800" spc="-5" dirty="0">
                <a:latin typeface="Arial MT"/>
                <a:cs typeface="Arial MT"/>
              </a:rPr>
              <a:t> </a:t>
            </a:r>
            <a:r>
              <a:rPr sz="2800" dirty="0">
                <a:latin typeface="Arial MT"/>
                <a:cs typeface="Arial MT"/>
              </a:rPr>
              <a:t>space“.</a:t>
            </a:r>
            <a:endParaRPr sz="2800">
              <a:latin typeface="Arial MT"/>
              <a:cs typeface="Arial M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4</a:t>
            </a:fld>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2987040" cy="695960"/>
          </a:xfrm>
          <a:prstGeom prst="rect">
            <a:avLst/>
          </a:prstGeom>
        </p:spPr>
        <p:txBody>
          <a:bodyPr vert="horz" wrap="square" lIns="0" tIns="12065" rIns="0" bIns="0" rtlCol="0">
            <a:spAutoFit/>
          </a:bodyPr>
          <a:lstStyle/>
          <a:p>
            <a:pPr marL="12700">
              <a:lnSpc>
                <a:spcPct val="100000"/>
              </a:lnSpc>
              <a:spcBef>
                <a:spcPts val="95"/>
              </a:spcBef>
            </a:pPr>
            <a:r>
              <a:rPr spc="-5" dirty="0"/>
              <a:t>Trojan</a:t>
            </a:r>
            <a:r>
              <a:rPr spc="-65" dirty="0"/>
              <a:t> </a:t>
            </a:r>
            <a:r>
              <a:rPr spc="-10" dirty="0"/>
              <a:t>Horse</a:t>
            </a:r>
          </a:p>
        </p:txBody>
      </p:sp>
      <p:grpSp>
        <p:nvGrpSpPr>
          <p:cNvPr id="3" name="object 3"/>
          <p:cNvGrpSpPr/>
          <p:nvPr/>
        </p:nvGrpSpPr>
        <p:grpSpPr>
          <a:xfrm>
            <a:off x="774839" y="361188"/>
            <a:ext cx="9144000" cy="1702435"/>
            <a:chOff x="774839" y="361188"/>
            <a:chExt cx="9144000" cy="1702435"/>
          </a:xfrm>
        </p:grpSpPr>
        <p:pic>
          <p:nvPicPr>
            <p:cNvPr id="4" name="object 4"/>
            <p:cNvPicPr/>
            <p:nvPr/>
          </p:nvPicPr>
          <p:blipFill>
            <a:blip r:embed="rId2" cstate="print"/>
            <a:stretch>
              <a:fillRect/>
            </a:stretch>
          </p:blipFill>
          <p:spPr>
            <a:xfrm>
              <a:off x="8271048" y="361188"/>
              <a:ext cx="1637872" cy="845483"/>
            </a:xfrm>
            <a:prstGeom prst="rect">
              <a:avLst/>
            </a:prstGeom>
          </p:spPr>
        </p:pic>
        <p:sp>
          <p:nvSpPr>
            <p:cNvPr id="5" name="object 5"/>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8290432" y="1206245"/>
              <a:ext cx="1249908" cy="685545"/>
            </a:xfrm>
            <a:prstGeom prst="rect">
              <a:avLst/>
            </a:prstGeom>
          </p:spPr>
        </p:pic>
      </p:grpSp>
      <p:sp>
        <p:nvSpPr>
          <p:cNvPr id="7" name="object 7"/>
          <p:cNvSpPr txBox="1"/>
          <p:nvPr/>
        </p:nvSpPr>
        <p:spPr>
          <a:xfrm>
            <a:off x="5717419" y="1992589"/>
            <a:ext cx="2954020" cy="1852930"/>
          </a:xfrm>
          <a:prstGeom prst="rect">
            <a:avLst/>
          </a:prstGeom>
        </p:spPr>
        <p:txBody>
          <a:bodyPr vert="horz" wrap="square" lIns="0" tIns="12065" rIns="0" bIns="0" rtlCol="0">
            <a:spAutoFit/>
          </a:bodyPr>
          <a:lstStyle/>
          <a:p>
            <a:pPr marL="12700" marR="471170">
              <a:lnSpc>
                <a:spcPct val="119900"/>
              </a:lnSpc>
              <a:spcBef>
                <a:spcPts val="95"/>
              </a:spcBef>
            </a:pPr>
            <a:r>
              <a:rPr sz="2000" i="1" spc="-5" dirty="0">
                <a:solidFill>
                  <a:srgbClr val="3365CC"/>
                </a:solidFill>
                <a:latin typeface="Arial"/>
                <a:cs typeface="Arial"/>
              </a:rPr>
              <a:t>Example: Attacker: </a:t>
            </a:r>
            <a:r>
              <a:rPr sz="2000" i="1" dirty="0">
                <a:solidFill>
                  <a:srgbClr val="3365CC"/>
                </a:solidFill>
                <a:latin typeface="Arial"/>
                <a:cs typeface="Arial"/>
              </a:rPr>
              <a:t> </a:t>
            </a:r>
            <a:r>
              <a:rPr sz="2000" i="1" spc="-5" dirty="0">
                <a:latin typeface="Franklin Gothic Medium"/>
                <a:cs typeface="Franklin Gothic Medium"/>
              </a:rPr>
              <a:t>Place</a:t>
            </a:r>
            <a:r>
              <a:rPr sz="2000" i="1" spc="-20" dirty="0">
                <a:latin typeface="Franklin Gothic Medium"/>
                <a:cs typeface="Franklin Gothic Medium"/>
              </a:rPr>
              <a:t> </a:t>
            </a:r>
            <a:r>
              <a:rPr sz="2000" i="1" spc="-5" dirty="0">
                <a:latin typeface="Franklin Gothic Medium"/>
                <a:cs typeface="Franklin Gothic Medium"/>
              </a:rPr>
              <a:t>the</a:t>
            </a:r>
            <a:r>
              <a:rPr sz="2000" i="1" spc="-15" dirty="0">
                <a:latin typeface="Franklin Gothic Medium"/>
                <a:cs typeface="Franklin Gothic Medium"/>
              </a:rPr>
              <a:t> </a:t>
            </a:r>
            <a:r>
              <a:rPr sz="2000" i="1" spc="-5" dirty="0">
                <a:latin typeface="Franklin Gothic Medium"/>
                <a:cs typeface="Franklin Gothic Medium"/>
              </a:rPr>
              <a:t>following</a:t>
            </a:r>
            <a:r>
              <a:rPr sz="2000" i="1" spc="-15" dirty="0">
                <a:latin typeface="Franklin Gothic Medium"/>
                <a:cs typeface="Franklin Gothic Medium"/>
              </a:rPr>
              <a:t> </a:t>
            </a:r>
            <a:r>
              <a:rPr sz="2000" i="1" dirty="0">
                <a:latin typeface="Franklin Gothic Medium"/>
                <a:cs typeface="Franklin Gothic Medium"/>
              </a:rPr>
              <a:t>file </a:t>
            </a:r>
            <a:r>
              <a:rPr sz="2000" i="1" spc="-484" dirty="0">
                <a:latin typeface="Franklin Gothic Medium"/>
                <a:cs typeface="Franklin Gothic Medium"/>
              </a:rPr>
              <a:t> </a:t>
            </a:r>
            <a:r>
              <a:rPr sz="2000" i="1" spc="-5" dirty="0">
                <a:latin typeface="Franklin Gothic Medium"/>
                <a:cs typeface="Franklin Gothic Medium"/>
              </a:rPr>
              <a:t>cp</a:t>
            </a:r>
            <a:r>
              <a:rPr sz="2000" i="1" spc="-25" dirty="0">
                <a:latin typeface="Franklin Gothic Medium"/>
                <a:cs typeface="Franklin Gothic Medium"/>
              </a:rPr>
              <a:t> </a:t>
            </a:r>
            <a:r>
              <a:rPr sz="2000" i="1" spc="-5" dirty="0">
                <a:latin typeface="Franklin Gothic Medium"/>
                <a:cs typeface="Franklin Gothic Medium"/>
              </a:rPr>
              <a:t>/bin/sh</a:t>
            </a:r>
            <a:r>
              <a:rPr sz="2000" i="1" dirty="0">
                <a:latin typeface="Franklin Gothic Medium"/>
                <a:cs typeface="Franklin Gothic Medium"/>
              </a:rPr>
              <a:t> </a:t>
            </a:r>
            <a:r>
              <a:rPr sz="2000" i="1" spc="-5" dirty="0">
                <a:latin typeface="Franklin Gothic Medium"/>
                <a:cs typeface="Franklin Gothic Medium"/>
              </a:rPr>
              <a:t>/tmp/.xxsh</a:t>
            </a:r>
            <a:endParaRPr sz="2000">
              <a:latin typeface="Franklin Gothic Medium"/>
              <a:cs typeface="Franklin Gothic Medium"/>
            </a:endParaRPr>
          </a:p>
          <a:p>
            <a:pPr marL="12700" marR="5080">
              <a:lnSpc>
                <a:spcPct val="120000"/>
              </a:lnSpc>
            </a:pPr>
            <a:r>
              <a:rPr sz="2000" i="1" spc="-10" dirty="0">
                <a:latin typeface="Franklin Gothic Medium"/>
                <a:cs typeface="Franklin Gothic Medium"/>
              </a:rPr>
              <a:t>chmod</a:t>
            </a:r>
            <a:r>
              <a:rPr sz="2000" i="1" spc="-15" dirty="0">
                <a:latin typeface="Franklin Gothic Medium"/>
                <a:cs typeface="Franklin Gothic Medium"/>
              </a:rPr>
              <a:t> </a:t>
            </a:r>
            <a:r>
              <a:rPr sz="2000" i="1" spc="-5" dirty="0">
                <a:latin typeface="Franklin Gothic Medium"/>
                <a:cs typeface="Franklin Gothic Medium"/>
              </a:rPr>
              <a:t>u+s,o+x</a:t>
            </a:r>
            <a:r>
              <a:rPr sz="2000" i="1" spc="15" dirty="0">
                <a:latin typeface="Franklin Gothic Medium"/>
                <a:cs typeface="Franklin Gothic Medium"/>
              </a:rPr>
              <a:t> </a:t>
            </a:r>
            <a:r>
              <a:rPr sz="2000" i="1" spc="-5" dirty="0">
                <a:latin typeface="Franklin Gothic Medium"/>
                <a:cs typeface="Franklin Gothic Medium"/>
              </a:rPr>
              <a:t>/tmp/.xxsh </a:t>
            </a:r>
            <a:r>
              <a:rPr sz="2000" i="1" spc="-484" dirty="0">
                <a:latin typeface="Franklin Gothic Medium"/>
                <a:cs typeface="Franklin Gothic Medium"/>
              </a:rPr>
              <a:t> </a:t>
            </a:r>
            <a:r>
              <a:rPr sz="2000" i="1" spc="-5" dirty="0">
                <a:latin typeface="Franklin Gothic Medium"/>
                <a:cs typeface="Franklin Gothic Medium"/>
              </a:rPr>
              <a:t>rm</a:t>
            </a:r>
            <a:r>
              <a:rPr sz="2000" i="1" spc="-15" dirty="0">
                <a:latin typeface="Franklin Gothic Medium"/>
                <a:cs typeface="Franklin Gothic Medium"/>
              </a:rPr>
              <a:t> </a:t>
            </a:r>
            <a:r>
              <a:rPr sz="2000" i="1" spc="-5" dirty="0">
                <a:latin typeface="Franklin Gothic Medium"/>
                <a:cs typeface="Franklin Gothic Medium"/>
              </a:rPr>
              <a:t>./ls</a:t>
            </a:r>
            <a:endParaRPr sz="2000">
              <a:latin typeface="Franklin Gothic Medium"/>
              <a:cs typeface="Franklin Gothic Medium"/>
            </a:endParaRPr>
          </a:p>
        </p:txBody>
      </p:sp>
      <p:sp>
        <p:nvSpPr>
          <p:cNvPr id="8" name="object 8"/>
          <p:cNvSpPr txBox="1"/>
          <p:nvPr/>
        </p:nvSpPr>
        <p:spPr>
          <a:xfrm>
            <a:off x="1379353" y="2124709"/>
            <a:ext cx="4140200" cy="1794510"/>
          </a:xfrm>
          <a:prstGeom prst="rect">
            <a:avLst/>
          </a:prstGeom>
        </p:spPr>
        <p:txBody>
          <a:bodyPr vert="horz" wrap="square" lIns="0" tIns="12700" rIns="0" bIns="0" rtlCol="0">
            <a:spAutoFit/>
          </a:bodyPr>
          <a:lstStyle/>
          <a:p>
            <a:pPr marL="354965" marR="5080" indent="-342900">
              <a:lnSpc>
                <a:spcPct val="100000"/>
              </a:lnSpc>
              <a:spcBef>
                <a:spcPts val="100"/>
              </a:spcBef>
              <a:buClr>
                <a:srgbClr val="3365CC"/>
              </a:buClr>
              <a:buFont typeface="Times New Roman"/>
              <a:buChar char="•"/>
              <a:tabLst>
                <a:tab pos="354965" algn="l"/>
                <a:tab pos="355600" algn="l"/>
              </a:tabLst>
            </a:pPr>
            <a:r>
              <a:rPr sz="2400" spc="-5" dirty="0">
                <a:latin typeface="Arial MT"/>
                <a:cs typeface="Arial MT"/>
              </a:rPr>
              <a:t>Program with</a:t>
            </a:r>
            <a:r>
              <a:rPr sz="2400" dirty="0">
                <a:latin typeface="Arial MT"/>
                <a:cs typeface="Arial MT"/>
              </a:rPr>
              <a:t> </a:t>
            </a:r>
            <a:r>
              <a:rPr sz="2400" spc="-5" dirty="0">
                <a:latin typeface="Arial MT"/>
                <a:cs typeface="Arial MT"/>
              </a:rPr>
              <a:t>an overt </a:t>
            </a:r>
            <a:r>
              <a:rPr sz="2400" dirty="0">
                <a:latin typeface="Arial MT"/>
                <a:cs typeface="Arial MT"/>
              </a:rPr>
              <a:t> </a:t>
            </a:r>
            <a:r>
              <a:rPr sz="2400" spc="-5" dirty="0">
                <a:latin typeface="Arial MT"/>
                <a:cs typeface="Arial MT"/>
              </a:rPr>
              <a:t>(expected)</a:t>
            </a:r>
            <a:r>
              <a:rPr sz="2400" spc="-20" dirty="0">
                <a:latin typeface="Arial MT"/>
                <a:cs typeface="Arial MT"/>
              </a:rPr>
              <a:t> </a:t>
            </a:r>
            <a:r>
              <a:rPr sz="2400" spc="-5" dirty="0">
                <a:latin typeface="Arial MT"/>
                <a:cs typeface="Arial MT"/>
              </a:rPr>
              <a:t>and</a:t>
            </a:r>
            <a:r>
              <a:rPr sz="2400" spc="-15" dirty="0">
                <a:latin typeface="Arial MT"/>
                <a:cs typeface="Arial MT"/>
              </a:rPr>
              <a:t> </a:t>
            </a:r>
            <a:r>
              <a:rPr sz="2400" spc="-5" dirty="0">
                <a:latin typeface="Arial MT"/>
                <a:cs typeface="Arial MT"/>
              </a:rPr>
              <a:t>covert</a:t>
            </a:r>
            <a:r>
              <a:rPr sz="2400" spc="-15" dirty="0">
                <a:latin typeface="Arial MT"/>
                <a:cs typeface="Arial MT"/>
              </a:rPr>
              <a:t> effect</a:t>
            </a:r>
            <a:endParaRPr sz="2400">
              <a:latin typeface="Arial MT"/>
              <a:cs typeface="Arial MT"/>
            </a:endParaRPr>
          </a:p>
          <a:p>
            <a:pPr marL="755015" lvl="1" indent="-285750">
              <a:lnSpc>
                <a:spcPct val="100000"/>
              </a:lnSpc>
              <a:spcBef>
                <a:spcPts val="489"/>
              </a:spcBef>
              <a:buChar char="–"/>
              <a:tabLst>
                <a:tab pos="755015" algn="l"/>
                <a:tab pos="755650" algn="l"/>
              </a:tabLst>
            </a:pPr>
            <a:r>
              <a:rPr sz="2000" spc="-5" dirty="0">
                <a:latin typeface="Arial MT"/>
                <a:cs typeface="Arial MT"/>
              </a:rPr>
              <a:t>Appears</a:t>
            </a:r>
            <a:r>
              <a:rPr sz="2000" spc="-15" dirty="0">
                <a:latin typeface="Arial MT"/>
                <a:cs typeface="Arial MT"/>
              </a:rPr>
              <a:t> </a:t>
            </a:r>
            <a:r>
              <a:rPr sz="2000" spc="-5" dirty="0">
                <a:latin typeface="Arial MT"/>
                <a:cs typeface="Arial MT"/>
              </a:rPr>
              <a:t>normal/expected</a:t>
            </a:r>
            <a:endParaRPr sz="2000">
              <a:latin typeface="Arial MT"/>
              <a:cs typeface="Arial MT"/>
            </a:endParaRPr>
          </a:p>
          <a:p>
            <a:pPr marL="755650" marR="67945" lvl="1" indent="-285750">
              <a:lnSpc>
                <a:spcPct val="100000"/>
              </a:lnSpc>
              <a:spcBef>
                <a:spcPts val="480"/>
              </a:spcBef>
              <a:buChar char="–"/>
              <a:tabLst>
                <a:tab pos="755015" algn="l"/>
                <a:tab pos="755650" algn="l"/>
              </a:tabLst>
            </a:pPr>
            <a:r>
              <a:rPr sz="2000" spc="-5" dirty="0">
                <a:latin typeface="Arial MT"/>
                <a:cs typeface="Arial MT"/>
              </a:rPr>
              <a:t>Covert </a:t>
            </a:r>
            <a:r>
              <a:rPr sz="2000" spc="-10" dirty="0">
                <a:latin typeface="Arial MT"/>
                <a:cs typeface="Arial MT"/>
              </a:rPr>
              <a:t>effect </a:t>
            </a:r>
            <a:r>
              <a:rPr sz="2000" spc="-5" dirty="0">
                <a:latin typeface="Arial MT"/>
                <a:cs typeface="Arial MT"/>
              </a:rPr>
              <a:t>violates security </a:t>
            </a:r>
            <a:r>
              <a:rPr sz="2000" spc="-545" dirty="0">
                <a:latin typeface="Arial MT"/>
                <a:cs typeface="Arial MT"/>
              </a:rPr>
              <a:t> </a:t>
            </a:r>
            <a:r>
              <a:rPr sz="2000" spc="-5" dirty="0">
                <a:latin typeface="Arial MT"/>
                <a:cs typeface="Arial MT"/>
              </a:rPr>
              <a:t>policy</a:t>
            </a:r>
            <a:endParaRPr sz="2000">
              <a:latin typeface="Arial MT"/>
              <a:cs typeface="Arial MT"/>
            </a:endParaRPr>
          </a:p>
        </p:txBody>
      </p:sp>
      <p:sp>
        <p:nvSpPr>
          <p:cNvPr id="9" name="object 9"/>
          <p:cNvSpPr/>
          <p:nvPr/>
        </p:nvSpPr>
        <p:spPr>
          <a:xfrm>
            <a:off x="774839" y="377723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10" name="object 10"/>
          <p:cNvSpPr txBox="1"/>
          <p:nvPr/>
        </p:nvSpPr>
        <p:spPr>
          <a:xfrm>
            <a:off x="5717419" y="3881119"/>
            <a:ext cx="563880" cy="330200"/>
          </a:xfrm>
          <a:prstGeom prst="rect">
            <a:avLst/>
          </a:prstGeom>
        </p:spPr>
        <p:txBody>
          <a:bodyPr vert="horz" wrap="square" lIns="0" tIns="12065" rIns="0" bIns="0" rtlCol="0">
            <a:spAutoFit/>
          </a:bodyPr>
          <a:lstStyle/>
          <a:p>
            <a:pPr marL="12700">
              <a:lnSpc>
                <a:spcPct val="100000"/>
              </a:lnSpc>
              <a:spcBef>
                <a:spcPts val="95"/>
              </a:spcBef>
            </a:pPr>
            <a:r>
              <a:rPr sz="2000" i="1" spc="-5" dirty="0">
                <a:latin typeface="Franklin Gothic Medium"/>
                <a:cs typeface="Franklin Gothic Medium"/>
              </a:rPr>
              <a:t>ls</a:t>
            </a:r>
            <a:r>
              <a:rPr sz="2000" i="1" spc="-85" dirty="0">
                <a:latin typeface="Franklin Gothic Medium"/>
                <a:cs typeface="Franklin Gothic Medium"/>
              </a:rPr>
              <a:t> </a:t>
            </a:r>
            <a:r>
              <a:rPr sz="2000" i="1" spc="-10" dirty="0">
                <a:latin typeface="Franklin Gothic Medium"/>
                <a:cs typeface="Franklin Gothic Medium"/>
              </a:rPr>
              <a:t>$*</a:t>
            </a:r>
            <a:endParaRPr sz="2000">
              <a:latin typeface="Franklin Gothic Medium"/>
              <a:cs typeface="Franklin Gothic Medium"/>
            </a:endParaRPr>
          </a:p>
        </p:txBody>
      </p:sp>
      <p:sp>
        <p:nvSpPr>
          <p:cNvPr id="11" name="object 11"/>
          <p:cNvSpPr/>
          <p:nvPr/>
        </p:nvSpPr>
        <p:spPr>
          <a:xfrm>
            <a:off x="774839" y="463448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12" name="object 12"/>
          <p:cNvSpPr txBox="1"/>
          <p:nvPr/>
        </p:nvSpPr>
        <p:spPr>
          <a:xfrm>
            <a:off x="5717419" y="4612639"/>
            <a:ext cx="2248535" cy="1427480"/>
          </a:xfrm>
          <a:prstGeom prst="rect">
            <a:avLst/>
          </a:prstGeom>
        </p:spPr>
        <p:txBody>
          <a:bodyPr vert="horz" wrap="square" lIns="0" tIns="12065" rIns="0" bIns="0" rtlCol="0">
            <a:spAutoFit/>
          </a:bodyPr>
          <a:lstStyle/>
          <a:p>
            <a:pPr marL="12700">
              <a:lnSpc>
                <a:spcPct val="100000"/>
              </a:lnSpc>
              <a:spcBef>
                <a:spcPts val="95"/>
              </a:spcBef>
            </a:pPr>
            <a:r>
              <a:rPr sz="2000" i="1" spc="-5" dirty="0">
                <a:latin typeface="Franklin Gothic Medium"/>
                <a:cs typeface="Franklin Gothic Medium"/>
              </a:rPr>
              <a:t>as</a:t>
            </a:r>
            <a:r>
              <a:rPr sz="2000" i="1" spc="-25" dirty="0">
                <a:latin typeface="Franklin Gothic Medium"/>
                <a:cs typeface="Franklin Gothic Medium"/>
              </a:rPr>
              <a:t> </a:t>
            </a:r>
            <a:r>
              <a:rPr sz="2000" i="1" spc="-5" dirty="0">
                <a:latin typeface="Franklin Gothic Medium"/>
                <a:cs typeface="Franklin Gothic Medium"/>
              </a:rPr>
              <a:t>/homes/victim/ls</a:t>
            </a:r>
            <a:endParaRPr sz="2000">
              <a:latin typeface="Franklin Gothic Medium"/>
              <a:cs typeface="Franklin Gothic Medium"/>
            </a:endParaRPr>
          </a:p>
          <a:p>
            <a:pPr>
              <a:lnSpc>
                <a:spcPct val="100000"/>
              </a:lnSpc>
              <a:spcBef>
                <a:spcPts val="20"/>
              </a:spcBef>
            </a:pPr>
            <a:endParaRPr sz="2950">
              <a:latin typeface="Franklin Gothic Medium"/>
              <a:cs typeface="Franklin Gothic Medium"/>
            </a:endParaRPr>
          </a:p>
          <a:p>
            <a:pPr marL="355600" indent="-342900">
              <a:lnSpc>
                <a:spcPct val="100000"/>
              </a:lnSpc>
              <a:spcBef>
                <a:spcPts val="5"/>
              </a:spcBef>
              <a:buFont typeface="Times New Roman"/>
              <a:buChar char="•"/>
              <a:tabLst>
                <a:tab pos="354965" algn="l"/>
                <a:tab pos="355600" algn="l"/>
              </a:tabLst>
            </a:pPr>
            <a:r>
              <a:rPr sz="2000" i="1" spc="-10" dirty="0">
                <a:solidFill>
                  <a:srgbClr val="3365CC"/>
                </a:solidFill>
                <a:latin typeface="Arial"/>
                <a:cs typeface="Arial"/>
              </a:rPr>
              <a:t>Victim</a:t>
            </a:r>
            <a:endParaRPr sz="2000">
              <a:latin typeface="Arial"/>
              <a:cs typeface="Arial"/>
            </a:endParaRPr>
          </a:p>
          <a:p>
            <a:pPr marL="12700">
              <a:lnSpc>
                <a:spcPct val="100000"/>
              </a:lnSpc>
              <a:spcBef>
                <a:spcPts val="470"/>
              </a:spcBef>
            </a:pPr>
            <a:r>
              <a:rPr sz="2000" spc="-10" dirty="0">
                <a:latin typeface="Franklin Gothic Medium"/>
                <a:cs typeface="Franklin Gothic Medium"/>
              </a:rPr>
              <a:t>ls</a:t>
            </a:r>
            <a:endParaRPr sz="2000">
              <a:latin typeface="Franklin Gothic Medium"/>
              <a:cs typeface="Franklin Gothic Medium"/>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5</a:t>
            </a:fld>
            <a:endParaRPr spc="-5" dirty="0"/>
          </a:p>
        </p:txBody>
      </p:sp>
      <p:sp>
        <p:nvSpPr>
          <p:cNvPr id="13" name="object 13"/>
          <p:cNvSpPr txBox="1"/>
          <p:nvPr/>
        </p:nvSpPr>
        <p:spPr>
          <a:xfrm>
            <a:off x="1379353" y="3965702"/>
            <a:ext cx="3958590" cy="1794510"/>
          </a:xfrm>
          <a:prstGeom prst="rect">
            <a:avLst/>
          </a:prstGeom>
        </p:spPr>
        <p:txBody>
          <a:bodyPr vert="horz" wrap="square" lIns="0" tIns="12700" rIns="0" bIns="0" rtlCol="0">
            <a:spAutoFit/>
          </a:bodyPr>
          <a:lstStyle/>
          <a:p>
            <a:pPr marL="355600" marR="5080" indent="-342900">
              <a:lnSpc>
                <a:spcPct val="100000"/>
              </a:lnSpc>
              <a:spcBef>
                <a:spcPts val="100"/>
              </a:spcBef>
              <a:buClr>
                <a:srgbClr val="3365CC"/>
              </a:buClr>
              <a:buFont typeface="Times New Roman"/>
              <a:buChar char="•"/>
              <a:tabLst>
                <a:tab pos="354965" algn="l"/>
                <a:tab pos="355600" algn="l"/>
              </a:tabLst>
            </a:pPr>
            <a:r>
              <a:rPr sz="2400" spc="-5" dirty="0">
                <a:latin typeface="Arial MT"/>
                <a:cs typeface="Arial MT"/>
              </a:rPr>
              <a:t>User tricked into </a:t>
            </a:r>
            <a:r>
              <a:rPr sz="2400" spc="-10" dirty="0">
                <a:latin typeface="Arial MT"/>
                <a:cs typeface="Arial MT"/>
              </a:rPr>
              <a:t>executing </a:t>
            </a:r>
            <a:r>
              <a:rPr sz="2400" spc="-655" dirty="0">
                <a:latin typeface="Arial MT"/>
                <a:cs typeface="Arial MT"/>
              </a:rPr>
              <a:t> </a:t>
            </a:r>
            <a:r>
              <a:rPr sz="2400" spc="-20" dirty="0">
                <a:latin typeface="Arial MT"/>
                <a:cs typeface="Arial MT"/>
              </a:rPr>
              <a:t>Trojan</a:t>
            </a:r>
            <a:r>
              <a:rPr sz="2400" dirty="0">
                <a:latin typeface="Arial MT"/>
                <a:cs typeface="Arial MT"/>
              </a:rPr>
              <a:t> </a:t>
            </a:r>
            <a:r>
              <a:rPr sz="2400" spc="-10" dirty="0">
                <a:latin typeface="Arial MT"/>
                <a:cs typeface="Arial MT"/>
              </a:rPr>
              <a:t>horse</a:t>
            </a:r>
            <a:endParaRPr sz="2400">
              <a:latin typeface="Arial MT"/>
              <a:cs typeface="Arial MT"/>
            </a:endParaRPr>
          </a:p>
          <a:p>
            <a:pPr marL="755015" marR="389255" lvl="1" indent="-285750">
              <a:lnSpc>
                <a:spcPct val="100000"/>
              </a:lnSpc>
              <a:spcBef>
                <a:spcPts val="489"/>
              </a:spcBef>
              <a:buChar char="–"/>
              <a:tabLst>
                <a:tab pos="755015" algn="l"/>
                <a:tab pos="755650" algn="l"/>
              </a:tabLst>
            </a:pPr>
            <a:r>
              <a:rPr sz="2000" spc="-5" dirty="0">
                <a:latin typeface="Arial MT"/>
                <a:cs typeface="Arial MT"/>
              </a:rPr>
              <a:t>Expects</a:t>
            </a:r>
            <a:r>
              <a:rPr sz="2000" spc="-25" dirty="0">
                <a:latin typeface="Arial MT"/>
                <a:cs typeface="Arial MT"/>
              </a:rPr>
              <a:t> </a:t>
            </a:r>
            <a:r>
              <a:rPr sz="2000" spc="-5" dirty="0">
                <a:latin typeface="Arial MT"/>
                <a:cs typeface="Arial MT"/>
              </a:rPr>
              <a:t>(and</a:t>
            </a:r>
            <a:r>
              <a:rPr sz="2000" spc="-10" dirty="0">
                <a:latin typeface="Arial MT"/>
                <a:cs typeface="Arial MT"/>
              </a:rPr>
              <a:t> </a:t>
            </a:r>
            <a:r>
              <a:rPr sz="2000" spc="-5" dirty="0">
                <a:latin typeface="Arial MT"/>
                <a:cs typeface="Arial MT"/>
              </a:rPr>
              <a:t>sees)</a:t>
            </a:r>
            <a:r>
              <a:rPr sz="2000" spc="-15" dirty="0">
                <a:latin typeface="Arial MT"/>
                <a:cs typeface="Arial MT"/>
              </a:rPr>
              <a:t> </a:t>
            </a:r>
            <a:r>
              <a:rPr sz="2000" spc="-5" dirty="0">
                <a:latin typeface="Arial MT"/>
                <a:cs typeface="Arial MT"/>
              </a:rPr>
              <a:t>overt </a:t>
            </a:r>
            <a:r>
              <a:rPr sz="2000" spc="-540" dirty="0">
                <a:latin typeface="Arial MT"/>
                <a:cs typeface="Arial MT"/>
              </a:rPr>
              <a:t> </a:t>
            </a:r>
            <a:r>
              <a:rPr sz="2000" spc="-10" dirty="0">
                <a:latin typeface="Arial MT"/>
                <a:cs typeface="Arial MT"/>
              </a:rPr>
              <a:t>behavior</a:t>
            </a:r>
            <a:endParaRPr sz="2000">
              <a:latin typeface="Arial MT"/>
              <a:cs typeface="Arial MT"/>
            </a:endParaRPr>
          </a:p>
          <a:p>
            <a:pPr marL="755650" lvl="1" indent="-285750">
              <a:lnSpc>
                <a:spcPct val="100000"/>
              </a:lnSpc>
              <a:spcBef>
                <a:spcPts val="480"/>
              </a:spcBef>
              <a:buChar char="–"/>
              <a:tabLst>
                <a:tab pos="755015" algn="l"/>
                <a:tab pos="755650" algn="l"/>
              </a:tabLst>
            </a:pPr>
            <a:r>
              <a:rPr sz="2000" spc="-10" dirty="0">
                <a:latin typeface="Arial MT"/>
                <a:cs typeface="Arial MT"/>
              </a:rPr>
              <a:t>Covert</a:t>
            </a:r>
            <a:r>
              <a:rPr sz="2000" spc="-15" dirty="0">
                <a:latin typeface="Arial MT"/>
                <a:cs typeface="Arial MT"/>
              </a:rPr>
              <a:t> </a:t>
            </a:r>
            <a:r>
              <a:rPr sz="2000" spc="-10" dirty="0">
                <a:latin typeface="Arial MT"/>
                <a:cs typeface="Arial MT"/>
              </a:rPr>
              <a:t>effect</a:t>
            </a:r>
            <a:r>
              <a:rPr sz="2000" spc="-35" dirty="0">
                <a:latin typeface="Arial MT"/>
                <a:cs typeface="Arial MT"/>
              </a:rPr>
              <a:t> </a:t>
            </a:r>
            <a:r>
              <a:rPr sz="2000" spc="-10" dirty="0">
                <a:latin typeface="Arial MT"/>
                <a:cs typeface="Arial MT"/>
              </a:rPr>
              <a:t>performed</a:t>
            </a:r>
            <a:r>
              <a:rPr sz="2000" spc="-15" dirty="0">
                <a:latin typeface="Arial MT"/>
                <a:cs typeface="Arial MT"/>
              </a:rPr>
              <a:t> </a:t>
            </a:r>
            <a:r>
              <a:rPr sz="2000" spc="-10" dirty="0">
                <a:latin typeface="Arial MT"/>
                <a:cs typeface="Arial MT"/>
              </a:rPr>
              <a:t>with</a:t>
            </a:r>
            <a:endParaRPr sz="2000">
              <a:latin typeface="Arial MT"/>
              <a:cs typeface="Arial MT"/>
            </a:endParaRPr>
          </a:p>
        </p:txBody>
      </p:sp>
      <p:sp>
        <p:nvSpPr>
          <p:cNvPr id="14" name="object 14"/>
          <p:cNvSpPr txBox="1"/>
          <p:nvPr/>
        </p:nvSpPr>
        <p:spPr>
          <a:xfrm>
            <a:off x="2122303" y="5735065"/>
            <a:ext cx="223012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user’s</a:t>
            </a:r>
            <a:r>
              <a:rPr sz="2000" spc="-30" dirty="0">
                <a:latin typeface="Arial MT"/>
                <a:cs typeface="Arial MT"/>
              </a:rPr>
              <a:t> </a:t>
            </a:r>
            <a:r>
              <a:rPr sz="2000" spc="-5" dirty="0">
                <a:latin typeface="Arial MT"/>
                <a:cs typeface="Arial MT"/>
              </a:rPr>
              <a:t>authorization</a:t>
            </a:r>
            <a:endParaRPr sz="200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1267460" cy="695960"/>
          </a:xfrm>
          <a:prstGeom prst="rect">
            <a:avLst/>
          </a:prstGeom>
        </p:spPr>
        <p:txBody>
          <a:bodyPr vert="horz" wrap="square" lIns="0" tIns="12065" rIns="0" bIns="0" rtlCol="0">
            <a:spAutoFit/>
          </a:bodyPr>
          <a:lstStyle/>
          <a:p>
            <a:pPr marL="12700">
              <a:lnSpc>
                <a:spcPct val="100000"/>
              </a:lnSpc>
              <a:spcBef>
                <a:spcPts val="95"/>
              </a:spcBef>
            </a:pPr>
            <a:r>
              <a:rPr spc="-5" dirty="0"/>
              <a:t>Virus</a:t>
            </a:r>
          </a:p>
        </p:txBody>
      </p:sp>
      <p:grpSp>
        <p:nvGrpSpPr>
          <p:cNvPr id="3" name="object 3"/>
          <p:cNvGrpSpPr/>
          <p:nvPr/>
        </p:nvGrpSpPr>
        <p:grpSpPr>
          <a:xfrm>
            <a:off x="774839" y="729996"/>
            <a:ext cx="9144000" cy="1333500"/>
            <a:chOff x="774839" y="729996"/>
            <a:chExt cx="9144000" cy="1333500"/>
          </a:xfrm>
        </p:grpSpPr>
        <p:pic>
          <p:nvPicPr>
            <p:cNvPr id="4" name="object 4"/>
            <p:cNvPicPr/>
            <p:nvPr/>
          </p:nvPicPr>
          <p:blipFill>
            <a:blip r:embed="rId2" cstate="print"/>
            <a:stretch>
              <a:fillRect/>
            </a:stretch>
          </p:blipFill>
          <p:spPr>
            <a:xfrm>
              <a:off x="8160892" y="729996"/>
              <a:ext cx="1757946" cy="476250"/>
            </a:xfrm>
            <a:prstGeom prst="rect">
              <a:avLst/>
            </a:prstGeom>
          </p:spPr>
        </p:pic>
        <p:sp>
          <p:nvSpPr>
            <p:cNvPr id="5" name="object 5"/>
            <p:cNvSpPr/>
            <p:nvPr/>
          </p:nvSpPr>
          <p:spPr>
            <a:xfrm>
              <a:off x="774839" y="120624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6" name="object 6"/>
            <p:cNvSpPr/>
            <p:nvPr/>
          </p:nvSpPr>
          <p:spPr>
            <a:xfrm>
              <a:off x="8117472" y="1206246"/>
              <a:ext cx="1801495" cy="251460"/>
            </a:xfrm>
            <a:custGeom>
              <a:avLst/>
              <a:gdLst/>
              <a:ahLst/>
              <a:cxnLst/>
              <a:rect l="l" t="t" r="r" b="b"/>
              <a:pathLst>
                <a:path w="1801495" h="251459">
                  <a:moveTo>
                    <a:pt x="1735061" y="120395"/>
                  </a:moveTo>
                  <a:lnTo>
                    <a:pt x="1669529" y="117347"/>
                  </a:lnTo>
                  <a:lnTo>
                    <a:pt x="1623533" y="114789"/>
                  </a:lnTo>
                  <a:lnTo>
                    <a:pt x="1575978" y="109168"/>
                  </a:lnTo>
                  <a:lnTo>
                    <a:pt x="1527571" y="101047"/>
                  </a:lnTo>
                  <a:lnTo>
                    <a:pt x="1479021" y="90992"/>
                  </a:lnTo>
                  <a:lnTo>
                    <a:pt x="1431034" y="79566"/>
                  </a:lnTo>
                  <a:lnTo>
                    <a:pt x="1384319" y="67335"/>
                  </a:lnTo>
                  <a:lnTo>
                    <a:pt x="1339583" y="54863"/>
                  </a:lnTo>
                  <a:lnTo>
                    <a:pt x="1331963" y="53339"/>
                  </a:lnTo>
                  <a:lnTo>
                    <a:pt x="1329677" y="51815"/>
                  </a:lnTo>
                  <a:lnTo>
                    <a:pt x="1311540" y="0"/>
                  </a:lnTo>
                  <a:lnTo>
                    <a:pt x="1223473" y="0"/>
                  </a:lnTo>
                  <a:lnTo>
                    <a:pt x="1270874" y="50484"/>
                  </a:lnTo>
                  <a:lnTo>
                    <a:pt x="1311324" y="76555"/>
                  </a:lnTo>
                  <a:lnTo>
                    <a:pt x="1354811" y="92852"/>
                  </a:lnTo>
                  <a:lnTo>
                    <a:pt x="1402653" y="103347"/>
                  </a:lnTo>
                  <a:lnTo>
                    <a:pt x="1456169" y="112013"/>
                  </a:lnTo>
                  <a:lnTo>
                    <a:pt x="1474457" y="115061"/>
                  </a:lnTo>
                  <a:lnTo>
                    <a:pt x="1491983" y="118871"/>
                  </a:lnTo>
                  <a:lnTo>
                    <a:pt x="1537610" y="127497"/>
                  </a:lnTo>
                  <a:lnTo>
                    <a:pt x="1583849" y="131137"/>
                  </a:lnTo>
                  <a:lnTo>
                    <a:pt x="1630363" y="130768"/>
                  </a:lnTo>
                  <a:lnTo>
                    <a:pt x="1676815" y="127369"/>
                  </a:lnTo>
                  <a:lnTo>
                    <a:pt x="1722869" y="121919"/>
                  </a:lnTo>
                  <a:lnTo>
                    <a:pt x="1729727" y="121157"/>
                  </a:lnTo>
                  <a:lnTo>
                    <a:pt x="1732775" y="120395"/>
                  </a:lnTo>
                  <a:lnTo>
                    <a:pt x="1735061" y="120395"/>
                  </a:lnTo>
                  <a:close/>
                </a:path>
                <a:path w="1801495" h="251459">
                  <a:moveTo>
                    <a:pt x="1801368" y="1321"/>
                  </a:moveTo>
                  <a:lnTo>
                    <a:pt x="1801368" y="0"/>
                  </a:lnTo>
                  <a:lnTo>
                    <a:pt x="1799449" y="0"/>
                  </a:lnTo>
                  <a:lnTo>
                    <a:pt x="1790687" y="761"/>
                  </a:lnTo>
                  <a:lnTo>
                    <a:pt x="1772399" y="793"/>
                  </a:lnTo>
                  <a:lnTo>
                    <a:pt x="1754873" y="1523"/>
                  </a:lnTo>
                  <a:lnTo>
                    <a:pt x="1722869" y="1444"/>
                  </a:lnTo>
                  <a:lnTo>
                    <a:pt x="1699975" y="1004"/>
                  </a:lnTo>
                  <a:lnTo>
                    <a:pt x="1673205" y="0"/>
                  </a:lnTo>
                  <a:lnTo>
                    <a:pt x="1489506" y="0"/>
                  </a:lnTo>
                  <a:lnTo>
                    <a:pt x="1551199" y="17062"/>
                  </a:lnTo>
                  <a:lnTo>
                    <a:pt x="1616189" y="22859"/>
                  </a:lnTo>
                  <a:lnTo>
                    <a:pt x="1650629" y="22700"/>
                  </a:lnTo>
                  <a:lnTo>
                    <a:pt x="1719309" y="17437"/>
                  </a:lnTo>
                  <a:lnTo>
                    <a:pt x="1772399" y="9143"/>
                  </a:lnTo>
                  <a:lnTo>
                    <a:pt x="1790687" y="4571"/>
                  </a:lnTo>
                  <a:lnTo>
                    <a:pt x="1801368" y="1321"/>
                  </a:lnTo>
                  <a:close/>
                </a:path>
                <a:path w="1801495" h="251459">
                  <a:moveTo>
                    <a:pt x="158962" y="0"/>
                  </a:moveTo>
                  <a:lnTo>
                    <a:pt x="109969" y="0"/>
                  </a:lnTo>
                  <a:lnTo>
                    <a:pt x="105905" y="3047"/>
                  </a:lnTo>
                  <a:lnTo>
                    <a:pt x="87626" y="16390"/>
                  </a:lnTo>
                  <a:lnTo>
                    <a:pt x="67895" y="28555"/>
                  </a:lnTo>
                  <a:lnTo>
                    <a:pt x="47739" y="40159"/>
                  </a:lnTo>
                  <a:lnTo>
                    <a:pt x="28181" y="51815"/>
                  </a:lnTo>
                  <a:lnTo>
                    <a:pt x="12179" y="61721"/>
                  </a:lnTo>
                  <a:lnTo>
                    <a:pt x="0" y="67811"/>
                  </a:lnTo>
                  <a:lnTo>
                    <a:pt x="0" y="69986"/>
                  </a:lnTo>
                  <a:lnTo>
                    <a:pt x="11417" y="72389"/>
                  </a:lnTo>
                  <a:lnTo>
                    <a:pt x="25133" y="71627"/>
                  </a:lnTo>
                  <a:lnTo>
                    <a:pt x="49457" y="59821"/>
                  </a:lnTo>
                  <a:lnTo>
                    <a:pt x="71453" y="44586"/>
                  </a:lnTo>
                  <a:lnTo>
                    <a:pt x="95434" y="29536"/>
                  </a:lnTo>
                  <a:lnTo>
                    <a:pt x="125717" y="18287"/>
                  </a:lnTo>
                  <a:lnTo>
                    <a:pt x="144005" y="10667"/>
                  </a:lnTo>
                  <a:lnTo>
                    <a:pt x="158962" y="0"/>
                  </a:lnTo>
                  <a:close/>
                </a:path>
                <a:path w="1801495" h="251459">
                  <a:moveTo>
                    <a:pt x="394258" y="0"/>
                  </a:moveTo>
                  <a:lnTo>
                    <a:pt x="321952" y="0"/>
                  </a:lnTo>
                  <a:lnTo>
                    <a:pt x="317741" y="5333"/>
                  </a:lnTo>
                  <a:lnTo>
                    <a:pt x="299453" y="28193"/>
                  </a:lnTo>
                  <a:lnTo>
                    <a:pt x="281165" y="51815"/>
                  </a:lnTo>
                  <a:lnTo>
                    <a:pt x="263639" y="75437"/>
                  </a:lnTo>
                  <a:lnTo>
                    <a:pt x="247637" y="99821"/>
                  </a:lnTo>
                  <a:lnTo>
                    <a:pt x="233921" y="124967"/>
                  </a:lnTo>
                  <a:lnTo>
                    <a:pt x="211823" y="145541"/>
                  </a:lnTo>
                  <a:lnTo>
                    <a:pt x="201155" y="154685"/>
                  </a:lnTo>
                  <a:lnTo>
                    <a:pt x="189725" y="163829"/>
                  </a:lnTo>
                  <a:lnTo>
                    <a:pt x="179057" y="173735"/>
                  </a:lnTo>
                  <a:lnTo>
                    <a:pt x="167627" y="182117"/>
                  </a:lnTo>
                  <a:lnTo>
                    <a:pt x="147977" y="198162"/>
                  </a:lnTo>
                  <a:lnTo>
                    <a:pt x="128065" y="211983"/>
                  </a:lnTo>
                  <a:lnTo>
                    <a:pt x="107550" y="224778"/>
                  </a:lnTo>
                  <a:lnTo>
                    <a:pt x="86093" y="237743"/>
                  </a:lnTo>
                  <a:lnTo>
                    <a:pt x="73901" y="243077"/>
                  </a:lnTo>
                  <a:lnTo>
                    <a:pt x="53544" y="251460"/>
                  </a:lnTo>
                  <a:lnTo>
                    <a:pt x="70012" y="251460"/>
                  </a:lnTo>
                  <a:lnTo>
                    <a:pt x="101760" y="240500"/>
                  </a:lnTo>
                  <a:lnTo>
                    <a:pt x="135237" y="227309"/>
                  </a:lnTo>
                  <a:lnTo>
                    <a:pt x="166812" y="210572"/>
                  </a:lnTo>
                  <a:lnTo>
                    <a:pt x="195059" y="188213"/>
                  </a:lnTo>
                  <a:lnTo>
                    <a:pt x="205727" y="180593"/>
                  </a:lnTo>
                  <a:lnTo>
                    <a:pt x="214871" y="172211"/>
                  </a:lnTo>
                  <a:lnTo>
                    <a:pt x="224777" y="163829"/>
                  </a:lnTo>
                  <a:lnTo>
                    <a:pt x="233921" y="155447"/>
                  </a:lnTo>
                  <a:lnTo>
                    <a:pt x="243827" y="147065"/>
                  </a:lnTo>
                  <a:lnTo>
                    <a:pt x="254495" y="139445"/>
                  </a:lnTo>
                  <a:lnTo>
                    <a:pt x="264401" y="133349"/>
                  </a:lnTo>
                  <a:lnTo>
                    <a:pt x="274307" y="126491"/>
                  </a:lnTo>
                  <a:lnTo>
                    <a:pt x="310078" y="103509"/>
                  </a:lnTo>
                  <a:lnTo>
                    <a:pt x="349446" y="58226"/>
                  </a:lnTo>
                  <a:lnTo>
                    <a:pt x="366509" y="33527"/>
                  </a:lnTo>
                  <a:lnTo>
                    <a:pt x="380987" y="14477"/>
                  </a:lnTo>
                  <a:lnTo>
                    <a:pt x="394258" y="0"/>
                  </a:lnTo>
                  <a:close/>
                </a:path>
              </a:pathLst>
            </a:custGeom>
            <a:solidFill>
              <a:srgbClr val="000000"/>
            </a:solidFill>
          </p:spPr>
          <p:txBody>
            <a:bodyPr wrap="square" lIns="0" tIns="0" rIns="0" bIns="0" rtlCol="0"/>
            <a:lstStyle/>
            <a:p>
              <a:endParaRPr/>
            </a:p>
          </p:txBody>
        </p:sp>
        <p:sp>
          <p:nvSpPr>
            <p:cNvPr id="7" name="object 7"/>
            <p:cNvSpPr/>
            <p:nvPr/>
          </p:nvSpPr>
          <p:spPr>
            <a:xfrm>
              <a:off x="8423796" y="1206258"/>
              <a:ext cx="991869" cy="67945"/>
            </a:xfrm>
            <a:custGeom>
              <a:avLst/>
              <a:gdLst/>
              <a:ahLst/>
              <a:cxnLst/>
              <a:rect l="l" t="t" r="r" b="b"/>
              <a:pathLst>
                <a:path w="991870" h="67944">
                  <a:moveTo>
                    <a:pt x="56222" y="0"/>
                  </a:moveTo>
                  <a:lnTo>
                    <a:pt x="39458" y="0"/>
                  </a:lnTo>
                  <a:lnTo>
                    <a:pt x="30822" y="12966"/>
                  </a:lnTo>
                  <a:lnTo>
                    <a:pt x="19113" y="33528"/>
                  </a:lnTo>
                  <a:lnTo>
                    <a:pt x="0" y="67818"/>
                  </a:lnTo>
                  <a:lnTo>
                    <a:pt x="12954" y="56388"/>
                  </a:lnTo>
                  <a:lnTo>
                    <a:pt x="28435" y="40716"/>
                  </a:lnTo>
                  <a:lnTo>
                    <a:pt x="43573" y="20142"/>
                  </a:lnTo>
                  <a:lnTo>
                    <a:pt x="56222" y="0"/>
                  </a:lnTo>
                  <a:close/>
                </a:path>
                <a:path w="991870" h="67944">
                  <a:moveTo>
                    <a:pt x="991362" y="22860"/>
                  </a:moveTo>
                  <a:lnTo>
                    <a:pt x="989076" y="14478"/>
                  </a:lnTo>
                  <a:lnTo>
                    <a:pt x="984504" y="7620"/>
                  </a:lnTo>
                  <a:lnTo>
                    <a:pt x="978408" y="762"/>
                  </a:lnTo>
                  <a:lnTo>
                    <a:pt x="978408" y="20574"/>
                  </a:lnTo>
                  <a:lnTo>
                    <a:pt x="979932" y="25146"/>
                  </a:lnTo>
                  <a:lnTo>
                    <a:pt x="982218" y="29718"/>
                  </a:lnTo>
                  <a:lnTo>
                    <a:pt x="984504" y="32766"/>
                  </a:lnTo>
                  <a:lnTo>
                    <a:pt x="989076" y="32004"/>
                  </a:lnTo>
                  <a:lnTo>
                    <a:pt x="991362" y="22860"/>
                  </a:lnTo>
                  <a:close/>
                </a:path>
              </a:pathLst>
            </a:custGeom>
            <a:solidFill>
              <a:srgbClr val="FFFFFF"/>
            </a:solidFill>
          </p:spPr>
          <p:txBody>
            <a:bodyPr wrap="square" lIns="0" tIns="0" rIns="0" bIns="0" rtlCol="0"/>
            <a:lstStyle/>
            <a:p>
              <a:endParaRPr/>
            </a:p>
          </p:txBody>
        </p:sp>
      </p:grpSp>
      <p:sp>
        <p:nvSpPr>
          <p:cNvPr id="8" name="object 8"/>
          <p:cNvSpPr/>
          <p:nvPr/>
        </p:nvSpPr>
        <p:spPr>
          <a:xfrm>
            <a:off x="774839" y="463448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9" name="object 9"/>
          <p:cNvSpPr txBox="1"/>
          <p:nvPr/>
        </p:nvSpPr>
        <p:spPr>
          <a:xfrm>
            <a:off x="1310773" y="1822615"/>
            <a:ext cx="5654675" cy="3884295"/>
          </a:xfrm>
          <a:prstGeom prst="rect">
            <a:avLst/>
          </a:prstGeom>
        </p:spPr>
        <p:txBody>
          <a:bodyPr vert="horz" wrap="square" lIns="0" tIns="50800" rIns="0" bIns="0" rtlCol="0">
            <a:spAutoFit/>
          </a:bodyPr>
          <a:lstStyle/>
          <a:p>
            <a:pPr marL="355600" indent="-342900">
              <a:lnSpc>
                <a:spcPct val="100000"/>
              </a:lnSpc>
              <a:spcBef>
                <a:spcPts val="400"/>
              </a:spcBef>
              <a:buClr>
                <a:srgbClr val="3365CC"/>
              </a:buClr>
              <a:buFont typeface="Times New Roman"/>
              <a:buChar char="•"/>
              <a:tabLst>
                <a:tab pos="354965" algn="l"/>
                <a:tab pos="355600" algn="l"/>
              </a:tabLst>
            </a:pPr>
            <a:r>
              <a:rPr sz="2400" spc="-5" dirty="0">
                <a:latin typeface="Arial MT"/>
                <a:cs typeface="Arial MT"/>
              </a:rPr>
              <a:t>Self-replicating</a:t>
            </a:r>
            <a:r>
              <a:rPr sz="2400" spc="5" dirty="0">
                <a:latin typeface="Arial MT"/>
                <a:cs typeface="Arial MT"/>
              </a:rPr>
              <a:t> </a:t>
            </a:r>
            <a:r>
              <a:rPr sz="2400" spc="-10" dirty="0">
                <a:latin typeface="Arial MT"/>
                <a:cs typeface="Arial MT"/>
              </a:rPr>
              <a:t>code</a:t>
            </a:r>
            <a:endParaRPr sz="2400">
              <a:latin typeface="Arial MT"/>
              <a:cs typeface="Arial MT"/>
            </a:endParaRPr>
          </a:p>
          <a:p>
            <a:pPr marL="755015" lvl="1" indent="-286385">
              <a:lnSpc>
                <a:spcPct val="100000"/>
              </a:lnSpc>
              <a:spcBef>
                <a:spcPts val="250"/>
              </a:spcBef>
              <a:buChar char="–"/>
              <a:tabLst>
                <a:tab pos="755015" algn="l"/>
                <a:tab pos="755650" algn="l"/>
              </a:tabLst>
            </a:pPr>
            <a:r>
              <a:rPr sz="2000" spc="-5" dirty="0">
                <a:latin typeface="Arial MT"/>
                <a:cs typeface="Arial MT"/>
              </a:rPr>
              <a:t>Like</a:t>
            </a:r>
            <a:r>
              <a:rPr sz="2000" spc="-10" dirty="0">
                <a:latin typeface="Arial MT"/>
                <a:cs typeface="Arial MT"/>
              </a:rPr>
              <a:t> </a:t>
            </a:r>
            <a:r>
              <a:rPr sz="2000" spc="-5" dirty="0">
                <a:latin typeface="Arial MT"/>
                <a:cs typeface="Arial MT"/>
              </a:rPr>
              <a:t>replicating</a:t>
            </a:r>
            <a:r>
              <a:rPr sz="2000" spc="10" dirty="0">
                <a:latin typeface="Arial MT"/>
                <a:cs typeface="Arial MT"/>
              </a:rPr>
              <a:t> </a:t>
            </a:r>
            <a:r>
              <a:rPr sz="2000" spc="-5" dirty="0">
                <a:latin typeface="Arial MT"/>
                <a:cs typeface="Arial MT"/>
              </a:rPr>
              <a:t>Trojan</a:t>
            </a:r>
            <a:r>
              <a:rPr sz="2000" spc="5" dirty="0">
                <a:latin typeface="Arial MT"/>
                <a:cs typeface="Arial MT"/>
              </a:rPr>
              <a:t> </a:t>
            </a:r>
            <a:r>
              <a:rPr sz="2000" spc="-5" dirty="0">
                <a:latin typeface="Arial MT"/>
                <a:cs typeface="Arial MT"/>
              </a:rPr>
              <a:t>horse</a:t>
            </a:r>
            <a:endParaRPr sz="2000">
              <a:latin typeface="Arial MT"/>
              <a:cs typeface="Arial MT"/>
            </a:endParaRPr>
          </a:p>
          <a:p>
            <a:pPr marL="755015" lvl="1" indent="-286385">
              <a:lnSpc>
                <a:spcPct val="100000"/>
              </a:lnSpc>
              <a:spcBef>
                <a:spcPts val="240"/>
              </a:spcBef>
              <a:buChar char="–"/>
              <a:tabLst>
                <a:tab pos="755015" algn="l"/>
                <a:tab pos="755650" algn="l"/>
              </a:tabLst>
            </a:pPr>
            <a:r>
              <a:rPr sz="2000" spc="-5" dirty="0">
                <a:latin typeface="Arial MT"/>
                <a:cs typeface="Arial MT"/>
              </a:rPr>
              <a:t>Alters normal</a:t>
            </a:r>
            <a:r>
              <a:rPr sz="2000" spc="5" dirty="0">
                <a:latin typeface="Arial MT"/>
                <a:cs typeface="Arial MT"/>
              </a:rPr>
              <a:t> </a:t>
            </a:r>
            <a:r>
              <a:rPr sz="2000" spc="-5" dirty="0">
                <a:latin typeface="Arial MT"/>
                <a:cs typeface="Arial MT"/>
              </a:rPr>
              <a:t>code</a:t>
            </a:r>
            <a:r>
              <a:rPr sz="2000" spc="5" dirty="0">
                <a:latin typeface="Arial MT"/>
                <a:cs typeface="Arial MT"/>
              </a:rPr>
              <a:t> </a:t>
            </a:r>
            <a:r>
              <a:rPr sz="2000" spc="-5" dirty="0">
                <a:latin typeface="Arial MT"/>
                <a:cs typeface="Arial MT"/>
              </a:rPr>
              <a:t>with</a:t>
            </a:r>
            <a:r>
              <a:rPr sz="2000" spc="10" dirty="0">
                <a:latin typeface="Arial MT"/>
                <a:cs typeface="Arial MT"/>
              </a:rPr>
              <a:t> </a:t>
            </a:r>
            <a:r>
              <a:rPr sz="2000" spc="-5" dirty="0">
                <a:latin typeface="Arial MT"/>
                <a:cs typeface="Arial MT"/>
              </a:rPr>
              <a:t>“infected”</a:t>
            </a:r>
            <a:r>
              <a:rPr sz="2000" spc="-10" dirty="0">
                <a:latin typeface="Arial MT"/>
                <a:cs typeface="Arial MT"/>
              </a:rPr>
              <a:t> </a:t>
            </a:r>
            <a:r>
              <a:rPr sz="2000" spc="-5" dirty="0">
                <a:latin typeface="Arial MT"/>
                <a:cs typeface="Arial MT"/>
              </a:rPr>
              <a:t>version</a:t>
            </a:r>
            <a:endParaRPr sz="2000">
              <a:latin typeface="Arial MT"/>
              <a:cs typeface="Arial MT"/>
            </a:endParaRPr>
          </a:p>
          <a:p>
            <a:pPr marL="355600" indent="-342900">
              <a:lnSpc>
                <a:spcPct val="100000"/>
              </a:lnSpc>
              <a:spcBef>
                <a:spcPts val="280"/>
              </a:spcBef>
              <a:buClr>
                <a:srgbClr val="3365CC"/>
              </a:buClr>
              <a:buFont typeface="Times New Roman"/>
              <a:buChar char="•"/>
              <a:tabLst>
                <a:tab pos="354965" algn="l"/>
                <a:tab pos="355600" algn="l"/>
              </a:tabLst>
            </a:pPr>
            <a:r>
              <a:rPr sz="2400" spc="-5" dirty="0">
                <a:latin typeface="Arial MT"/>
                <a:cs typeface="Arial MT"/>
              </a:rPr>
              <a:t>No</a:t>
            </a:r>
            <a:r>
              <a:rPr sz="2400" spc="-25" dirty="0">
                <a:latin typeface="Arial MT"/>
                <a:cs typeface="Arial MT"/>
              </a:rPr>
              <a:t> </a:t>
            </a:r>
            <a:r>
              <a:rPr sz="2400" i="1" spc="-5" dirty="0">
                <a:solidFill>
                  <a:srgbClr val="003365"/>
                </a:solidFill>
                <a:latin typeface="Arial"/>
                <a:cs typeface="Arial"/>
              </a:rPr>
              <a:t>overt</a:t>
            </a:r>
            <a:r>
              <a:rPr sz="2400" i="1" spc="-15" dirty="0">
                <a:solidFill>
                  <a:srgbClr val="003365"/>
                </a:solidFill>
                <a:latin typeface="Arial"/>
                <a:cs typeface="Arial"/>
              </a:rPr>
              <a:t> </a:t>
            </a:r>
            <a:r>
              <a:rPr sz="2400" spc="-10" dirty="0">
                <a:latin typeface="Arial MT"/>
                <a:cs typeface="Arial MT"/>
              </a:rPr>
              <a:t>action</a:t>
            </a:r>
            <a:endParaRPr sz="2400">
              <a:latin typeface="Arial MT"/>
              <a:cs typeface="Arial MT"/>
            </a:endParaRPr>
          </a:p>
          <a:p>
            <a:pPr marL="755015" lvl="1" indent="-285750">
              <a:lnSpc>
                <a:spcPct val="100000"/>
              </a:lnSpc>
              <a:spcBef>
                <a:spcPts val="250"/>
              </a:spcBef>
              <a:buChar char="–"/>
              <a:tabLst>
                <a:tab pos="755015" algn="l"/>
                <a:tab pos="755650" algn="l"/>
              </a:tabLst>
            </a:pPr>
            <a:r>
              <a:rPr sz="2000" spc="-5" dirty="0">
                <a:latin typeface="Arial MT"/>
                <a:cs typeface="Arial MT"/>
              </a:rPr>
              <a:t>Generally</a:t>
            </a:r>
            <a:r>
              <a:rPr sz="2000" spc="5" dirty="0">
                <a:latin typeface="Arial MT"/>
                <a:cs typeface="Arial MT"/>
              </a:rPr>
              <a:t> </a:t>
            </a:r>
            <a:r>
              <a:rPr sz="2000" spc="-5" dirty="0">
                <a:latin typeface="Arial MT"/>
                <a:cs typeface="Arial MT"/>
              </a:rPr>
              <a:t>tries to</a:t>
            </a:r>
            <a:r>
              <a:rPr sz="2000" spc="-10" dirty="0">
                <a:latin typeface="Arial MT"/>
                <a:cs typeface="Arial MT"/>
              </a:rPr>
              <a:t> </a:t>
            </a:r>
            <a:r>
              <a:rPr sz="2000" spc="-5" dirty="0">
                <a:latin typeface="Arial MT"/>
                <a:cs typeface="Arial MT"/>
              </a:rPr>
              <a:t>remain</a:t>
            </a:r>
            <a:r>
              <a:rPr sz="2000" spc="10" dirty="0">
                <a:latin typeface="Arial MT"/>
                <a:cs typeface="Arial MT"/>
              </a:rPr>
              <a:t> </a:t>
            </a:r>
            <a:r>
              <a:rPr sz="2000" spc="-5" dirty="0">
                <a:latin typeface="Arial MT"/>
                <a:cs typeface="Arial MT"/>
              </a:rPr>
              <a:t>undetected</a:t>
            </a:r>
            <a:endParaRPr sz="2000">
              <a:latin typeface="Arial MT"/>
              <a:cs typeface="Arial MT"/>
            </a:endParaRPr>
          </a:p>
          <a:p>
            <a:pPr marL="355600" indent="-342900">
              <a:lnSpc>
                <a:spcPct val="100000"/>
              </a:lnSpc>
              <a:spcBef>
                <a:spcPts val="275"/>
              </a:spcBef>
              <a:buClr>
                <a:srgbClr val="3365CC"/>
              </a:buClr>
              <a:buFont typeface="Times New Roman"/>
              <a:buChar char="•"/>
              <a:tabLst>
                <a:tab pos="354965" algn="l"/>
                <a:tab pos="355600" algn="l"/>
              </a:tabLst>
            </a:pPr>
            <a:r>
              <a:rPr sz="2400" spc="-5" dirty="0">
                <a:latin typeface="Arial MT"/>
                <a:cs typeface="Arial MT"/>
              </a:rPr>
              <a:t>Operates</a:t>
            </a:r>
            <a:r>
              <a:rPr sz="2400" spc="-10" dirty="0">
                <a:latin typeface="Arial MT"/>
                <a:cs typeface="Arial MT"/>
              </a:rPr>
              <a:t> </a:t>
            </a:r>
            <a:r>
              <a:rPr sz="2400" spc="-5" dirty="0">
                <a:latin typeface="Arial MT"/>
                <a:cs typeface="Arial MT"/>
              </a:rPr>
              <a:t>when</a:t>
            </a:r>
            <a:r>
              <a:rPr sz="2400" dirty="0">
                <a:latin typeface="Arial MT"/>
                <a:cs typeface="Arial MT"/>
              </a:rPr>
              <a:t> </a:t>
            </a:r>
            <a:r>
              <a:rPr sz="2400" spc="-5" dirty="0">
                <a:latin typeface="Arial MT"/>
                <a:cs typeface="Arial MT"/>
              </a:rPr>
              <a:t>infected</a:t>
            </a:r>
            <a:r>
              <a:rPr sz="2400" dirty="0">
                <a:latin typeface="Arial MT"/>
                <a:cs typeface="Arial MT"/>
              </a:rPr>
              <a:t> </a:t>
            </a:r>
            <a:r>
              <a:rPr sz="2400" spc="-5" dirty="0">
                <a:latin typeface="Arial MT"/>
                <a:cs typeface="Arial MT"/>
              </a:rPr>
              <a:t>code</a:t>
            </a:r>
            <a:r>
              <a:rPr sz="2400" spc="-10" dirty="0">
                <a:latin typeface="Arial MT"/>
                <a:cs typeface="Arial MT"/>
              </a:rPr>
              <a:t> </a:t>
            </a:r>
            <a:r>
              <a:rPr sz="2400" spc="-5" dirty="0">
                <a:latin typeface="Arial MT"/>
                <a:cs typeface="Arial MT"/>
              </a:rPr>
              <a:t>executed</a:t>
            </a:r>
            <a:endParaRPr sz="2400">
              <a:latin typeface="Arial MT"/>
              <a:cs typeface="Arial MT"/>
            </a:endParaRPr>
          </a:p>
          <a:p>
            <a:pPr marR="2125980" algn="ctr">
              <a:lnSpc>
                <a:spcPct val="100000"/>
              </a:lnSpc>
              <a:spcBef>
                <a:spcPts val="250"/>
              </a:spcBef>
            </a:pPr>
            <a:r>
              <a:rPr sz="2000" spc="-5" dirty="0">
                <a:latin typeface="Arial MT"/>
                <a:cs typeface="Arial MT"/>
              </a:rPr>
              <a:t>If</a:t>
            </a:r>
            <a:r>
              <a:rPr sz="2000" spc="-35" dirty="0">
                <a:latin typeface="Arial MT"/>
                <a:cs typeface="Arial MT"/>
              </a:rPr>
              <a:t> </a:t>
            </a:r>
            <a:r>
              <a:rPr sz="2000" i="1" spc="-10" dirty="0">
                <a:latin typeface="Arial"/>
                <a:cs typeface="Arial"/>
              </a:rPr>
              <a:t>spread</a:t>
            </a:r>
            <a:r>
              <a:rPr sz="2000" i="1" spc="-5" dirty="0">
                <a:latin typeface="Arial"/>
                <a:cs typeface="Arial"/>
              </a:rPr>
              <a:t> </a:t>
            </a:r>
            <a:r>
              <a:rPr sz="2000" i="1" spc="-10" dirty="0">
                <a:latin typeface="Arial"/>
                <a:cs typeface="Arial"/>
              </a:rPr>
              <a:t>condition</a:t>
            </a:r>
            <a:r>
              <a:rPr sz="2000" i="1" spc="-35" dirty="0">
                <a:latin typeface="Arial"/>
                <a:cs typeface="Arial"/>
              </a:rPr>
              <a:t> </a:t>
            </a:r>
            <a:r>
              <a:rPr sz="1800" spc="-5" dirty="0">
                <a:latin typeface="Arial MT"/>
                <a:cs typeface="Arial MT"/>
              </a:rPr>
              <a:t>then</a:t>
            </a:r>
            <a:endParaRPr sz="1800">
              <a:latin typeface="Arial MT"/>
              <a:cs typeface="Arial MT"/>
            </a:endParaRPr>
          </a:p>
          <a:p>
            <a:pPr marR="2173605" algn="ctr">
              <a:lnSpc>
                <a:spcPct val="100000"/>
              </a:lnSpc>
              <a:spcBef>
                <a:spcPts val="240"/>
              </a:spcBef>
            </a:pPr>
            <a:r>
              <a:rPr sz="2000" spc="-5" dirty="0">
                <a:latin typeface="Arial MT"/>
                <a:cs typeface="Arial MT"/>
              </a:rPr>
              <a:t>For</a:t>
            </a:r>
            <a:r>
              <a:rPr sz="2000" spc="-25" dirty="0">
                <a:latin typeface="Arial MT"/>
                <a:cs typeface="Arial MT"/>
              </a:rPr>
              <a:t> </a:t>
            </a:r>
            <a:r>
              <a:rPr sz="2000" i="1" spc="-5" dirty="0">
                <a:latin typeface="Arial"/>
                <a:cs typeface="Arial"/>
              </a:rPr>
              <a:t>target</a:t>
            </a:r>
            <a:r>
              <a:rPr sz="2000" i="1" spc="-35" dirty="0">
                <a:latin typeface="Arial"/>
                <a:cs typeface="Arial"/>
              </a:rPr>
              <a:t> </a:t>
            </a:r>
            <a:r>
              <a:rPr sz="2000" i="1" spc="-5" dirty="0">
                <a:latin typeface="Arial"/>
                <a:cs typeface="Arial"/>
              </a:rPr>
              <a:t>files</a:t>
            </a:r>
            <a:endParaRPr sz="2000">
              <a:latin typeface="Arial"/>
              <a:cs typeface="Arial"/>
            </a:endParaRPr>
          </a:p>
          <a:p>
            <a:pPr marL="1075690" algn="ctr">
              <a:lnSpc>
                <a:spcPct val="100000"/>
              </a:lnSpc>
              <a:spcBef>
                <a:spcPts val="225"/>
              </a:spcBef>
            </a:pPr>
            <a:r>
              <a:rPr sz="1800" dirty="0">
                <a:latin typeface="Arial MT"/>
                <a:cs typeface="Arial MT"/>
              </a:rPr>
              <a:t>if</a:t>
            </a:r>
            <a:r>
              <a:rPr sz="1800" spc="-10" dirty="0">
                <a:latin typeface="Arial MT"/>
                <a:cs typeface="Arial MT"/>
              </a:rPr>
              <a:t> </a:t>
            </a:r>
            <a:r>
              <a:rPr sz="1800" i="1" spc="-5" dirty="0">
                <a:latin typeface="Arial"/>
                <a:cs typeface="Arial"/>
              </a:rPr>
              <a:t>not infected</a:t>
            </a:r>
            <a:r>
              <a:rPr sz="1800" i="1" spc="5" dirty="0">
                <a:latin typeface="Arial"/>
                <a:cs typeface="Arial"/>
              </a:rPr>
              <a:t> </a:t>
            </a:r>
            <a:r>
              <a:rPr sz="1800" spc="-5" dirty="0">
                <a:latin typeface="Arial MT"/>
                <a:cs typeface="Arial MT"/>
              </a:rPr>
              <a:t>then</a:t>
            </a:r>
            <a:r>
              <a:rPr sz="1800" spc="-10" dirty="0">
                <a:latin typeface="Arial MT"/>
                <a:cs typeface="Arial MT"/>
              </a:rPr>
              <a:t> </a:t>
            </a:r>
            <a:r>
              <a:rPr sz="1800" i="1" spc="-5" dirty="0">
                <a:latin typeface="Arial"/>
                <a:cs typeface="Arial"/>
              </a:rPr>
              <a:t>alter</a:t>
            </a:r>
            <a:r>
              <a:rPr sz="1800" i="1" dirty="0">
                <a:latin typeface="Arial"/>
                <a:cs typeface="Arial"/>
              </a:rPr>
              <a:t> </a:t>
            </a:r>
            <a:r>
              <a:rPr sz="1800" i="1" spc="-5" dirty="0">
                <a:latin typeface="Arial"/>
                <a:cs typeface="Arial"/>
              </a:rPr>
              <a:t>to include</a:t>
            </a:r>
            <a:r>
              <a:rPr sz="1800" i="1" dirty="0">
                <a:latin typeface="Arial"/>
                <a:cs typeface="Arial"/>
              </a:rPr>
              <a:t> </a:t>
            </a:r>
            <a:r>
              <a:rPr sz="1800" i="1" spc="-5" dirty="0">
                <a:latin typeface="Arial"/>
                <a:cs typeface="Arial"/>
              </a:rPr>
              <a:t>virus</a:t>
            </a:r>
            <a:endParaRPr sz="1800">
              <a:latin typeface="Arial"/>
              <a:cs typeface="Arial"/>
            </a:endParaRPr>
          </a:p>
          <a:p>
            <a:pPr marL="469900" marR="2399030">
              <a:lnSpc>
                <a:spcPts val="2640"/>
              </a:lnSpc>
              <a:spcBef>
                <a:spcPts val="95"/>
              </a:spcBef>
            </a:pPr>
            <a:r>
              <a:rPr sz="2000" spc="-5" dirty="0">
                <a:latin typeface="Arial MT"/>
                <a:cs typeface="Arial MT"/>
              </a:rPr>
              <a:t>Perform</a:t>
            </a:r>
            <a:r>
              <a:rPr sz="2000" spc="-30" dirty="0">
                <a:latin typeface="Arial MT"/>
                <a:cs typeface="Arial MT"/>
              </a:rPr>
              <a:t> </a:t>
            </a:r>
            <a:r>
              <a:rPr sz="2000" spc="-5" dirty="0">
                <a:latin typeface="Arial MT"/>
                <a:cs typeface="Arial MT"/>
              </a:rPr>
              <a:t>malicious</a:t>
            </a:r>
            <a:r>
              <a:rPr sz="2000" spc="5" dirty="0">
                <a:latin typeface="Arial MT"/>
                <a:cs typeface="Arial MT"/>
              </a:rPr>
              <a:t> </a:t>
            </a:r>
            <a:r>
              <a:rPr sz="2000" spc="-5" dirty="0">
                <a:latin typeface="Arial MT"/>
                <a:cs typeface="Arial MT"/>
              </a:rPr>
              <a:t>action </a:t>
            </a:r>
            <a:r>
              <a:rPr sz="2000" spc="-540" dirty="0">
                <a:latin typeface="Arial MT"/>
                <a:cs typeface="Arial MT"/>
              </a:rPr>
              <a:t> </a:t>
            </a:r>
            <a:r>
              <a:rPr sz="2000" spc="-5" dirty="0">
                <a:latin typeface="Arial MT"/>
                <a:cs typeface="Arial MT"/>
              </a:rPr>
              <a:t>Execute</a:t>
            </a:r>
            <a:r>
              <a:rPr sz="2000" spc="-40" dirty="0">
                <a:latin typeface="Arial MT"/>
                <a:cs typeface="Arial MT"/>
              </a:rPr>
              <a:t> </a:t>
            </a:r>
            <a:r>
              <a:rPr sz="2000" spc="-5" dirty="0">
                <a:latin typeface="Arial MT"/>
                <a:cs typeface="Arial MT"/>
              </a:rPr>
              <a:t>normal</a:t>
            </a:r>
            <a:r>
              <a:rPr sz="2000" spc="-25" dirty="0">
                <a:latin typeface="Arial MT"/>
                <a:cs typeface="Arial MT"/>
              </a:rPr>
              <a:t> </a:t>
            </a:r>
            <a:r>
              <a:rPr sz="2000" spc="-10" dirty="0">
                <a:latin typeface="Arial MT"/>
                <a:cs typeface="Arial MT"/>
              </a:rPr>
              <a:t>program</a:t>
            </a:r>
            <a:endParaRPr sz="2000">
              <a:latin typeface="Arial MT"/>
              <a:cs typeface="Arial MT"/>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6</a:t>
            </a:fld>
            <a:endParaRPr spc="-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5299075" cy="695960"/>
          </a:xfrm>
          <a:prstGeom prst="rect">
            <a:avLst/>
          </a:prstGeom>
        </p:spPr>
        <p:txBody>
          <a:bodyPr vert="horz" wrap="square" lIns="0" tIns="12065" rIns="0" bIns="0" rtlCol="0">
            <a:spAutoFit/>
          </a:bodyPr>
          <a:lstStyle/>
          <a:p>
            <a:pPr marL="12700">
              <a:lnSpc>
                <a:spcPct val="100000"/>
              </a:lnSpc>
              <a:spcBef>
                <a:spcPts val="95"/>
              </a:spcBef>
            </a:pPr>
            <a:r>
              <a:rPr spc="-5" dirty="0"/>
              <a:t>Virus</a:t>
            </a:r>
            <a:r>
              <a:rPr spc="-15" dirty="0"/>
              <a:t> </a:t>
            </a:r>
            <a:r>
              <a:rPr spc="-5" dirty="0"/>
              <a:t>Infection</a:t>
            </a:r>
            <a:r>
              <a:rPr spc="-15" dirty="0"/>
              <a:t> </a:t>
            </a:r>
            <a:r>
              <a:rPr spc="-5" dirty="0"/>
              <a:t>Vectors</a:t>
            </a:r>
          </a:p>
        </p:txBody>
      </p:sp>
      <p:grpSp>
        <p:nvGrpSpPr>
          <p:cNvPr id="3" name="object 3"/>
          <p:cNvGrpSpPr/>
          <p:nvPr/>
        </p:nvGrpSpPr>
        <p:grpSpPr>
          <a:xfrm>
            <a:off x="774839" y="729996"/>
            <a:ext cx="9144000" cy="1333500"/>
            <a:chOff x="774839" y="729996"/>
            <a:chExt cx="9144000" cy="1333500"/>
          </a:xfrm>
        </p:grpSpPr>
        <p:pic>
          <p:nvPicPr>
            <p:cNvPr id="4" name="object 4"/>
            <p:cNvPicPr/>
            <p:nvPr/>
          </p:nvPicPr>
          <p:blipFill>
            <a:blip r:embed="rId2" cstate="print"/>
            <a:stretch>
              <a:fillRect/>
            </a:stretch>
          </p:blipFill>
          <p:spPr>
            <a:xfrm>
              <a:off x="8160892" y="729996"/>
              <a:ext cx="1757946" cy="476250"/>
            </a:xfrm>
            <a:prstGeom prst="rect">
              <a:avLst/>
            </a:prstGeom>
          </p:spPr>
        </p:pic>
        <p:sp>
          <p:nvSpPr>
            <p:cNvPr id="5" name="object 5"/>
            <p:cNvSpPr/>
            <p:nvPr/>
          </p:nvSpPr>
          <p:spPr>
            <a:xfrm>
              <a:off x="774839" y="120624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6" name="object 6"/>
            <p:cNvSpPr/>
            <p:nvPr/>
          </p:nvSpPr>
          <p:spPr>
            <a:xfrm>
              <a:off x="8117472" y="1206246"/>
              <a:ext cx="1801495" cy="251460"/>
            </a:xfrm>
            <a:custGeom>
              <a:avLst/>
              <a:gdLst/>
              <a:ahLst/>
              <a:cxnLst/>
              <a:rect l="l" t="t" r="r" b="b"/>
              <a:pathLst>
                <a:path w="1801495" h="251459">
                  <a:moveTo>
                    <a:pt x="1735061" y="120395"/>
                  </a:moveTo>
                  <a:lnTo>
                    <a:pt x="1669529" y="117347"/>
                  </a:lnTo>
                  <a:lnTo>
                    <a:pt x="1623533" y="114789"/>
                  </a:lnTo>
                  <a:lnTo>
                    <a:pt x="1575978" y="109168"/>
                  </a:lnTo>
                  <a:lnTo>
                    <a:pt x="1527571" y="101047"/>
                  </a:lnTo>
                  <a:lnTo>
                    <a:pt x="1479021" y="90992"/>
                  </a:lnTo>
                  <a:lnTo>
                    <a:pt x="1431034" y="79566"/>
                  </a:lnTo>
                  <a:lnTo>
                    <a:pt x="1384319" y="67335"/>
                  </a:lnTo>
                  <a:lnTo>
                    <a:pt x="1339583" y="54863"/>
                  </a:lnTo>
                  <a:lnTo>
                    <a:pt x="1331963" y="53339"/>
                  </a:lnTo>
                  <a:lnTo>
                    <a:pt x="1329677" y="51815"/>
                  </a:lnTo>
                  <a:lnTo>
                    <a:pt x="1311540" y="0"/>
                  </a:lnTo>
                  <a:lnTo>
                    <a:pt x="1223473" y="0"/>
                  </a:lnTo>
                  <a:lnTo>
                    <a:pt x="1270874" y="50484"/>
                  </a:lnTo>
                  <a:lnTo>
                    <a:pt x="1311324" y="76555"/>
                  </a:lnTo>
                  <a:lnTo>
                    <a:pt x="1354811" y="92852"/>
                  </a:lnTo>
                  <a:lnTo>
                    <a:pt x="1402653" y="103347"/>
                  </a:lnTo>
                  <a:lnTo>
                    <a:pt x="1456169" y="112013"/>
                  </a:lnTo>
                  <a:lnTo>
                    <a:pt x="1474457" y="115061"/>
                  </a:lnTo>
                  <a:lnTo>
                    <a:pt x="1491983" y="118871"/>
                  </a:lnTo>
                  <a:lnTo>
                    <a:pt x="1537610" y="127497"/>
                  </a:lnTo>
                  <a:lnTo>
                    <a:pt x="1583849" y="131137"/>
                  </a:lnTo>
                  <a:lnTo>
                    <a:pt x="1630363" y="130768"/>
                  </a:lnTo>
                  <a:lnTo>
                    <a:pt x="1676815" y="127369"/>
                  </a:lnTo>
                  <a:lnTo>
                    <a:pt x="1722869" y="121919"/>
                  </a:lnTo>
                  <a:lnTo>
                    <a:pt x="1729727" y="121157"/>
                  </a:lnTo>
                  <a:lnTo>
                    <a:pt x="1732775" y="120395"/>
                  </a:lnTo>
                  <a:lnTo>
                    <a:pt x="1735061" y="120395"/>
                  </a:lnTo>
                  <a:close/>
                </a:path>
                <a:path w="1801495" h="251459">
                  <a:moveTo>
                    <a:pt x="1801368" y="1321"/>
                  </a:moveTo>
                  <a:lnTo>
                    <a:pt x="1801368" y="0"/>
                  </a:lnTo>
                  <a:lnTo>
                    <a:pt x="1799449" y="0"/>
                  </a:lnTo>
                  <a:lnTo>
                    <a:pt x="1790687" y="761"/>
                  </a:lnTo>
                  <a:lnTo>
                    <a:pt x="1772399" y="793"/>
                  </a:lnTo>
                  <a:lnTo>
                    <a:pt x="1754873" y="1523"/>
                  </a:lnTo>
                  <a:lnTo>
                    <a:pt x="1722869" y="1444"/>
                  </a:lnTo>
                  <a:lnTo>
                    <a:pt x="1699975" y="1004"/>
                  </a:lnTo>
                  <a:lnTo>
                    <a:pt x="1673205" y="0"/>
                  </a:lnTo>
                  <a:lnTo>
                    <a:pt x="1489506" y="0"/>
                  </a:lnTo>
                  <a:lnTo>
                    <a:pt x="1551199" y="17062"/>
                  </a:lnTo>
                  <a:lnTo>
                    <a:pt x="1616189" y="22859"/>
                  </a:lnTo>
                  <a:lnTo>
                    <a:pt x="1650629" y="22700"/>
                  </a:lnTo>
                  <a:lnTo>
                    <a:pt x="1719309" y="17437"/>
                  </a:lnTo>
                  <a:lnTo>
                    <a:pt x="1772399" y="9143"/>
                  </a:lnTo>
                  <a:lnTo>
                    <a:pt x="1790687" y="4571"/>
                  </a:lnTo>
                  <a:lnTo>
                    <a:pt x="1801368" y="1321"/>
                  </a:lnTo>
                  <a:close/>
                </a:path>
                <a:path w="1801495" h="251459">
                  <a:moveTo>
                    <a:pt x="158962" y="0"/>
                  </a:moveTo>
                  <a:lnTo>
                    <a:pt x="109969" y="0"/>
                  </a:lnTo>
                  <a:lnTo>
                    <a:pt x="105905" y="3047"/>
                  </a:lnTo>
                  <a:lnTo>
                    <a:pt x="87626" y="16390"/>
                  </a:lnTo>
                  <a:lnTo>
                    <a:pt x="67895" y="28555"/>
                  </a:lnTo>
                  <a:lnTo>
                    <a:pt x="47739" y="40159"/>
                  </a:lnTo>
                  <a:lnTo>
                    <a:pt x="28181" y="51815"/>
                  </a:lnTo>
                  <a:lnTo>
                    <a:pt x="12179" y="61721"/>
                  </a:lnTo>
                  <a:lnTo>
                    <a:pt x="0" y="67811"/>
                  </a:lnTo>
                  <a:lnTo>
                    <a:pt x="0" y="69986"/>
                  </a:lnTo>
                  <a:lnTo>
                    <a:pt x="11417" y="72389"/>
                  </a:lnTo>
                  <a:lnTo>
                    <a:pt x="25133" y="71627"/>
                  </a:lnTo>
                  <a:lnTo>
                    <a:pt x="49457" y="59821"/>
                  </a:lnTo>
                  <a:lnTo>
                    <a:pt x="71453" y="44586"/>
                  </a:lnTo>
                  <a:lnTo>
                    <a:pt x="95434" y="29536"/>
                  </a:lnTo>
                  <a:lnTo>
                    <a:pt x="125717" y="18287"/>
                  </a:lnTo>
                  <a:lnTo>
                    <a:pt x="144005" y="10667"/>
                  </a:lnTo>
                  <a:lnTo>
                    <a:pt x="158962" y="0"/>
                  </a:lnTo>
                  <a:close/>
                </a:path>
                <a:path w="1801495" h="251459">
                  <a:moveTo>
                    <a:pt x="394258" y="0"/>
                  </a:moveTo>
                  <a:lnTo>
                    <a:pt x="321952" y="0"/>
                  </a:lnTo>
                  <a:lnTo>
                    <a:pt x="317741" y="5333"/>
                  </a:lnTo>
                  <a:lnTo>
                    <a:pt x="299453" y="28193"/>
                  </a:lnTo>
                  <a:lnTo>
                    <a:pt x="281165" y="51815"/>
                  </a:lnTo>
                  <a:lnTo>
                    <a:pt x="263639" y="75437"/>
                  </a:lnTo>
                  <a:lnTo>
                    <a:pt x="247637" y="99821"/>
                  </a:lnTo>
                  <a:lnTo>
                    <a:pt x="233921" y="124967"/>
                  </a:lnTo>
                  <a:lnTo>
                    <a:pt x="211823" y="145541"/>
                  </a:lnTo>
                  <a:lnTo>
                    <a:pt x="201155" y="154685"/>
                  </a:lnTo>
                  <a:lnTo>
                    <a:pt x="189725" y="163829"/>
                  </a:lnTo>
                  <a:lnTo>
                    <a:pt x="179057" y="173735"/>
                  </a:lnTo>
                  <a:lnTo>
                    <a:pt x="167627" y="182117"/>
                  </a:lnTo>
                  <a:lnTo>
                    <a:pt x="147977" y="198162"/>
                  </a:lnTo>
                  <a:lnTo>
                    <a:pt x="128065" y="211983"/>
                  </a:lnTo>
                  <a:lnTo>
                    <a:pt x="107550" y="224778"/>
                  </a:lnTo>
                  <a:lnTo>
                    <a:pt x="86093" y="237743"/>
                  </a:lnTo>
                  <a:lnTo>
                    <a:pt x="73901" y="243077"/>
                  </a:lnTo>
                  <a:lnTo>
                    <a:pt x="53544" y="251460"/>
                  </a:lnTo>
                  <a:lnTo>
                    <a:pt x="70012" y="251460"/>
                  </a:lnTo>
                  <a:lnTo>
                    <a:pt x="101760" y="240500"/>
                  </a:lnTo>
                  <a:lnTo>
                    <a:pt x="135237" y="227309"/>
                  </a:lnTo>
                  <a:lnTo>
                    <a:pt x="166812" y="210572"/>
                  </a:lnTo>
                  <a:lnTo>
                    <a:pt x="195059" y="188213"/>
                  </a:lnTo>
                  <a:lnTo>
                    <a:pt x="205727" y="180593"/>
                  </a:lnTo>
                  <a:lnTo>
                    <a:pt x="214871" y="172211"/>
                  </a:lnTo>
                  <a:lnTo>
                    <a:pt x="224777" y="163829"/>
                  </a:lnTo>
                  <a:lnTo>
                    <a:pt x="233921" y="155447"/>
                  </a:lnTo>
                  <a:lnTo>
                    <a:pt x="243827" y="147065"/>
                  </a:lnTo>
                  <a:lnTo>
                    <a:pt x="254495" y="139445"/>
                  </a:lnTo>
                  <a:lnTo>
                    <a:pt x="264401" y="133349"/>
                  </a:lnTo>
                  <a:lnTo>
                    <a:pt x="274307" y="126491"/>
                  </a:lnTo>
                  <a:lnTo>
                    <a:pt x="310078" y="103509"/>
                  </a:lnTo>
                  <a:lnTo>
                    <a:pt x="349446" y="58226"/>
                  </a:lnTo>
                  <a:lnTo>
                    <a:pt x="366509" y="33527"/>
                  </a:lnTo>
                  <a:lnTo>
                    <a:pt x="380987" y="14477"/>
                  </a:lnTo>
                  <a:lnTo>
                    <a:pt x="394258" y="0"/>
                  </a:lnTo>
                  <a:close/>
                </a:path>
              </a:pathLst>
            </a:custGeom>
            <a:solidFill>
              <a:srgbClr val="000000"/>
            </a:solidFill>
          </p:spPr>
          <p:txBody>
            <a:bodyPr wrap="square" lIns="0" tIns="0" rIns="0" bIns="0" rtlCol="0"/>
            <a:lstStyle/>
            <a:p>
              <a:endParaRPr/>
            </a:p>
          </p:txBody>
        </p:sp>
        <p:sp>
          <p:nvSpPr>
            <p:cNvPr id="7" name="object 7"/>
            <p:cNvSpPr/>
            <p:nvPr/>
          </p:nvSpPr>
          <p:spPr>
            <a:xfrm>
              <a:off x="8423796" y="1206258"/>
              <a:ext cx="991869" cy="67945"/>
            </a:xfrm>
            <a:custGeom>
              <a:avLst/>
              <a:gdLst/>
              <a:ahLst/>
              <a:cxnLst/>
              <a:rect l="l" t="t" r="r" b="b"/>
              <a:pathLst>
                <a:path w="991870" h="67944">
                  <a:moveTo>
                    <a:pt x="56222" y="0"/>
                  </a:moveTo>
                  <a:lnTo>
                    <a:pt x="39458" y="0"/>
                  </a:lnTo>
                  <a:lnTo>
                    <a:pt x="30822" y="12966"/>
                  </a:lnTo>
                  <a:lnTo>
                    <a:pt x="19113" y="33528"/>
                  </a:lnTo>
                  <a:lnTo>
                    <a:pt x="0" y="67818"/>
                  </a:lnTo>
                  <a:lnTo>
                    <a:pt x="12954" y="56388"/>
                  </a:lnTo>
                  <a:lnTo>
                    <a:pt x="28435" y="40716"/>
                  </a:lnTo>
                  <a:lnTo>
                    <a:pt x="43573" y="20142"/>
                  </a:lnTo>
                  <a:lnTo>
                    <a:pt x="56222" y="0"/>
                  </a:lnTo>
                  <a:close/>
                </a:path>
                <a:path w="991870" h="67944">
                  <a:moveTo>
                    <a:pt x="991362" y="22860"/>
                  </a:moveTo>
                  <a:lnTo>
                    <a:pt x="989076" y="14478"/>
                  </a:lnTo>
                  <a:lnTo>
                    <a:pt x="984504" y="7620"/>
                  </a:lnTo>
                  <a:lnTo>
                    <a:pt x="978408" y="762"/>
                  </a:lnTo>
                  <a:lnTo>
                    <a:pt x="978408" y="20574"/>
                  </a:lnTo>
                  <a:lnTo>
                    <a:pt x="979932" y="25146"/>
                  </a:lnTo>
                  <a:lnTo>
                    <a:pt x="982218" y="29718"/>
                  </a:lnTo>
                  <a:lnTo>
                    <a:pt x="984504" y="32766"/>
                  </a:lnTo>
                  <a:lnTo>
                    <a:pt x="989076" y="32004"/>
                  </a:lnTo>
                  <a:lnTo>
                    <a:pt x="991362" y="22860"/>
                  </a:lnTo>
                  <a:close/>
                </a:path>
              </a:pathLst>
            </a:custGeom>
            <a:solidFill>
              <a:srgbClr val="FFFFFF"/>
            </a:solidFill>
          </p:spPr>
          <p:txBody>
            <a:bodyPr wrap="square" lIns="0" tIns="0" rIns="0" bIns="0" rtlCol="0"/>
            <a:lstStyle/>
            <a:p>
              <a:endParaRPr/>
            </a:p>
          </p:txBody>
        </p:sp>
      </p:grpSp>
      <p:sp>
        <p:nvSpPr>
          <p:cNvPr id="8" name="object 8"/>
          <p:cNvSpPr txBox="1"/>
          <p:nvPr/>
        </p:nvSpPr>
        <p:spPr>
          <a:xfrm>
            <a:off x="1310773" y="1811070"/>
            <a:ext cx="4342765" cy="1433830"/>
          </a:xfrm>
          <a:prstGeom prst="rect">
            <a:avLst/>
          </a:prstGeom>
        </p:spPr>
        <p:txBody>
          <a:bodyPr vert="horz" wrap="square" lIns="0" tIns="55244" rIns="0" bIns="0" rtlCol="0">
            <a:spAutoFit/>
          </a:bodyPr>
          <a:lstStyle/>
          <a:p>
            <a:pPr marL="355600" indent="-342900">
              <a:lnSpc>
                <a:spcPct val="100000"/>
              </a:lnSpc>
              <a:spcBef>
                <a:spcPts val="434"/>
              </a:spcBef>
              <a:buClr>
                <a:srgbClr val="3365CC"/>
              </a:buClr>
              <a:buFont typeface="Times New Roman"/>
              <a:buChar char="•"/>
              <a:tabLst>
                <a:tab pos="354965" algn="l"/>
                <a:tab pos="355600" algn="l"/>
              </a:tabLst>
            </a:pPr>
            <a:r>
              <a:rPr sz="2800" dirty="0">
                <a:latin typeface="Arial MT"/>
                <a:cs typeface="Arial MT"/>
              </a:rPr>
              <a:t>Boot</a:t>
            </a:r>
            <a:r>
              <a:rPr sz="2800" spc="-35" dirty="0">
                <a:latin typeface="Arial MT"/>
                <a:cs typeface="Arial MT"/>
              </a:rPr>
              <a:t> </a:t>
            </a:r>
            <a:r>
              <a:rPr sz="2800" dirty="0">
                <a:latin typeface="Arial MT"/>
                <a:cs typeface="Arial MT"/>
              </a:rPr>
              <a:t>Sector</a:t>
            </a:r>
            <a:r>
              <a:rPr sz="2800" spc="-35" dirty="0">
                <a:latin typeface="Arial MT"/>
                <a:cs typeface="Arial MT"/>
              </a:rPr>
              <a:t> </a:t>
            </a:r>
            <a:r>
              <a:rPr sz="2800" spc="-5" dirty="0">
                <a:latin typeface="Arial MT"/>
                <a:cs typeface="Arial MT"/>
              </a:rPr>
              <a:t>(USB</a:t>
            </a:r>
            <a:r>
              <a:rPr sz="2800" spc="-30" dirty="0">
                <a:latin typeface="Arial MT"/>
                <a:cs typeface="Arial MT"/>
              </a:rPr>
              <a:t> </a:t>
            </a:r>
            <a:r>
              <a:rPr sz="2800" dirty="0">
                <a:latin typeface="Arial MT"/>
                <a:cs typeface="Arial MT"/>
              </a:rPr>
              <a:t>drives)</a:t>
            </a:r>
            <a:endParaRPr sz="2800">
              <a:latin typeface="Arial MT"/>
              <a:cs typeface="Arial MT"/>
            </a:endParaRPr>
          </a:p>
          <a:p>
            <a:pPr marL="355600" indent="-342900">
              <a:lnSpc>
                <a:spcPct val="100000"/>
              </a:lnSpc>
              <a:spcBef>
                <a:spcPts val="335"/>
              </a:spcBef>
              <a:buClr>
                <a:srgbClr val="3365CC"/>
              </a:buClr>
              <a:buFont typeface="Times New Roman"/>
              <a:buChar char="•"/>
              <a:tabLst>
                <a:tab pos="354965" algn="l"/>
                <a:tab pos="355600" algn="l"/>
              </a:tabLst>
            </a:pPr>
            <a:r>
              <a:rPr sz="2800" dirty="0">
                <a:latin typeface="Arial MT"/>
                <a:cs typeface="Arial MT"/>
              </a:rPr>
              <a:t>Executable</a:t>
            </a:r>
            <a:endParaRPr sz="2800">
              <a:latin typeface="Arial MT"/>
              <a:cs typeface="Arial MT"/>
            </a:endParaRPr>
          </a:p>
          <a:p>
            <a:pPr marL="355600" indent="-342900">
              <a:lnSpc>
                <a:spcPct val="100000"/>
              </a:lnSpc>
              <a:spcBef>
                <a:spcPts val="335"/>
              </a:spcBef>
              <a:buClr>
                <a:srgbClr val="3365CC"/>
              </a:buClr>
              <a:buFont typeface="Times New Roman"/>
              <a:buChar char="•"/>
              <a:tabLst>
                <a:tab pos="354965" algn="l"/>
                <a:tab pos="355600" algn="l"/>
              </a:tabLst>
            </a:pPr>
            <a:r>
              <a:rPr sz="2800" spc="-5" dirty="0">
                <a:latin typeface="Arial MT"/>
                <a:cs typeface="Arial MT"/>
              </a:rPr>
              <a:t>Macro</a:t>
            </a:r>
            <a:r>
              <a:rPr sz="2800" spc="-80" dirty="0">
                <a:latin typeface="Arial MT"/>
                <a:cs typeface="Arial MT"/>
              </a:rPr>
              <a:t> </a:t>
            </a:r>
            <a:r>
              <a:rPr sz="2800" dirty="0">
                <a:latin typeface="Arial MT"/>
                <a:cs typeface="Arial MT"/>
              </a:rPr>
              <a:t>files</a:t>
            </a:r>
            <a:endParaRPr sz="2800">
              <a:latin typeface="Arial MT"/>
              <a:cs typeface="Arial MT"/>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7</a:t>
            </a:fld>
            <a:endParaRPr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3672204" cy="695960"/>
          </a:xfrm>
          <a:prstGeom prst="rect">
            <a:avLst/>
          </a:prstGeom>
        </p:spPr>
        <p:txBody>
          <a:bodyPr vert="horz" wrap="square" lIns="0" tIns="12065" rIns="0" bIns="0" rtlCol="0">
            <a:spAutoFit/>
          </a:bodyPr>
          <a:lstStyle/>
          <a:p>
            <a:pPr marL="12700">
              <a:lnSpc>
                <a:spcPct val="100000"/>
              </a:lnSpc>
              <a:spcBef>
                <a:spcPts val="95"/>
              </a:spcBef>
            </a:pPr>
            <a:r>
              <a:rPr spc="-5" dirty="0"/>
              <a:t>Virus</a:t>
            </a:r>
            <a:r>
              <a:rPr spc="-45" dirty="0"/>
              <a:t> </a:t>
            </a:r>
            <a:r>
              <a:rPr spc="-5" dirty="0"/>
              <a:t>Properties</a:t>
            </a:r>
          </a:p>
        </p:txBody>
      </p:sp>
      <p:grpSp>
        <p:nvGrpSpPr>
          <p:cNvPr id="3" name="object 3"/>
          <p:cNvGrpSpPr/>
          <p:nvPr/>
        </p:nvGrpSpPr>
        <p:grpSpPr>
          <a:xfrm>
            <a:off x="774839" y="729996"/>
            <a:ext cx="9144000" cy="3048000"/>
            <a:chOff x="774839" y="729996"/>
            <a:chExt cx="9144000" cy="3048000"/>
          </a:xfrm>
        </p:grpSpPr>
        <p:pic>
          <p:nvPicPr>
            <p:cNvPr id="4" name="object 4"/>
            <p:cNvPicPr/>
            <p:nvPr/>
          </p:nvPicPr>
          <p:blipFill>
            <a:blip r:embed="rId2" cstate="print"/>
            <a:stretch>
              <a:fillRect/>
            </a:stretch>
          </p:blipFill>
          <p:spPr>
            <a:xfrm>
              <a:off x="8160892" y="729996"/>
              <a:ext cx="1757946" cy="476250"/>
            </a:xfrm>
            <a:prstGeom prst="rect">
              <a:avLst/>
            </a:prstGeom>
          </p:spPr>
        </p:pic>
        <p:sp>
          <p:nvSpPr>
            <p:cNvPr id="5" name="object 5"/>
            <p:cNvSpPr/>
            <p:nvPr/>
          </p:nvSpPr>
          <p:spPr>
            <a:xfrm>
              <a:off x="774839" y="120624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6" name="object 6"/>
            <p:cNvSpPr/>
            <p:nvPr/>
          </p:nvSpPr>
          <p:spPr>
            <a:xfrm>
              <a:off x="8117472" y="1206246"/>
              <a:ext cx="1801495" cy="251460"/>
            </a:xfrm>
            <a:custGeom>
              <a:avLst/>
              <a:gdLst/>
              <a:ahLst/>
              <a:cxnLst/>
              <a:rect l="l" t="t" r="r" b="b"/>
              <a:pathLst>
                <a:path w="1801495" h="251459">
                  <a:moveTo>
                    <a:pt x="1735061" y="120395"/>
                  </a:moveTo>
                  <a:lnTo>
                    <a:pt x="1669529" y="117347"/>
                  </a:lnTo>
                  <a:lnTo>
                    <a:pt x="1623533" y="114789"/>
                  </a:lnTo>
                  <a:lnTo>
                    <a:pt x="1575978" y="109168"/>
                  </a:lnTo>
                  <a:lnTo>
                    <a:pt x="1527571" y="101047"/>
                  </a:lnTo>
                  <a:lnTo>
                    <a:pt x="1479021" y="90992"/>
                  </a:lnTo>
                  <a:lnTo>
                    <a:pt x="1431034" y="79566"/>
                  </a:lnTo>
                  <a:lnTo>
                    <a:pt x="1384319" y="67335"/>
                  </a:lnTo>
                  <a:lnTo>
                    <a:pt x="1339583" y="54863"/>
                  </a:lnTo>
                  <a:lnTo>
                    <a:pt x="1331963" y="53339"/>
                  </a:lnTo>
                  <a:lnTo>
                    <a:pt x="1329677" y="51815"/>
                  </a:lnTo>
                  <a:lnTo>
                    <a:pt x="1311540" y="0"/>
                  </a:lnTo>
                  <a:lnTo>
                    <a:pt x="1223473" y="0"/>
                  </a:lnTo>
                  <a:lnTo>
                    <a:pt x="1270874" y="50484"/>
                  </a:lnTo>
                  <a:lnTo>
                    <a:pt x="1311324" y="76555"/>
                  </a:lnTo>
                  <a:lnTo>
                    <a:pt x="1354811" y="92852"/>
                  </a:lnTo>
                  <a:lnTo>
                    <a:pt x="1402653" y="103347"/>
                  </a:lnTo>
                  <a:lnTo>
                    <a:pt x="1456169" y="112013"/>
                  </a:lnTo>
                  <a:lnTo>
                    <a:pt x="1474457" y="115061"/>
                  </a:lnTo>
                  <a:lnTo>
                    <a:pt x="1491983" y="118871"/>
                  </a:lnTo>
                  <a:lnTo>
                    <a:pt x="1537610" y="127497"/>
                  </a:lnTo>
                  <a:lnTo>
                    <a:pt x="1583849" y="131137"/>
                  </a:lnTo>
                  <a:lnTo>
                    <a:pt x="1630363" y="130768"/>
                  </a:lnTo>
                  <a:lnTo>
                    <a:pt x="1676815" y="127369"/>
                  </a:lnTo>
                  <a:lnTo>
                    <a:pt x="1722869" y="121919"/>
                  </a:lnTo>
                  <a:lnTo>
                    <a:pt x="1729727" y="121157"/>
                  </a:lnTo>
                  <a:lnTo>
                    <a:pt x="1732775" y="120395"/>
                  </a:lnTo>
                  <a:lnTo>
                    <a:pt x="1735061" y="120395"/>
                  </a:lnTo>
                  <a:close/>
                </a:path>
                <a:path w="1801495" h="251459">
                  <a:moveTo>
                    <a:pt x="1801368" y="1321"/>
                  </a:moveTo>
                  <a:lnTo>
                    <a:pt x="1801368" y="0"/>
                  </a:lnTo>
                  <a:lnTo>
                    <a:pt x="1799449" y="0"/>
                  </a:lnTo>
                  <a:lnTo>
                    <a:pt x="1790687" y="761"/>
                  </a:lnTo>
                  <a:lnTo>
                    <a:pt x="1772399" y="793"/>
                  </a:lnTo>
                  <a:lnTo>
                    <a:pt x="1754873" y="1523"/>
                  </a:lnTo>
                  <a:lnTo>
                    <a:pt x="1722869" y="1444"/>
                  </a:lnTo>
                  <a:lnTo>
                    <a:pt x="1699975" y="1004"/>
                  </a:lnTo>
                  <a:lnTo>
                    <a:pt x="1673205" y="0"/>
                  </a:lnTo>
                  <a:lnTo>
                    <a:pt x="1489506" y="0"/>
                  </a:lnTo>
                  <a:lnTo>
                    <a:pt x="1551199" y="17062"/>
                  </a:lnTo>
                  <a:lnTo>
                    <a:pt x="1616189" y="22859"/>
                  </a:lnTo>
                  <a:lnTo>
                    <a:pt x="1650629" y="22700"/>
                  </a:lnTo>
                  <a:lnTo>
                    <a:pt x="1719309" y="17437"/>
                  </a:lnTo>
                  <a:lnTo>
                    <a:pt x="1772399" y="9143"/>
                  </a:lnTo>
                  <a:lnTo>
                    <a:pt x="1790687" y="4571"/>
                  </a:lnTo>
                  <a:lnTo>
                    <a:pt x="1801368" y="1321"/>
                  </a:lnTo>
                  <a:close/>
                </a:path>
                <a:path w="1801495" h="251459">
                  <a:moveTo>
                    <a:pt x="158962" y="0"/>
                  </a:moveTo>
                  <a:lnTo>
                    <a:pt x="109969" y="0"/>
                  </a:lnTo>
                  <a:lnTo>
                    <a:pt x="105905" y="3047"/>
                  </a:lnTo>
                  <a:lnTo>
                    <a:pt x="87626" y="16390"/>
                  </a:lnTo>
                  <a:lnTo>
                    <a:pt x="67895" y="28555"/>
                  </a:lnTo>
                  <a:lnTo>
                    <a:pt x="47739" y="40159"/>
                  </a:lnTo>
                  <a:lnTo>
                    <a:pt x="28181" y="51815"/>
                  </a:lnTo>
                  <a:lnTo>
                    <a:pt x="12179" y="61721"/>
                  </a:lnTo>
                  <a:lnTo>
                    <a:pt x="0" y="67811"/>
                  </a:lnTo>
                  <a:lnTo>
                    <a:pt x="0" y="69986"/>
                  </a:lnTo>
                  <a:lnTo>
                    <a:pt x="11417" y="72389"/>
                  </a:lnTo>
                  <a:lnTo>
                    <a:pt x="25133" y="71627"/>
                  </a:lnTo>
                  <a:lnTo>
                    <a:pt x="49457" y="59821"/>
                  </a:lnTo>
                  <a:lnTo>
                    <a:pt x="71453" y="44586"/>
                  </a:lnTo>
                  <a:lnTo>
                    <a:pt x="95434" y="29536"/>
                  </a:lnTo>
                  <a:lnTo>
                    <a:pt x="125717" y="18287"/>
                  </a:lnTo>
                  <a:lnTo>
                    <a:pt x="144005" y="10667"/>
                  </a:lnTo>
                  <a:lnTo>
                    <a:pt x="158962" y="0"/>
                  </a:lnTo>
                  <a:close/>
                </a:path>
                <a:path w="1801495" h="251459">
                  <a:moveTo>
                    <a:pt x="394258" y="0"/>
                  </a:moveTo>
                  <a:lnTo>
                    <a:pt x="321952" y="0"/>
                  </a:lnTo>
                  <a:lnTo>
                    <a:pt x="317741" y="5333"/>
                  </a:lnTo>
                  <a:lnTo>
                    <a:pt x="299453" y="28193"/>
                  </a:lnTo>
                  <a:lnTo>
                    <a:pt x="281165" y="51815"/>
                  </a:lnTo>
                  <a:lnTo>
                    <a:pt x="263639" y="75437"/>
                  </a:lnTo>
                  <a:lnTo>
                    <a:pt x="247637" y="99821"/>
                  </a:lnTo>
                  <a:lnTo>
                    <a:pt x="233921" y="124967"/>
                  </a:lnTo>
                  <a:lnTo>
                    <a:pt x="211823" y="145541"/>
                  </a:lnTo>
                  <a:lnTo>
                    <a:pt x="201155" y="154685"/>
                  </a:lnTo>
                  <a:lnTo>
                    <a:pt x="189725" y="163829"/>
                  </a:lnTo>
                  <a:lnTo>
                    <a:pt x="179057" y="173735"/>
                  </a:lnTo>
                  <a:lnTo>
                    <a:pt x="167627" y="182117"/>
                  </a:lnTo>
                  <a:lnTo>
                    <a:pt x="147977" y="198162"/>
                  </a:lnTo>
                  <a:lnTo>
                    <a:pt x="128065" y="211983"/>
                  </a:lnTo>
                  <a:lnTo>
                    <a:pt x="107550" y="224778"/>
                  </a:lnTo>
                  <a:lnTo>
                    <a:pt x="86093" y="237743"/>
                  </a:lnTo>
                  <a:lnTo>
                    <a:pt x="73901" y="243077"/>
                  </a:lnTo>
                  <a:lnTo>
                    <a:pt x="53544" y="251460"/>
                  </a:lnTo>
                  <a:lnTo>
                    <a:pt x="70012" y="251460"/>
                  </a:lnTo>
                  <a:lnTo>
                    <a:pt x="101760" y="240500"/>
                  </a:lnTo>
                  <a:lnTo>
                    <a:pt x="135237" y="227309"/>
                  </a:lnTo>
                  <a:lnTo>
                    <a:pt x="166812" y="210572"/>
                  </a:lnTo>
                  <a:lnTo>
                    <a:pt x="195059" y="188213"/>
                  </a:lnTo>
                  <a:lnTo>
                    <a:pt x="205727" y="180593"/>
                  </a:lnTo>
                  <a:lnTo>
                    <a:pt x="214871" y="172211"/>
                  </a:lnTo>
                  <a:lnTo>
                    <a:pt x="224777" y="163829"/>
                  </a:lnTo>
                  <a:lnTo>
                    <a:pt x="233921" y="155447"/>
                  </a:lnTo>
                  <a:lnTo>
                    <a:pt x="243827" y="147065"/>
                  </a:lnTo>
                  <a:lnTo>
                    <a:pt x="254495" y="139445"/>
                  </a:lnTo>
                  <a:lnTo>
                    <a:pt x="264401" y="133349"/>
                  </a:lnTo>
                  <a:lnTo>
                    <a:pt x="274307" y="126491"/>
                  </a:lnTo>
                  <a:lnTo>
                    <a:pt x="310078" y="103509"/>
                  </a:lnTo>
                  <a:lnTo>
                    <a:pt x="349446" y="58226"/>
                  </a:lnTo>
                  <a:lnTo>
                    <a:pt x="366509" y="33527"/>
                  </a:lnTo>
                  <a:lnTo>
                    <a:pt x="380987" y="14477"/>
                  </a:lnTo>
                  <a:lnTo>
                    <a:pt x="394258" y="0"/>
                  </a:lnTo>
                  <a:close/>
                </a:path>
              </a:pathLst>
            </a:custGeom>
            <a:solidFill>
              <a:srgbClr val="000000"/>
            </a:solidFill>
          </p:spPr>
          <p:txBody>
            <a:bodyPr wrap="square" lIns="0" tIns="0" rIns="0" bIns="0" rtlCol="0"/>
            <a:lstStyle/>
            <a:p>
              <a:endParaRPr/>
            </a:p>
          </p:txBody>
        </p:sp>
        <p:sp>
          <p:nvSpPr>
            <p:cNvPr id="7" name="object 7"/>
            <p:cNvSpPr/>
            <p:nvPr/>
          </p:nvSpPr>
          <p:spPr>
            <a:xfrm>
              <a:off x="774839" y="1206258"/>
              <a:ext cx="9144000" cy="2571750"/>
            </a:xfrm>
            <a:custGeom>
              <a:avLst/>
              <a:gdLst/>
              <a:ahLst/>
              <a:cxnLst/>
              <a:rect l="l" t="t" r="r" b="b"/>
              <a:pathLst>
                <a:path w="9144000" h="2571750">
                  <a:moveTo>
                    <a:pt x="7705179" y="0"/>
                  </a:moveTo>
                  <a:lnTo>
                    <a:pt x="7688415" y="0"/>
                  </a:lnTo>
                  <a:lnTo>
                    <a:pt x="7679779" y="12966"/>
                  </a:lnTo>
                  <a:lnTo>
                    <a:pt x="7668069" y="33528"/>
                  </a:lnTo>
                  <a:lnTo>
                    <a:pt x="7648956" y="67818"/>
                  </a:lnTo>
                  <a:lnTo>
                    <a:pt x="7661910" y="56388"/>
                  </a:lnTo>
                  <a:lnTo>
                    <a:pt x="7677391" y="40716"/>
                  </a:lnTo>
                  <a:lnTo>
                    <a:pt x="7692530" y="20142"/>
                  </a:lnTo>
                  <a:lnTo>
                    <a:pt x="7705179" y="0"/>
                  </a:lnTo>
                  <a:close/>
                </a:path>
                <a:path w="9144000" h="2571750">
                  <a:moveTo>
                    <a:pt x="8640318" y="22860"/>
                  </a:moveTo>
                  <a:lnTo>
                    <a:pt x="8638032" y="14478"/>
                  </a:lnTo>
                  <a:lnTo>
                    <a:pt x="8633460" y="7620"/>
                  </a:lnTo>
                  <a:lnTo>
                    <a:pt x="8627364" y="762"/>
                  </a:lnTo>
                  <a:lnTo>
                    <a:pt x="8627364" y="20574"/>
                  </a:lnTo>
                  <a:lnTo>
                    <a:pt x="8628888" y="25146"/>
                  </a:lnTo>
                  <a:lnTo>
                    <a:pt x="8631174" y="29718"/>
                  </a:lnTo>
                  <a:lnTo>
                    <a:pt x="8633460" y="32766"/>
                  </a:lnTo>
                  <a:lnTo>
                    <a:pt x="8638032" y="32004"/>
                  </a:lnTo>
                  <a:lnTo>
                    <a:pt x="8640318" y="22860"/>
                  </a:lnTo>
                  <a:close/>
                </a:path>
                <a:path w="9144000" h="2571750">
                  <a:moveTo>
                    <a:pt x="9144000" y="856488"/>
                  </a:moveTo>
                  <a:lnTo>
                    <a:pt x="0" y="856488"/>
                  </a:lnTo>
                  <a:lnTo>
                    <a:pt x="0" y="1713738"/>
                  </a:lnTo>
                  <a:lnTo>
                    <a:pt x="0" y="1714500"/>
                  </a:lnTo>
                  <a:lnTo>
                    <a:pt x="0" y="2571750"/>
                  </a:lnTo>
                  <a:lnTo>
                    <a:pt x="9144000" y="2571750"/>
                  </a:lnTo>
                  <a:lnTo>
                    <a:pt x="9144000" y="1714500"/>
                  </a:lnTo>
                  <a:lnTo>
                    <a:pt x="9144000" y="1713738"/>
                  </a:lnTo>
                  <a:lnTo>
                    <a:pt x="9144000" y="856488"/>
                  </a:lnTo>
                  <a:close/>
                </a:path>
              </a:pathLst>
            </a:custGeom>
            <a:solidFill>
              <a:srgbClr val="FFFFFF"/>
            </a:solidFill>
          </p:spPr>
          <p:txBody>
            <a:bodyPr wrap="square" lIns="0" tIns="0" rIns="0" bIns="0" rtlCol="0"/>
            <a:lstStyle/>
            <a:p>
              <a:endParaRPr/>
            </a:p>
          </p:txBody>
        </p:sp>
      </p:grpSp>
      <p:sp>
        <p:nvSpPr>
          <p:cNvPr id="8" name="object 8"/>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9" name="object 9"/>
          <p:cNvSpPr txBox="1"/>
          <p:nvPr/>
        </p:nvSpPr>
        <p:spPr>
          <a:xfrm>
            <a:off x="1310773" y="1810766"/>
            <a:ext cx="7477125" cy="4538345"/>
          </a:xfrm>
          <a:prstGeom prst="rect">
            <a:avLst/>
          </a:prstGeom>
        </p:spPr>
        <p:txBody>
          <a:bodyPr vert="horz" wrap="square" lIns="0" tIns="12700" rIns="0" bIns="0" rtlCol="0">
            <a:spAutoFit/>
          </a:bodyPr>
          <a:lstStyle/>
          <a:p>
            <a:pPr marL="355600" indent="-342900">
              <a:lnSpc>
                <a:spcPct val="100000"/>
              </a:lnSpc>
              <a:spcBef>
                <a:spcPts val="100"/>
              </a:spcBef>
              <a:buClr>
                <a:srgbClr val="3365CC"/>
              </a:buClr>
              <a:buFont typeface="Times New Roman"/>
              <a:buChar char="•"/>
              <a:tabLst>
                <a:tab pos="354965" algn="l"/>
                <a:tab pos="355600" algn="l"/>
              </a:tabLst>
            </a:pPr>
            <a:r>
              <a:rPr sz="2800" dirty="0">
                <a:latin typeface="Arial MT"/>
                <a:cs typeface="Arial MT"/>
              </a:rPr>
              <a:t>Terminate</a:t>
            </a:r>
            <a:r>
              <a:rPr sz="2800" spc="-20" dirty="0">
                <a:latin typeface="Arial MT"/>
                <a:cs typeface="Arial MT"/>
              </a:rPr>
              <a:t> </a:t>
            </a:r>
            <a:r>
              <a:rPr sz="2800" dirty="0">
                <a:latin typeface="Arial MT"/>
                <a:cs typeface="Arial MT"/>
              </a:rPr>
              <a:t>and</a:t>
            </a:r>
            <a:r>
              <a:rPr sz="2800" spc="-15" dirty="0">
                <a:latin typeface="Arial MT"/>
                <a:cs typeface="Arial MT"/>
              </a:rPr>
              <a:t> </a:t>
            </a:r>
            <a:r>
              <a:rPr sz="2800" dirty="0">
                <a:latin typeface="Arial MT"/>
                <a:cs typeface="Arial MT"/>
              </a:rPr>
              <a:t>Stay</a:t>
            </a:r>
            <a:r>
              <a:rPr sz="2800" spc="-35" dirty="0">
                <a:latin typeface="Arial MT"/>
                <a:cs typeface="Arial MT"/>
              </a:rPr>
              <a:t> </a:t>
            </a:r>
            <a:r>
              <a:rPr sz="2800" dirty="0">
                <a:latin typeface="Arial MT"/>
                <a:cs typeface="Arial MT"/>
              </a:rPr>
              <a:t>Resident</a:t>
            </a:r>
            <a:endParaRPr sz="2800">
              <a:latin typeface="Arial MT"/>
              <a:cs typeface="Arial MT"/>
            </a:endParaRPr>
          </a:p>
          <a:p>
            <a:pPr marL="755015" lvl="1" indent="-286385">
              <a:lnSpc>
                <a:spcPct val="100000"/>
              </a:lnSpc>
              <a:spcBef>
                <a:spcPts val="10"/>
              </a:spcBef>
              <a:buChar char="–"/>
              <a:tabLst>
                <a:tab pos="755650" algn="l"/>
              </a:tabLst>
            </a:pPr>
            <a:r>
              <a:rPr sz="2400" spc="-5" dirty="0">
                <a:latin typeface="Arial MT"/>
                <a:cs typeface="Arial MT"/>
              </a:rPr>
              <a:t>Stays</a:t>
            </a:r>
            <a:r>
              <a:rPr sz="2400" spc="-20" dirty="0">
                <a:latin typeface="Arial MT"/>
                <a:cs typeface="Arial MT"/>
              </a:rPr>
              <a:t> </a:t>
            </a:r>
            <a:r>
              <a:rPr sz="2400" spc="-5" dirty="0">
                <a:latin typeface="Arial MT"/>
                <a:cs typeface="Arial MT"/>
              </a:rPr>
              <a:t>active</a:t>
            </a:r>
            <a:r>
              <a:rPr sz="2400" dirty="0">
                <a:latin typeface="Arial MT"/>
                <a:cs typeface="Arial MT"/>
              </a:rPr>
              <a:t> </a:t>
            </a:r>
            <a:r>
              <a:rPr sz="2400" spc="-5" dirty="0">
                <a:latin typeface="Arial MT"/>
                <a:cs typeface="Arial MT"/>
              </a:rPr>
              <a:t>in</a:t>
            </a:r>
            <a:r>
              <a:rPr sz="2400" dirty="0">
                <a:latin typeface="Arial MT"/>
                <a:cs typeface="Arial MT"/>
              </a:rPr>
              <a:t> </a:t>
            </a:r>
            <a:r>
              <a:rPr sz="2400" spc="-5" dirty="0">
                <a:latin typeface="Arial MT"/>
                <a:cs typeface="Arial MT"/>
              </a:rPr>
              <a:t>memory</a:t>
            </a:r>
            <a:r>
              <a:rPr sz="2400" dirty="0">
                <a:latin typeface="Arial MT"/>
                <a:cs typeface="Arial MT"/>
              </a:rPr>
              <a:t> </a:t>
            </a:r>
            <a:r>
              <a:rPr sz="2400" spc="-5" dirty="0">
                <a:latin typeface="Arial MT"/>
                <a:cs typeface="Arial MT"/>
              </a:rPr>
              <a:t>after</a:t>
            </a:r>
            <a:r>
              <a:rPr sz="2400" dirty="0">
                <a:latin typeface="Arial MT"/>
                <a:cs typeface="Arial MT"/>
              </a:rPr>
              <a:t> </a:t>
            </a:r>
            <a:r>
              <a:rPr sz="2400" spc="-5" dirty="0">
                <a:latin typeface="Arial MT"/>
                <a:cs typeface="Arial MT"/>
              </a:rPr>
              <a:t>application</a:t>
            </a:r>
            <a:r>
              <a:rPr sz="2400" dirty="0">
                <a:latin typeface="Arial MT"/>
                <a:cs typeface="Arial MT"/>
              </a:rPr>
              <a:t> </a:t>
            </a:r>
            <a:r>
              <a:rPr sz="2400" spc="-10" dirty="0">
                <a:latin typeface="Arial MT"/>
                <a:cs typeface="Arial MT"/>
              </a:rPr>
              <a:t>complete</a:t>
            </a:r>
            <a:endParaRPr sz="2400">
              <a:latin typeface="Arial MT"/>
              <a:cs typeface="Arial MT"/>
            </a:endParaRPr>
          </a:p>
          <a:p>
            <a:pPr marL="755650" lvl="1" indent="-286385">
              <a:lnSpc>
                <a:spcPct val="100000"/>
              </a:lnSpc>
              <a:buChar char="–"/>
              <a:tabLst>
                <a:tab pos="755650" algn="l"/>
              </a:tabLst>
            </a:pPr>
            <a:r>
              <a:rPr sz="2400" spc="-5" dirty="0">
                <a:latin typeface="Arial MT"/>
                <a:cs typeface="Arial MT"/>
              </a:rPr>
              <a:t>Allows infection</a:t>
            </a:r>
            <a:r>
              <a:rPr sz="2400" dirty="0">
                <a:latin typeface="Arial MT"/>
                <a:cs typeface="Arial MT"/>
              </a:rPr>
              <a:t> </a:t>
            </a:r>
            <a:r>
              <a:rPr sz="2400" spc="-5" dirty="0">
                <a:latin typeface="Arial MT"/>
                <a:cs typeface="Arial MT"/>
              </a:rPr>
              <a:t>of</a:t>
            </a:r>
            <a:r>
              <a:rPr sz="2400" spc="-15" dirty="0">
                <a:latin typeface="Arial MT"/>
                <a:cs typeface="Arial MT"/>
              </a:rPr>
              <a:t> </a:t>
            </a:r>
            <a:r>
              <a:rPr sz="2400" spc="-5" dirty="0">
                <a:latin typeface="Arial MT"/>
                <a:cs typeface="Arial MT"/>
              </a:rPr>
              <a:t>previously</a:t>
            </a:r>
            <a:r>
              <a:rPr sz="2400" spc="5" dirty="0">
                <a:latin typeface="Arial MT"/>
                <a:cs typeface="Arial MT"/>
              </a:rPr>
              <a:t> </a:t>
            </a:r>
            <a:r>
              <a:rPr sz="2400" spc="-5" dirty="0">
                <a:latin typeface="Arial MT"/>
                <a:cs typeface="Arial MT"/>
              </a:rPr>
              <a:t>unknown</a:t>
            </a:r>
            <a:r>
              <a:rPr sz="2400" spc="10" dirty="0">
                <a:latin typeface="Arial MT"/>
                <a:cs typeface="Arial MT"/>
              </a:rPr>
              <a:t> </a:t>
            </a:r>
            <a:r>
              <a:rPr sz="2400" spc="-10" dirty="0">
                <a:latin typeface="Arial MT"/>
                <a:cs typeface="Arial MT"/>
              </a:rPr>
              <a:t>files</a:t>
            </a:r>
            <a:endParaRPr sz="2400">
              <a:latin typeface="Arial MT"/>
              <a:cs typeface="Arial MT"/>
            </a:endParaRPr>
          </a:p>
          <a:p>
            <a:pPr marL="1155065" lvl="2" indent="-228600">
              <a:lnSpc>
                <a:spcPts val="2875"/>
              </a:lnSpc>
              <a:buChar char="•"/>
              <a:tabLst>
                <a:tab pos="1155700" algn="l"/>
              </a:tabLst>
            </a:pPr>
            <a:r>
              <a:rPr sz="2400" spc="-5" dirty="0">
                <a:latin typeface="Arial MT"/>
                <a:cs typeface="Arial MT"/>
              </a:rPr>
              <a:t>Trap</a:t>
            </a:r>
            <a:r>
              <a:rPr sz="2400" spc="-10" dirty="0">
                <a:latin typeface="Arial MT"/>
                <a:cs typeface="Arial MT"/>
              </a:rPr>
              <a:t> </a:t>
            </a:r>
            <a:r>
              <a:rPr sz="2400" spc="-5" dirty="0">
                <a:latin typeface="Arial MT"/>
                <a:cs typeface="Arial MT"/>
              </a:rPr>
              <a:t>calls that</a:t>
            </a:r>
            <a:r>
              <a:rPr sz="2400" spc="-10" dirty="0">
                <a:latin typeface="Arial MT"/>
                <a:cs typeface="Arial MT"/>
              </a:rPr>
              <a:t> </a:t>
            </a:r>
            <a:r>
              <a:rPr sz="2400" spc="-5" dirty="0">
                <a:latin typeface="Arial MT"/>
                <a:cs typeface="Arial MT"/>
              </a:rPr>
              <a:t>execute a</a:t>
            </a:r>
            <a:r>
              <a:rPr sz="2400" spc="-10" dirty="0">
                <a:latin typeface="Arial MT"/>
                <a:cs typeface="Arial MT"/>
              </a:rPr>
              <a:t> program</a:t>
            </a:r>
            <a:endParaRPr sz="2400">
              <a:latin typeface="Arial MT"/>
              <a:cs typeface="Arial MT"/>
            </a:endParaRPr>
          </a:p>
          <a:p>
            <a:pPr marL="355600" indent="-342900">
              <a:lnSpc>
                <a:spcPts val="3354"/>
              </a:lnSpc>
              <a:buClr>
                <a:srgbClr val="3365CC"/>
              </a:buClr>
              <a:buFont typeface="Times New Roman"/>
              <a:buChar char="•"/>
              <a:tabLst>
                <a:tab pos="354965" algn="l"/>
                <a:tab pos="355600" algn="l"/>
              </a:tabLst>
            </a:pPr>
            <a:r>
              <a:rPr sz="2800" dirty="0">
                <a:latin typeface="Arial MT"/>
                <a:cs typeface="Arial MT"/>
              </a:rPr>
              <a:t>Stealth</a:t>
            </a:r>
            <a:endParaRPr sz="2800">
              <a:latin typeface="Arial MT"/>
              <a:cs typeface="Arial MT"/>
            </a:endParaRPr>
          </a:p>
          <a:p>
            <a:pPr marL="755015" lvl="1" indent="-285750">
              <a:lnSpc>
                <a:spcPct val="100000"/>
              </a:lnSpc>
              <a:spcBef>
                <a:spcPts val="10"/>
              </a:spcBef>
              <a:buChar char="–"/>
              <a:tabLst>
                <a:tab pos="755650" algn="l"/>
              </a:tabLst>
            </a:pPr>
            <a:r>
              <a:rPr sz="2400" spc="-5" dirty="0">
                <a:latin typeface="Arial MT"/>
                <a:cs typeface="Arial MT"/>
              </a:rPr>
              <a:t>Conceal</a:t>
            </a:r>
            <a:r>
              <a:rPr sz="2400" spc="-30" dirty="0">
                <a:latin typeface="Arial MT"/>
                <a:cs typeface="Arial MT"/>
              </a:rPr>
              <a:t> </a:t>
            </a:r>
            <a:r>
              <a:rPr sz="2400" spc="-5" dirty="0">
                <a:latin typeface="Arial MT"/>
                <a:cs typeface="Arial MT"/>
              </a:rPr>
              <a:t>Infection</a:t>
            </a:r>
            <a:endParaRPr sz="2400">
              <a:latin typeface="Arial MT"/>
              <a:cs typeface="Arial MT"/>
            </a:endParaRPr>
          </a:p>
          <a:p>
            <a:pPr marL="1155065" lvl="2" indent="-228600">
              <a:lnSpc>
                <a:spcPct val="100000"/>
              </a:lnSpc>
              <a:buChar char="•"/>
              <a:tabLst>
                <a:tab pos="1155700" algn="l"/>
              </a:tabLst>
            </a:pPr>
            <a:r>
              <a:rPr sz="2400" spc="-5" dirty="0">
                <a:latin typeface="Arial MT"/>
                <a:cs typeface="Arial MT"/>
              </a:rPr>
              <a:t>Trap</a:t>
            </a:r>
            <a:r>
              <a:rPr sz="2400" spc="-15" dirty="0">
                <a:latin typeface="Arial MT"/>
                <a:cs typeface="Arial MT"/>
              </a:rPr>
              <a:t> </a:t>
            </a:r>
            <a:r>
              <a:rPr sz="2400" spc="-5" dirty="0">
                <a:latin typeface="Arial MT"/>
                <a:cs typeface="Arial MT"/>
              </a:rPr>
              <a:t>read</a:t>
            </a:r>
            <a:r>
              <a:rPr sz="2400" spc="5" dirty="0">
                <a:latin typeface="Arial MT"/>
                <a:cs typeface="Arial MT"/>
              </a:rPr>
              <a:t> </a:t>
            </a:r>
            <a:r>
              <a:rPr sz="2400" spc="-5" dirty="0">
                <a:latin typeface="Arial MT"/>
                <a:cs typeface="Arial MT"/>
              </a:rPr>
              <a:t>and</a:t>
            </a:r>
            <a:r>
              <a:rPr sz="2400" spc="-10" dirty="0">
                <a:latin typeface="Arial MT"/>
                <a:cs typeface="Arial MT"/>
              </a:rPr>
              <a:t> disinfect</a:t>
            </a:r>
            <a:endParaRPr sz="2400">
              <a:latin typeface="Arial MT"/>
              <a:cs typeface="Arial MT"/>
            </a:endParaRPr>
          </a:p>
          <a:p>
            <a:pPr marL="1155700" lvl="2" indent="-228600">
              <a:lnSpc>
                <a:spcPct val="100000"/>
              </a:lnSpc>
              <a:buChar char="•"/>
              <a:tabLst>
                <a:tab pos="1155700" algn="l"/>
              </a:tabLst>
            </a:pPr>
            <a:r>
              <a:rPr sz="2400" spc="-5" dirty="0">
                <a:latin typeface="Arial MT"/>
                <a:cs typeface="Arial MT"/>
              </a:rPr>
              <a:t>Let</a:t>
            </a:r>
            <a:r>
              <a:rPr sz="2400" spc="-15" dirty="0">
                <a:latin typeface="Arial MT"/>
                <a:cs typeface="Arial MT"/>
              </a:rPr>
              <a:t> </a:t>
            </a:r>
            <a:r>
              <a:rPr sz="2400" spc="-5" dirty="0">
                <a:latin typeface="Arial MT"/>
                <a:cs typeface="Arial MT"/>
              </a:rPr>
              <a:t>execute</a:t>
            </a:r>
            <a:r>
              <a:rPr sz="2400" dirty="0">
                <a:latin typeface="Arial MT"/>
                <a:cs typeface="Arial MT"/>
              </a:rPr>
              <a:t> </a:t>
            </a:r>
            <a:r>
              <a:rPr sz="2400" spc="-5" dirty="0">
                <a:latin typeface="Arial MT"/>
                <a:cs typeface="Arial MT"/>
              </a:rPr>
              <a:t>call</a:t>
            </a:r>
            <a:r>
              <a:rPr sz="2400" dirty="0">
                <a:latin typeface="Arial MT"/>
                <a:cs typeface="Arial MT"/>
              </a:rPr>
              <a:t> </a:t>
            </a:r>
            <a:r>
              <a:rPr sz="2400" spc="-5" dirty="0">
                <a:latin typeface="Arial MT"/>
                <a:cs typeface="Arial MT"/>
              </a:rPr>
              <a:t>infected file</a:t>
            </a:r>
            <a:endParaRPr sz="2400">
              <a:latin typeface="Arial MT"/>
              <a:cs typeface="Arial MT"/>
            </a:endParaRPr>
          </a:p>
          <a:p>
            <a:pPr marL="755015" lvl="1" indent="-285750">
              <a:lnSpc>
                <a:spcPct val="100000"/>
              </a:lnSpc>
              <a:buChar char="–"/>
              <a:tabLst>
                <a:tab pos="755650" algn="l"/>
              </a:tabLst>
            </a:pPr>
            <a:r>
              <a:rPr sz="2400" spc="-5" dirty="0">
                <a:latin typeface="Arial MT"/>
                <a:cs typeface="Arial MT"/>
              </a:rPr>
              <a:t>Encrypt</a:t>
            </a:r>
            <a:r>
              <a:rPr sz="2400" spc="-35" dirty="0">
                <a:latin typeface="Arial MT"/>
                <a:cs typeface="Arial MT"/>
              </a:rPr>
              <a:t> </a:t>
            </a:r>
            <a:r>
              <a:rPr sz="2400" spc="-10" dirty="0">
                <a:latin typeface="Arial MT"/>
                <a:cs typeface="Arial MT"/>
              </a:rPr>
              <a:t>virus</a:t>
            </a:r>
            <a:endParaRPr sz="2400">
              <a:latin typeface="Arial MT"/>
              <a:cs typeface="Arial MT"/>
            </a:endParaRPr>
          </a:p>
          <a:p>
            <a:pPr marL="1155700" lvl="2" indent="-228600">
              <a:lnSpc>
                <a:spcPct val="100000"/>
              </a:lnSpc>
              <a:buChar char="•"/>
              <a:tabLst>
                <a:tab pos="1155700" algn="l"/>
              </a:tabLst>
            </a:pPr>
            <a:r>
              <a:rPr sz="2400" spc="-5" dirty="0">
                <a:latin typeface="Arial MT"/>
                <a:cs typeface="Arial MT"/>
              </a:rPr>
              <a:t>Prevents</a:t>
            </a:r>
            <a:r>
              <a:rPr sz="2400" spc="-10" dirty="0">
                <a:latin typeface="Arial MT"/>
                <a:cs typeface="Arial MT"/>
              </a:rPr>
              <a:t> </a:t>
            </a:r>
            <a:r>
              <a:rPr sz="2400" spc="-5" dirty="0">
                <a:latin typeface="Arial MT"/>
                <a:cs typeface="Arial MT"/>
              </a:rPr>
              <a:t>“signature”</a:t>
            </a:r>
            <a:r>
              <a:rPr sz="2400" spc="5" dirty="0">
                <a:latin typeface="Arial MT"/>
                <a:cs typeface="Arial MT"/>
              </a:rPr>
              <a:t> </a:t>
            </a:r>
            <a:r>
              <a:rPr sz="2400" spc="-5" dirty="0">
                <a:latin typeface="Arial MT"/>
                <a:cs typeface="Arial MT"/>
              </a:rPr>
              <a:t>to</a:t>
            </a:r>
            <a:r>
              <a:rPr sz="2400" spc="-25" dirty="0">
                <a:latin typeface="Arial MT"/>
                <a:cs typeface="Arial MT"/>
              </a:rPr>
              <a:t> </a:t>
            </a:r>
            <a:r>
              <a:rPr sz="2400" spc="-5" dirty="0">
                <a:latin typeface="Arial MT"/>
                <a:cs typeface="Arial MT"/>
              </a:rPr>
              <a:t>detect</a:t>
            </a:r>
            <a:r>
              <a:rPr sz="2400" spc="-15" dirty="0">
                <a:latin typeface="Arial MT"/>
                <a:cs typeface="Arial MT"/>
              </a:rPr>
              <a:t> </a:t>
            </a:r>
            <a:r>
              <a:rPr sz="2400" spc="-5" dirty="0">
                <a:latin typeface="Arial MT"/>
                <a:cs typeface="Arial MT"/>
              </a:rPr>
              <a:t>virus</a:t>
            </a:r>
            <a:endParaRPr sz="2400">
              <a:latin typeface="Arial MT"/>
              <a:cs typeface="Arial MT"/>
            </a:endParaRPr>
          </a:p>
          <a:p>
            <a:pPr marL="755015" lvl="1" indent="-285750">
              <a:lnSpc>
                <a:spcPct val="100000"/>
              </a:lnSpc>
              <a:buChar char="–"/>
              <a:tabLst>
                <a:tab pos="755650" algn="l"/>
              </a:tabLst>
            </a:pPr>
            <a:r>
              <a:rPr sz="2400" spc="-5" dirty="0">
                <a:latin typeface="Arial MT"/>
                <a:cs typeface="Arial MT"/>
              </a:rPr>
              <a:t>Polymorphism</a:t>
            </a:r>
            <a:endParaRPr sz="2400">
              <a:latin typeface="Arial MT"/>
              <a:cs typeface="Arial MT"/>
            </a:endParaRPr>
          </a:p>
          <a:p>
            <a:pPr marL="1155065" lvl="2" indent="-228600">
              <a:lnSpc>
                <a:spcPct val="100000"/>
              </a:lnSpc>
              <a:buChar char="•"/>
              <a:tabLst>
                <a:tab pos="1155700" algn="l"/>
              </a:tabLst>
            </a:pPr>
            <a:r>
              <a:rPr sz="2400" spc="-5" dirty="0">
                <a:latin typeface="Arial MT"/>
                <a:cs typeface="Arial MT"/>
              </a:rPr>
              <a:t>Change</a:t>
            </a:r>
            <a:r>
              <a:rPr sz="2400" spc="5" dirty="0">
                <a:latin typeface="Arial MT"/>
                <a:cs typeface="Arial MT"/>
              </a:rPr>
              <a:t> </a:t>
            </a:r>
            <a:r>
              <a:rPr sz="2400" spc="-5" dirty="0">
                <a:latin typeface="Arial MT"/>
                <a:cs typeface="Arial MT"/>
              </a:rPr>
              <a:t>virus code</a:t>
            </a:r>
            <a:r>
              <a:rPr sz="2400" spc="10" dirty="0">
                <a:latin typeface="Arial MT"/>
                <a:cs typeface="Arial MT"/>
              </a:rPr>
              <a:t> </a:t>
            </a:r>
            <a:r>
              <a:rPr sz="2400" spc="-5" dirty="0">
                <a:latin typeface="Arial MT"/>
                <a:cs typeface="Arial MT"/>
              </a:rPr>
              <a:t>to</a:t>
            </a:r>
            <a:r>
              <a:rPr sz="2400" spc="-10" dirty="0">
                <a:latin typeface="Arial MT"/>
                <a:cs typeface="Arial MT"/>
              </a:rPr>
              <a:t> </a:t>
            </a:r>
            <a:r>
              <a:rPr sz="2400" spc="-5" dirty="0">
                <a:latin typeface="Arial MT"/>
                <a:cs typeface="Arial MT"/>
              </a:rPr>
              <a:t>prevent</a:t>
            </a:r>
            <a:r>
              <a:rPr sz="2400" spc="10" dirty="0">
                <a:latin typeface="Arial MT"/>
                <a:cs typeface="Arial MT"/>
              </a:rPr>
              <a:t> </a:t>
            </a:r>
            <a:r>
              <a:rPr sz="2400" spc="-10" dirty="0">
                <a:latin typeface="Arial MT"/>
                <a:cs typeface="Arial MT"/>
              </a:rPr>
              <a:t>signature</a:t>
            </a:r>
            <a:endParaRPr sz="2400">
              <a:latin typeface="Arial MT"/>
              <a:cs typeface="Arial MT"/>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8</a:t>
            </a:fld>
            <a:endParaRPr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1453515" cy="695960"/>
          </a:xfrm>
          <a:prstGeom prst="rect">
            <a:avLst/>
          </a:prstGeom>
        </p:spPr>
        <p:txBody>
          <a:bodyPr vert="horz" wrap="square" lIns="0" tIns="12065" rIns="0" bIns="0" rtlCol="0">
            <a:spAutoFit/>
          </a:bodyPr>
          <a:lstStyle/>
          <a:p>
            <a:pPr marL="12700">
              <a:lnSpc>
                <a:spcPct val="100000"/>
              </a:lnSpc>
              <a:spcBef>
                <a:spcPts val="95"/>
              </a:spcBef>
            </a:pPr>
            <a:r>
              <a:rPr spc="-5" dirty="0"/>
              <a:t>Worm</a:t>
            </a:r>
          </a:p>
        </p:txBody>
      </p:sp>
      <p:grpSp>
        <p:nvGrpSpPr>
          <p:cNvPr id="3" name="object 3"/>
          <p:cNvGrpSpPr/>
          <p:nvPr/>
        </p:nvGrpSpPr>
        <p:grpSpPr>
          <a:xfrm>
            <a:off x="774839" y="591312"/>
            <a:ext cx="9144000" cy="1472565"/>
            <a:chOff x="774839" y="591312"/>
            <a:chExt cx="9144000" cy="1472565"/>
          </a:xfrm>
        </p:grpSpPr>
        <p:pic>
          <p:nvPicPr>
            <p:cNvPr id="4" name="object 4"/>
            <p:cNvPicPr/>
            <p:nvPr/>
          </p:nvPicPr>
          <p:blipFill>
            <a:blip r:embed="rId2" cstate="print"/>
            <a:stretch>
              <a:fillRect/>
            </a:stretch>
          </p:blipFill>
          <p:spPr>
            <a:xfrm>
              <a:off x="8054213" y="591312"/>
              <a:ext cx="1696986" cy="614934"/>
            </a:xfrm>
            <a:prstGeom prst="rect">
              <a:avLst/>
            </a:prstGeom>
          </p:spPr>
        </p:pic>
        <p:sp>
          <p:nvSpPr>
            <p:cNvPr id="5" name="object 5"/>
            <p:cNvSpPr/>
            <p:nvPr/>
          </p:nvSpPr>
          <p:spPr>
            <a:xfrm>
              <a:off x="774839" y="120624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8072501" y="1206245"/>
              <a:ext cx="1678698" cy="294132"/>
            </a:xfrm>
            <a:prstGeom prst="rect">
              <a:avLst/>
            </a:prstGeom>
          </p:spPr>
        </p:pic>
      </p:grpSp>
      <p:sp>
        <p:nvSpPr>
          <p:cNvPr id="7" name="object 7"/>
          <p:cNvSpPr/>
          <p:nvPr/>
        </p:nvSpPr>
        <p:spPr>
          <a:xfrm>
            <a:off x="774839" y="3777246"/>
            <a:ext cx="9144000" cy="1715770"/>
          </a:xfrm>
          <a:custGeom>
            <a:avLst/>
            <a:gdLst/>
            <a:ahLst/>
            <a:cxnLst/>
            <a:rect l="l" t="t" r="r" b="b"/>
            <a:pathLst>
              <a:path w="9144000" h="1715770">
                <a:moveTo>
                  <a:pt x="9144000" y="0"/>
                </a:moveTo>
                <a:lnTo>
                  <a:pt x="0" y="0"/>
                </a:lnTo>
                <a:lnTo>
                  <a:pt x="0" y="857250"/>
                </a:lnTo>
                <a:lnTo>
                  <a:pt x="0" y="858012"/>
                </a:lnTo>
                <a:lnTo>
                  <a:pt x="0" y="1715262"/>
                </a:lnTo>
                <a:lnTo>
                  <a:pt x="9144000" y="1715262"/>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8" name="object 8"/>
          <p:cNvSpPr txBox="1"/>
          <p:nvPr/>
        </p:nvSpPr>
        <p:spPr>
          <a:xfrm>
            <a:off x="1255147" y="1936535"/>
            <a:ext cx="8321040" cy="3748404"/>
          </a:xfrm>
          <a:prstGeom prst="rect">
            <a:avLst/>
          </a:prstGeom>
        </p:spPr>
        <p:txBody>
          <a:bodyPr vert="horz" wrap="square" lIns="0" tIns="99695" rIns="0" bIns="0" rtlCol="0">
            <a:spAutoFit/>
          </a:bodyPr>
          <a:lstStyle/>
          <a:p>
            <a:pPr marL="355600" indent="-342900">
              <a:lnSpc>
                <a:spcPct val="100000"/>
              </a:lnSpc>
              <a:spcBef>
                <a:spcPts val="785"/>
              </a:spcBef>
              <a:buClr>
                <a:srgbClr val="3365CC"/>
              </a:buClr>
              <a:buFont typeface="Times New Roman"/>
              <a:buChar char="•"/>
              <a:tabLst>
                <a:tab pos="354965" algn="l"/>
                <a:tab pos="355600" algn="l"/>
              </a:tabLst>
            </a:pPr>
            <a:r>
              <a:rPr sz="2800" dirty="0">
                <a:latin typeface="Arial MT"/>
                <a:cs typeface="Arial MT"/>
              </a:rPr>
              <a:t>Runs</a:t>
            </a:r>
            <a:r>
              <a:rPr sz="2800" spc="-50" dirty="0">
                <a:latin typeface="Arial MT"/>
                <a:cs typeface="Arial MT"/>
              </a:rPr>
              <a:t> </a:t>
            </a:r>
            <a:r>
              <a:rPr sz="2800" dirty="0">
                <a:latin typeface="Arial MT"/>
                <a:cs typeface="Arial MT"/>
              </a:rPr>
              <a:t>independently</a:t>
            </a:r>
            <a:endParaRPr sz="2800">
              <a:latin typeface="Arial MT"/>
              <a:cs typeface="Arial MT"/>
            </a:endParaRPr>
          </a:p>
          <a:p>
            <a:pPr marL="755015" lvl="1" indent="-286385">
              <a:lnSpc>
                <a:spcPct val="100000"/>
              </a:lnSpc>
              <a:spcBef>
                <a:spcPts val="585"/>
              </a:spcBef>
              <a:buChar char="–"/>
              <a:tabLst>
                <a:tab pos="755650" algn="l"/>
              </a:tabLst>
            </a:pPr>
            <a:r>
              <a:rPr sz="2400" spc="-5" dirty="0">
                <a:latin typeface="Arial MT"/>
                <a:cs typeface="Arial MT"/>
              </a:rPr>
              <a:t>Does</a:t>
            </a:r>
            <a:r>
              <a:rPr sz="2400" spc="-10" dirty="0">
                <a:latin typeface="Arial MT"/>
                <a:cs typeface="Arial MT"/>
              </a:rPr>
              <a:t> </a:t>
            </a:r>
            <a:r>
              <a:rPr sz="2400" spc="-5" dirty="0">
                <a:latin typeface="Arial MT"/>
                <a:cs typeface="Arial MT"/>
              </a:rPr>
              <a:t>not require</a:t>
            </a:r>
            <a:r>
              <a:rPr sz="2400" spc="15" dirty="0">
                <a:latin typeface="Arial MT"/>
                <a:cs typeface="Arial MT"/>
              </a:rPr>
              <a:t> </a:t>
            </a:r>
            <a:r>
              <a:rPr sz="2400" spc="-5" dirty="0">
                <a:latin typeface="Arial MT"/>
                <a:cs typeface="Arial MT"/>
              </a:rPr>
              <a:t>a</a:t>
            </a:r>
            <a:r>
              <a:rPr sz="2400" spc="-10" dirty="0">
                <a:latin typeface="Arial MT"/>
                <a:cs typeface="Arial MT"/>
              </a:rPr>
              <a:t> </a:t>
            </a:r>
            <a:r>
              <a:rPr sz="2400" spc="-5" dirty="0">
                <a:latin typeface="Arial MT"/>
                <a:cs typeface="Arial MT"/>
              </a:rPr>
              <a:t>host </a:t>
            </a:r>
            <a:r>
              <a:rPr sz="2400" spc="-10" dirty="0">
                <a:latin typeface="Arial MT"/>
                <a:cs typeface="Arial MT"/>
              </a:rPr>
              <a:t>program</a:t>
            </a:r>
            <a:endParaRPr sz="2400">
              <a:latin typeface="Arial MT"/>
              <a:cs typeface="Arial MT"/>
            </a:endParaRPr>
          </a:p>
          <a:p>
            <a:pPr marL="355600" marR="5080" indent="-342900">
              <a:lnSpc>
                <a:spcPct val="100000"/>
              </a:lnSpc>
              <a:spcBef>
                <a:spcPts val="660"/>
              </a:spcBef>
              <a:buClr>
                <a:srgbClr val="3365CC"/>
              </a:buClr>
              <a:buFont typeface="Times New Roman"/>
              <a:buChar char="•"/>
              <a:tabLst>
                <a:tab pos="354965" algn="l"/>
                <a:tab pos="355600" algn="l"/>
              </a:tabLst>
            </a:pPr>
            <a:r>
              <a:rPr sz="2800" dirty="0">
                <a:latin typeface="Arial MT"/>
                <a:cs typeface="Arial MT"/>
              </a:rPr>
              <a:t>Propagates</a:t>
            </a:r>
            <a:r>
              <a:rPr sz="2800" spc="-15" dirty="0">
                <a:latin typeface="Arial MT"/>
                <a:cs typeface="Arial MT"/>
              </a:rPr>
              <a:t> </a:t>
            </a:r>
            <a:r>
              <a:rPr sz="2800" dirty="0">
                <a:latin typeface="Arial MT"/>
                <a:cs typeface="Arial MT"/>
              </a:rPr>
              <a:t>a</a:t>
            </a:r>
            <a:r>
              <a:rPr sz="2800" spc="-15" dirty="0">
                <a:latin typeface="Arial MT"/>
                <a:cs typeface="Arial MT"/>
              </a:rPr>
              <a:t> </a:t>
            </a:r>
            <a:r>
              <a:rPr sz="2800" dirty="0">
                <a:latin typeface="Arial MT"/>
                <a:cs typeface="Arial MT"/>
              </a:rPr>
              <a:t>fully</a:t>
            </a:r>
            <a:r>
              <a:rPr sz="2800" spc="-15" dirty="0">
                <a:latin typeface="Arial MT"/>
                <a:cs typeface="Arial MT"/>
              </a:rPr>
              <a:t> </a:t>
            </a:r>
            <a:r>
              <a:rPr sz="2800" dirty="0">
                <a:latin typeface="Arial MT"/>
                <a:cs typeface="Arial MT"/>
              </a:rPr>
              <a:t>working</a:t>
            </a:r>
            <a:r>
              <a:rPr sz="2800" spc="-10" dirty="0">
                <a:latin typeface="Arial MT"/>
                <a:cs typeface="Arial MT"/>
              </a:rPr>
              <a:t> </a:t>
            </a:r>
            <a:r>
              <a:rPr sz="2800" dirty="0">
                <a:latin typeface="Arial MT"/>
                <a:cs typeface="Arial MT"/>
              </a:rPr>
              <a:t>version</a:t>
            </a:r>
            <a:r>
              <a:rPr sz="2800" spc="-15" dirty="0">
                <a:latin typeface="Arial MT"/>
                <a:cs typeface="Arial MT"/>
              </a:rPr>
              <a:t> </a:t>
            </a:r>
            <a:r>
              <a:rPr sz="2800" dirty="0">
                <a:latin typeface="Arial MT"/>
                <a:cs typeface="Arial MT"/>
              </a:rPr>
              <a:t>of</a:t>
            </a:r>
            <a:r>
              <a:rPr sz="2800" spc="-15" dirty="0">
                <a:latin typeface="Arial MT"/>
                <a:cs typeface="Arial MT"/>
              </a:rPr>
              <a:t> </a:t>
            </a:r>
            <a:r>
              <a:rPr sz="2800" dirty="0">
                <a:latin typeface="Arial MT"/>
                <a:cs typeface="Arial MT"/>
              </a:rPr>
              <a:t>itself</a:t>
            </a:r>
            <a:r>
              <a:rPr sz="2800" spc="-10" dirty="0">
                <a:latin typeface="Arial MT"/>
                <a:cs typeface="Arial MT"/>
              </a:rPr>
              <a:t> </a:t>
            </a:r>
            <a:r>
              <a:rPr sz="2800" dirty="0">
                <a:latin typeface="Arial MT"/>
                <a:cs typeface="Arial MT"/>
              </a:rPr>
              <a:t>to</a:t>
            </a:r>
            <a:r>
              <a:rPr sz="2800" spc="-15" dirty="0">
                <a:latin typeface="Arial MT"/>
                <a:cs typeface="Arial MT"/>
              </a:rPr>
              <a:t> </a:t>
            </a:r>
            <a:r>
              <a:rPr sz="2800" dirty="0">
                <a:latin typeface="Arial MT"/>
                <a:cs typeface="Arial MT"/>
              </a:rPr>
              <a:t>other </a:t>
            </a:r>
            <a:r>
              <a:rPr sz="2800" spc="-765" dirty="0">
                <a:latin typeface="Arial MT"/>
                <a:cs typeface="Arial MT"/>
              </a:rPr>
              <a:t> </a:t>
            </a:r>
            <a:r>
              <a:rPr sz="2800" dirty="0">
                <a:latin typeface="Arial MT"/>
                <a:cs typeface="Arial MT"/>
              </a:rPr>
              <a:t>machines</a:t>
            </a:r>
            <a:endParaRPr sz="2800">
              <a:latin typeface="Arial MT"/>
              <a:cs typeface="Arial MT"/>
            </a:endParaRPr>
          </a:p>
          <a:p>
            <a:pPr marL="355600" indent="-342900">
              <a:lnSpc>
                <a:spcPct val="100000"/>
              </a:lnSpc>
              <a:spcBef>
                <a:spcPts val="675"/>
              </a:spcBef>
              <a:buClr>
                <a:srgbClr val="3365CC"/>
              </a:buClr>
              <a:buFont typeface="Times New Roman"/>
              <a:buChar char="•"/>
              <a:tabLst>
                <a:tab pos="354965" algn="l"/>
                <a:tab pos="355600" algn="l"/>
              </a:tabLst>
            </a:pPr>
            <a:r>
              <a:rPr sz="2800" dirty="0">
                <a:latin typeface="Arial MT"/>
                <a:cs typeface="Arial MT"/>
              </a:rPr>
              <a:t>Carries</a:t>
            </a:r>
            <a:r>
              <a:rPr sz="2800" spc="-10" dirty="0">
                <a:latin typeface="Arial MT"/>
                <a:cs typeface="Arial MT"/>
              </a:rPr>
              <a:t> </a:t>
            </a:r>
            <a:r>
              <a:rPr sz="2800" dirty="0">
                <a:latin typeface="Arial MT"/>
                <a:cs typeface="Arial MT"/>
              </a:rPr>
              <a:t>a</a:t>
            </a:r>
            <a:r>
              <a:rPr sz="2800" spc="-5" dirty="0">
                <a:latin typeface="Arial MT"/>
                <a:cs typeface="Arial MT"/>
              </a:rPr>
              <a:t> </a:t>
            </a:r>
            <a:r>
              <a:rPr sz="2800" dirty="0">
                <a:latin typeface="Arial MT"/>
                <a:cs typeface="Arial MT"/>
              </a:rPr>
              <a:t>payload</a:t>
            </a:r>
            <a:r>
              <a:rPr sz="2800" spc="-10" dirty="0">
                <a:latin typeface="Arial MT"/>
                <a:cs typeface="Arial MT"/>
              </a:rPr>
              <a:t> </a:t>
            </a:r>
            <a:r>
              <a:rPr sz="2800" dirty="0">
                <a:latin typeface="Arial MT"/>
                <a:cs typeface="Arial MT"/>
              </a:rPr>
              <a:t>performing</a:t>
            </a:r>
            <a:r>
              <a:rPr sz="2800" spc="-5" dirty="0">
                <a:latin typeface="Arial MT"/>
                <a:cs typeface="Arial MT"/>
              </a:rPr>
              <a:t> </a:t>
            </a:r>
            <a:r>
              <a:rPr sz="2800" dirty="0">
                <a:latin typeface="Arial MT"/>
                <a:cs typeface="Arial MT"/>
              </a:rPr>
              <a:t>hidden</a:t>
            </a:r>
            <a:r>
              <a:rPr sz="2800" spc="-10" dirty="0">
                <a:latin typeface="Arial MT"/>
                <a:cs typeface="Arial MT"/>
              </a:rPr>
              <a:t> </a:t>
            </a:r>
            <a:r>
              <a:rPr sz="2800" dirty="0">
                <a:latin typeface="Arial MT"/>
                <a:cs typeface="Arial MT"/>
              </a:rPr>
              <a:t>tasks</a:t>
            </a:r>
            <a:endParaRPr sz="2800">
              <a:latin typeface="Arial MT"/>
              <a:cs typeface="Arial MT"/>
            </a:endParaRPr>
          </a:p>
          <a:p>
            <a:pPr marL="755650">
              <a:lnSpc>
                <a:spcPct val="100000"/>
              </a:lnSpc>
              <a:spcBef>
                <a:spcPts val="585"/>
              </a:spcBef>
            </a:pPr>
            <a:r>
              <a:rPr sz="2400" spc="-5" dirty="0">
                <a:latin typeface="Arial MT"/>
                <a:cs typeface="Arial MT"/>
              </a:rPr>
              <a:t>Backdoors,</a:t>
            </a:r>
            <a:r>
              <a:rPr sz="2400" spc="-10" dirty="0">
                <a:latin typeface="Arial MT"/>
                <a:cs typeface="Arial MT"/>
              </a:rPr>
              <a:t> </a:t>
            </a:r>
            <a:r>
              <a:rPr sz="2400" spc="-5" dirty="0">
                <a:latin typeface="Arial MT"/>
                <a:cs typeface="Arial MT"/>
              </a:rPr>
              <a:t>spam</a:t>
            </a:r>
            <a:r>
              <a:rPr sz="2400" spc="-10" dirty="0">
                <a:latin typeface="Arial MT"/>
                <a:cs typeface="Arial MT"/>
              </a:rPr>
              <a:t> </a:t>
            </a:r>
            <a:r>
              <a:rPr sz="2400" spc="-5" dirty="0">
                <a:latin typeface="Arial MT"/>
                <a:cs typeface="Arial MT"/>
              </a:rPr>
              <a:t>relays, DDoS agents;</a:t>
            </a:r>
            <a:r>
              <a:rPr sz="2400" spc="5" dirty="0">
                <a:latin typeface="Arial MT"/>
                <a:cs typeface="Arial MT"/>
              </a:rPr>
              <a:t> </a:t>
            </a:r>
            <a:r>
              <a:rPr sz="2400" dirty="0">
                <a:latin typeface="Arial MT"/>
                <a:cs typeface="Arial MT"/>
              </a:rPr>
              <a:t>…</a:t>
            </a:r>
            <a:endParaRPr sz="2400">
              <a:latin typeface="Arial MT"/>
              <a:cs typeface="Arial MT"/>
            </a:endParaRPr>
          </a:p>
          <a:p>
            <a:pPr marL="355600" indent="-342900">
              <a:lnSpc>
                <a:spcPct val="100000"/>
              </a:lnSpc>
              <a:spcBef>
                <a:spcPts val="660"/>
              </a:spcBef>
              <a:buClr>
                <a:srgbClr val="3365CC"/>
              </a:buClr>
              <a:buFont typeface="Times New Roman"/>
              <a:buChar char="•"/>
              <a:tabLst>
                <a:tab pos="354965" algn="l"/>
                <a:tab pos="355600" algn="l"/>
              </a:tabLst>
            </a:pPr>
            <a:r>
              <a:rPr sz="2800" dirty="0">
                <a:latin typeface="Arial MT"/>
                <a:cs typeface="Arial MT"/>
              </a:rPr>
              <a:t>Phases</a:t>
            </a:r>
            <a:endParaRPr sz="2800">
              <a:latin typeface="Arial MT"/>
              <a:cs typeface="Arial MT"/>
            </a:endParaRPr>
          </a:p>
          <a:p>
            <a:pPr marL="755650" lvl="1" indent="-285750">
              <a:lnSpc>
                <a:spcPct val="100000"/>
              </a:lnSpc>
              <a:spcBef>
                <a:spcPts val="500"/>
              </a:spcBef>
              <a:buChar char="–"/>
              <a:tabLst>
                <a:tab pos="755015" algn="l"/>
                <a:tab pos="755650" algn="l"/>
              </a:tabLst>
            </a:pPr>
            <a:r>
              <a:rPr sz="2000" spc="-10" dirty="0">
                <a:solidFill>
                  <a:srgbClr val="FF0000"/>
                </a:solidFill>
                <a:latin typeface="Arial MT"/>
                <a:cs typeface="Arial MT"/>
              </a:rPr>
              <a:t>Probing</a:t>
            </a:r>
            <a:r>
              <a:rPr sz="2000" spc="10" dirty="0">
                <a:solidFill>
                  <a:srgbClr val="FF0000"/>
                </a:solidFill>
                <a:latin typeface="Arial MT"/>
                <a:cs typeface="Arial MT"/>
              </a:rPr>
              <a:t> </a:t>
            </a:r>
            <a:r>
              <a:rPr sz="2000" spc="-5" dirty="0">
                <a:latin typeface="Wingdings"/>
                <a:cs typeface="Wingdings"/>
              </a:rPr>
              <a:t></a:t>
            </a:r>
            <a:r>
              <a:rPr sz="2000" spc="65" dirty="0">
                <a:latin typeface="Times New Roman"/>
                <a:cs typeface="Times New Roman"/>
              </a:rPr>
              <a:t> </a:t>
            </a:r>
            <a:r>
              <a:rPr sz="2000" spc="-5" dirty="0">
                <a:solidFill>
                  <a:srgbClr val="FF0000"/>
                </a:solidFill>
                <a:latin typeface="Arial MT"/>
                <a:cs typeface="Arial MT"/>
              </a:rPr>
              <a:t>Exploitation</a:t>
            </a:r>
            <a:r>
              <a:rPr sz="2000" spc="15" dirty="0">
                <a:solidFill>
                  <a:srgbClr val="FF0000"/>
                </a:solidFill>
                <a:latin typeface="Arial MT"/>
                <a:cs typeface="Arial MT"/>
              </a:rPr>
              <a:t> </a:t>
            </a:r>
            <a:r>
              <a:rPr sz="2000" spc="-5" dirty="0">
                <a:latin typeface="Wingdings"/>
                <a:cs typeface="Wingdings"/>
              </a:rPr>
              <a:t></a:t>
            </a:r>
            <a:r>
              <a:rPr sz="2000" spc="65" dirty="0">
                <a:latin typeface="Times New Roman"/>
                <a:cs typeface="Times New Roman"/>
              </a:rPr>
              <a:t> </a:t>
            </a:r>
            <a:r>
              <a:rPr sz="2000" spc="-5" dirty="0">
                <a:solidFill>
                  <a:srgbClr val="FF0000"/>
                </a:solidFill>
                <a:latin typeface="Arial MT"/>
                <a:cs typeface="Arial MT"/>
              </a:rPr>
              <a:t>Replication</a:t>
            </a:r>
            <a:r>
              <a:rPr sz="2000" spc="25" dirty="0">
                <a:solidFill>
                  <a:srgbClr val="FF0000"/>
                </a:solidFill>
                <a:latin typeface="Arial MT"/>
                <a:cs typeface="Arial MT"/>
              </a:rPr>
              <a:t> </a:t>
            </a:r>
            <a:r>
              <a:rPr sz="2000" spc="-5" dirty="0">
                <a:latin typeface="Wingdings"/>
                <a:cs typeface="Wingdings"/>
              </a:rPr>
              <a:t></a:t>
            </a:r>
            <a:r>
              <a:rPr sz="2000" spc="65" dirty="0">
                <a:latin typeface="Times New Roman"/>
                <a:cs typeface="Times New Roman"/>
              </a:rPr>
              <a:t> </a:t>
            </a:r>
            <a:r>
              <a:rPr sz="2000" spc="-10" dirty="0">
                <a:solidFill>
                  <a:srgbClr val="FF0000"/>
                </a:solidFill>
                <a:latin typeface="Arial MT"/>
                <a:cs typeface="Arial MT"/>
              </a:rPr>
              <a:t>Payload</a:t>
            </a:r>
            <a:endParaRPr sz="2000">
              <a:latin typeface="Arial MT"/>
              <a:cs typeface="Arial MT"/>
            </a:endParaRPr>
          </a:p>
        </p:txBody>
      </p:sp>
      <p:sp>
        <p:nvSpPr>
          <p:cNvPr id="9" name="object 9"/>
          <p:cNvSpPr/>
          <p:nvPr/>
        </p:nvSpPr>
        <p:spPr>
          <a:xfrm>
            <a:off x="1510931" y="5825502"/>
            <a:ext cx="8064500" cy="495300"/>
          </a:xfrm>
          <a:custGeom>
            <a:avLst/>
            <a:gdLst/>
            <a:ahLst/>
            <a:cxnLst/>
            <a:rect l="l" t="t" r="r" b="b"/>
            <a:pathLst>
              <a:path w="8064500" h="495300">
                <a:moveTo>
                  <a:pt x="8064500" y="102108"/>
                </a:moveTo>
                <a:lnTo>
                  <a:pt x="8051800" y="93726"/>
                </a:lnTo>
                <a:lnTo>
                  <a:pt x="8039100" y="89154"/>
                </a:lnTo>
                <a:lnTo>
                  <a:pt x="8013700" y="75996"/>
                </a:lnTo>
                <a:lnTo>
                  <a:pt x="8013700" y="115824"/>
                </a:lnTo>
                <a:lnTo>
                  <a:pt x="8013700" y="118110"/>
                </a:lnTo>
                <a:lnTo>
                  <a:pt x="8013700" y="141732"/>
                </a:lnTo>
                <a:lnTo>
                  <a:pt x="8013700" y="142494"/>
                </a:lnTo>
                <a:lnTo>
                  <a:pt x="8010652" y="140843"/>
                </a:lnTo>
                <a:lnTo>
                  <a:pt x="8013700" y="141732"/>
                </a:lnTo>
                <a:lnTo>
                  <a:pt x="8013700" y="118110"/>
                </a:lnTo>
                <a:lnTo>
                  <a:pt x="8008252" y="118427"/>
                </a:lnTo>
                <a:lnTo>
                  <a:pt x="8013700" y="115824"/>
                </a:lnTo>
                <a:lnTo>
                  <a:pt x="8013700" y="75996"/>
                </a:lnTo>
                <a:lnTo>
                  <a:pt x="8001000" y="69405"/>
                </a:lnTo>
                <a:lnTo>
                  <a:pt x="7937500" y="56184"/>
                </a:lnTo>
                <a:lnTo>
                  <a:pt x="7886700" y="46875"/>
                </a:lnTo>
                <a:lnTo>
                  <a:pt x="7835900" y="38862"/>
                </a:lnTo>
                <a:lnTo>
                  <a:pt x="7810500" y="35814"/>
                </a:lnTo>
                <a:lnTo>
                  <a:pt x="7759700" y="28956"/>
                </a:lnTo>
                <a:lnTo>
                  <a:pt x="7708900" y="22402"/>
                </a:lnTo>
                <a:lnTo>
                  <a:pt x="7645400" y="16459"/>
                </a:lnTo>
                <a:lnTo>
                  <a:pt x="7594600" y="9893"/>
                </a:lnTo>
                <a:lnTo>
                  <a:pt x="7531100" y="1524"/>
                </a:lnTo>
                <a:lnTo>
                  <a:pt x="7531100" y="0"/>
                </a:lnTo>
                <a:lnTo>
                  <a:pt x="7518400" y="61722"/>
                </a:lnTo>
                <a:lnTo>
                  <a:pt x="7518400" y="64008"/>
                </a:lnTo>
                <a:lnTo>
                  <a:pt x="7569200" y="70942"/>
                </a:lnTo>
                <a:lnTo>
                  <a:pt x="7607300" y="76682"/>
                </a:lnTo>
                <a:lnTo>
                  <a:pt x="7658100" y="81788"/>
                </a:lnTo>
                <a:lnTo>
                  <a:pt x="7708900" y="86779"/>
                </a:lnTo>
                <a:lnTo>
                  <a:pt x="7747000" y="92202"/>
                </a:lnTo>
                <a:lnTo>
                  <a:pt x="7797800" y="99060"/>
                </a:lnTo>
                <a:lnTo>
                  <a:pt x="7823200" y="102108"/>
                </a:lnTo>
                <a:lnTo>
                  <a:pt x="7874000" y="108597"/>
                </a:lnTo>
                <a:lnTo>
                  <a:pt x="7924800" y="116459"/>
                </a:lnTo>
                <a:lnTo>
                  <a:pt x="7962900" y="127038"/>
                </a:lnTo>
                <a:lnTo>
                  <a:pt x="7979105" y="131724"/>
                </a:lnTo>
                <a:lnTo>
                  <a:pt x="7962900" y="142303"/>
                </a:lnTo>
                <a:lnTo>
                  <a:pt x="7924800" y="161124"/>
                </a:lnTo>
                <a:lnTo>
                  <a:pt x="7886700" y="180721"/>
                </a:lnTo>
                <a:lnTo>
                  <a:pt x="7861300" y="199644"/>
                </a:lnTo>
                <a:lnTo>
                  <a:pt x="7835900" y="210312"/>
                </a:lnTo>
                <a:lnTo>
                  <a:pt x="7823200" y="221742"/>
                </a:lnTo>
                <a:lnTo>
                  <a:pt x="7785100" y="237578"/>
                </a:lnTo>
                <a:lnTo>
                  <a:pt x="7747000" y="252285"/>
                </a:lnTo>
                <a:lnTo>
                  <a:pt x="7721600" y="265811"/>
                </a:lnTo>
                <a:lnTo>
                  <a:pt x="7683500" y="278130"/>
                </a:lnTo>
                <a:lnTo>
                  <a:pt x="7670800" y="284226"/>
                </a:lnTo>
                <a:lnTo>
                  <a:pt x="7645400" y="289560"/>
                </a:lnTo>
                <a:lnTo>
                  <a:pt x="7581900" y="309829"/>
                </a:lnTo>
                <a:lnTo>
                  <a:pt x="7531100" y="322541"/>
                </a:lnTo>
                <a:lnTo>
                  <a:pt x="7480300" y="333959"/>
                </a:lnTo>
                <a:lnTo>
                  <a:pt x="7429500" y="344220"/>
                </a:lnTo>
                <a:lnTo>
                  <a:pt x="7378700" y="353466"/>
                </a:lnTo>
                <a:lnTo>
                  <a:pt x="7327900" y="361873"/>
                </a:lnTo>
                <a:lnTo>
                  <a:pt x="7277100" y="369570"/>
                </a:lnTo>
                <a:lnTo>
                  <a:pt x="7200900" y="378714"/>
                </a:lnTo>
                <a:lnTo>
                  <a:pt x="7162800" y="382524"/>
                </a:lnTo>
                <a:lnTo>
                  <a:pt x="7112000" y="387731"/>
                </a:lnTo>
                <a:lnTo>
                  <a:pt x="7061200" y="392544"/>
                </a:lnTo>
                <a:lnTo>
                  <a:pt x="7010400" y="396976"/>
                </a:lnTo>
                <a:lnTo>
                  <a:pt x="6959600" y="401066"/>
                </a:lnTo>
                <a:lnTo>
                  <a:pt x="6908800" y="404799"/>
                </a:lnTo>
                <a:lnTo>
                  <a:pt x="6870700" y="408203"/>
                </a:lnTo>
                <a:lnTo>
                  <a:pt x="6819900" y="411289"/>
                </a:lnTo>
                <a:lnTo>
                  <a:pt x="6769100" y="414083"/>
                </a:lnTo>
                <a:lnTo>
                  <a:pt x="6718300" y="416598"/>
                </a:lnTo>
                <a:lnTo>
                  <a:pt x="6667500" y="418833"/>
                </a:lnTo>
                <a:lnTo>
                  <a:pt x="6616700" y="420827"/>
                </a:lnTo>
                <a:lnTo>
                  <a:pt x="6565900" y="422592"/>
                </a:lnTo>
                <a:lnTo>
                  <a:pt x="6515100" y="424129"/>
                </a:lnTo>
                <a:lnTo>
                  <a:pt x="6464300" y="425450"/>
                </a:lnTo>
                <a:lnTo>
                  <a:pt x="6413500" y="426593"/>
                </a:lnTo>
                <a:lnTo>
                  <a:pt x="6362700" y="427558"/>
                </a:lnTo>
                <a:lnTo>
                  <a:pt x="6311900" y="428371"/>
                </a:lnTo>
                <a:lnTo>
                  <a:pt x="6261100" y="429031"/>
                </a:lnTo>
                <a:lnTo>
                  <a:pt x="6210300" y="429577"/>
                </a:lnTo>
                <a:lnTo>
                  <a:pt x="6159500" y="429996"/>
                </a:lnTo>
                <a:lnTo>
                  <a:pt x="6108700" y="430326"/>
                </a:lnTo>
                <a:lnTo>
                  <a:pt x="6057900" y="430580"/>
                </a:lnTo>
                <a:lnTo>
                  <a:pt x="6007100" y="430758"/>
                </a:lnTo>
                <a:lnTo>
                  <a:pt x="5956300" y="430898"/>
                </a:lnTo>
                <a:lnTo>
                  <a:pt x="5753100" y="431253"/>
                </a:lnTo>
                <a:lnTo>
                  <a:pt x="5702300" y="431368"/>
                </a:lnTo>
                <a:lnTo>
                  <a:pt x="5651500" y="431533"/>
                </a:lnTo>
                <a:lnTo>
                  <a:pt x="5600700" y="431749"/>
                </a:lnTo>
                <a:lnTo>
                  <a:pt x="5562600" y="432054"/>
                </a:lnTo>
                <a:lnTo>
                  <a:pt x="5461000" y="431292"/>
                </a:lnTo>
                <a:lnTo>
                  <a:pt x="5359400" y="431292"/>
                </a:lnTo>
                <a:lnTo>
                  <a:pt x="5156200" y="429768"/>
                </a:lnTo>
                <a:lnTo>
                  <a:pt x="5054600" y="428955"/>
                </a:lnTo>
                <a:lnTo>
                  <a:pt x="4953000" y="428078"/>
                </a:lnTo>
                <a:lnTo>
                  <a:pt x="4851400" y="427151"/>
                </a:lnTo>
                <a:lnTo>
                  <a:pt x="4749800" y="426161"/>
                </a:lnTo>
                <a:lnTo>
                  <a:pt x="4648200" y="425107"/>
                </a:lnTo>
                <a:lnTo>
                  <a:pt x="4546600" y="424002"/>
                </a:lnTo>
                <a:lnTo>
                  <a:pt x="4445000" y="422833"/>
                </a:lnTo>
                <a:lnTo>
                  <a:pt x="4343400" y="421601"/>
                </a:lnTo>
                <a:lnTo>
                  <a:pt x="4241800" y="420306"/>
                </a:lnTo>
                <a:lnTo>
                  <a:pt x="4140200" y="418947"/>
                </a:lnTo>
                <a:lnTo>
                  <a:pt x="4038600" y="417537"/>
                </a:lnTo>
                <a:lnTo>
                  <a:pt x="3937000" y="416052"/>
                </a:lnTo>
                <a:lnTo>
                  <a:pt x="3835400" y="414502"/>
                </a:lnTo>
                <a:lnTo>
                  <a:pt x="3733800" y="412902"/>
                </a:lnTo>
                <a:lnTo>
                  <a:pt x="3632200" y="411226"/>
                </a:lnTo>
                <a:lnTo>
                  <a:pt x="3530600" y="409486"/>
                </a:lnTo>
                <a:lnTo>
                  <a:pt x="3429000" y="407682"/>
                </a:lnTo>
                <a:lnTo>
                  <a:pt x="3327400" y="405815"/>
                </a:lnTo>
                <a:lnTo>
                  <a:pt x="3225800" y="403872"/>
                </a:lnTo>
                <a:lnTo>
                  <a:pt x="3124200" y="401878"/>
                </a:lnTo>
                <a:lnTo>
                  <a:pt x="3022600" y="399796"/>
                </a:lnTo>
                <a:lnTo>
                  <a:pt x="2921000" y="397662"/>
                </a:lnTo>
                <a:lnTo>
                  <a:pt x="2819400" y="395452"/>
                </a:lnTo>
                <a:lnTo>
                  <a:pt x="2717800" y="393179"/>
                </a:lnTo>
                <a:lnTo>
                  <a:pt x="2616200" y="390842"/>
                </a:lnTo>
                <a:lnTo>
                  <a:pt x="2514600" y="388429"/>
                </a:lnTo>
                <a:lnTo>
                  <a:pt x="2400300" y="385940"/>
                </a:lnTo>
                <a:lnTo>
                  <a:pt x="2298700" y="383387"/>
                </a:lnTo>
                <a:lnTo>
                  <a:pt x="2197100" y="380758"/>
                </a:lnTo>
                <a:lnTo>
                  <a:pt x="2095500" y="378066"/>
                </a:lnTo>
                <a:lnTo>
                  <a:pt x="1993900" y="375297"/>
                </a:lnTo>
                <a:lnTo>
                  <a:pt x="1892300" y="372452"/>
                </a:lnTo>
                <a:lnTo>
                  <a:pt x="1790700" y="369544"/>
                </a:lnTo>
                <a:lnTo>
                  <a:pt x="1689100" y="366560"/>
                </a:lnTo>
                <a:lnTo>
                  <a:pt x="1587500" y="363499"/>
                </a:lnTo>
                <a:lnTo>
                  <a:pt x="1485900" y="360362"/>
                </a:lnTo>
                <a:lnTo>
                  <a:pt x="1384300" y="357162"/>
                </a:lnTo>
                <a:lnTo>
                  <a:pt x="1282700" y="353872"/>
                </a:lnTo>
                <a:lnTo>
                  <a:pt x="1181100" y="350520"/>
                </a:lnTo>
                <a:lnTo>
                  <a:pt x="1104900" y="347472"/>
                </a:lnTo>
                <a:lnTo>
                  <a:pt x="1016000" y="344424"/>
                </a:lnTo>
                <a:lnTo>
                  <a:pt x="977900" y="342900"/>
                </a:lnTo>
                <a:lnTo>
                  <a:pt x="927100" y="341122"/>
                </a:lnTo>
                <a:lnTo>
                  <a:pt x="876300" y="339242"/>
                </a:lnTo>
                <a:lnTo>
                  <a:pt x="825500" y="337235"/>
                </a:lnTo>
                <a:lnTo>
                  <a:pt x="774700" y="335089"/>
                </a:lnTo>
                <a:lnTo>
                  <a:pt x="723900" y="332828"/>
                </a:lnTo>
                <a:lnTo>
                  <a:pt x="673100" y="330428"/>
                </a:lnTo>
                <a:lnTo>
                  <a:pt x="622300" y="327875"/>
                </a:lnTo>
                <a:lnTo>
                  <a:pt x="571500" y="325170"/>
                </a:lnTo>
                <a:lnTo>
                  <a:pt x="520700" y="322326"/>
                </a:lnTo>
                <a:lnTo>
                  <a:pt x="469900" y="319278"/>
                </a:lnTo>
                <a:lnTo>
                  <a:pt x="431800" y="315950"/>
                </a:lnTo>
                <a:lnTo>
                  <a:pt x="381000" y="312648"/>
                </a:lnTo>
                <a:lnTo>
                  <a:pt x="330200" y="308978"/>
                </a:lnTo>
                <a:lnTo>
                  <a:pt x="279400" y="304546"/>
                </a:lnTo>
                <a:lnTo>
                  <a:pt x="228600" y="298945"/>
                </a:lnTo>
                <a:lnTo>
                  <a:pt x="177800" y="291795"/>
                </a:lnTo>
                <a:lnTo>
                  <a:pt x="127000" y="282702"/>
                </a:lnTo>
                <a:lnTo>
                  <a:pt x="76200" y="271272"/>
                </a:lnTo>
                <a:lnTo>
                  <a:pt x="76200" y="267462"/>
                </a:lnTo>
                <a:lnTo>
                  <a:pt x="73063" y="266522"/>
                </a:lnTo>
                <a:lnTo>
                  <a:pt x="152400" y="231178"/>
                </a:lnTo>
                <a:lnTo>
                  <a:pt x="203200" y="214731"/>
                </a:lnTo>
                <a:lnTo>
                  <a:pt x="254000" y="200164"/>
                </a:lnTo>
                <a:lnTo>
                  <a:pt x="304800" y="186944"/>
                </a:lnTo>
                <a:lnTo>
                  <a:pt x="355600" y="174498"/>
                </a:lnTo>
                <a:lnTo>
                  <a:pt x="360273" y="172986"/>
                </a:lnTo>
                <a:lnTo>
                  <a:pt x="381000" y="232410"/>
                </a:lnTo>
                <a:lnTo>
                  <a:pt x="393700" y="220027"/>
                </a:lnTo>
                <a:lnTo>
                  <a:pt x="533400" y="83820"/>
                </a:lnTo>
                <a:lnTo>
                  <a:pt x="317500" y="50292"/>
                </a:lnTo>
                <a:lnTo>
                  <a:pt x="338607" y="110845"/>
                </a:lnTo>
                <a:lnTo>
                  <a:pt x="330200" y="113538"/>
                </a:lnTo>
                <a:lnTo>
                  <a:pt x="304800" y="121920"/>
                </a:lnTo>
                <a:lnTo>
                  <a:pt x="254000" y="135559"/>
                </a:lnTo>
                <a:lnTo>
                  <a:pt x="203200" y="149136"/>
                </a:lnTo>
                <a:lnTo>
                  <a:pt x="152400" y="163779"/>
                </a:lnTo>
                <a:lnTo>
                  <a:pt x="101600" y="180594"/>
                </a:lnTo>
                <a:lnTo>
                  <a:pt x="63500" y="197485"/>
                </a:lnTo>
                <a:lnTo>
                  <a:pt x="25400" y="220980"/>
                </a:lnTo>
                <a:lnTo>
                  <a:pt x="12700" y="228600"/>
                </a:lnTo>
                <a:lnTo>
                  <a:pt x="0" y="234696"/>
                </a:lnTo>
                <a:lnTo>
                  <a:pt x="0" y="300228"/>
                </a:lnTo>
                <a:lnTo>
                  <a:pt x="12700" y="301752"/>
                </a:lnTo>
                <a:lnTo>
                  <a:pt x="12700" y="309372"/>
                </a:lnTo>
                <a:lnTo>
                  <a:pt x="25400" y="316230"/>
                </a:lnTo>
                <a:lnTo>
                  <a:pt x="38100" y="322326"/>
                </a:lnTo>
                <a:lnTo>
                  <a:pt x="50800" y="326898"/>
                </a:lnTo>
                <a:lnTo>
                  <a:pt x="63500" y="332232"/>
                </a:lnTo>
                <a:lnTo>
                  <a:pt x="101600" y="343128"/>
                </a:lnTo>
                <a:lnTo>
                  <a:pt x="152400" y="352221"/>
                </a:lnTo>
                <a:lnTo>
                  <a:pt x="203200" y="359740"/>
                </a:lnTo>
                <a:lnTo>
                  <a:pt x="254000" y="365887"/>
                </a:lnTo>
                <a:lnTo>
                  <a:pt x="304800" y="370890"/>
                </a:lnTo>
                <a:lnTo>
                  <a:pt x="355600" y="374992"/>
                </a:lnTo>
                <a:lnTo>
                  <a:pt x="406400" y="378396"/>
                </a:lnTo>
                <a:lnTo>
                  <a:pt x="444500" y="381342"/>
                </a:lnTo>
                <a:lnTo>
                  <a:pt x="520700" y="385572"/>
                </a:lnTo>
                <a:lnTo>
                  <a:pt x="546100" y="387096"/>
                </a:lnTo>
                <a:lnTo>
                  <a:pt x="596900" y="389902"/>
                </a:lnTo>
                <a:lnTo>
                  <a:pt x="647700" y="392569"/>
                </a:lnTo>
                <a:lnTo>
                  <a:pt x="711200" y="395122"/>
                </a:lnTo>
                <a:lnTo>
                  <a:pt x="762000" y="397548"/>
                </a:lnTo>
                <a:lnTo>
                  <a:pt x="812800" y="399872"/>
                </a:lnTo>
                <a:lnTo>
                  <a:pt x="863600" y="402120"/>
                </a:lnTo>
                <a:lnTo>
                  <a:pt x="914400" y="404279"/>
                </a:lnTo>
                <a:lnTo>
                  <a:pt x="965200" y="406374"/>
                </a:lnTo>
                <a:lnTo>
                  <a:pt x="1016000" y="408432"/>
                </a:lnTo>
                <a:lnTo>
                  <a:pt x="1104900" y="411480"/>
                </a:lnTo>
                <a:lnTo>
                  <a:pt x="1181100" y="413766"/>
                </a:lnTo>
                <a:lnTo>
                  <a:pt x="1270000" y="416814"/>
                </a:lnTo>
                <a:lnTo>
                  <a:pt x="1320800" y="418439"/>
                </a:lnTo>
                <a:lnTo>
                  <a:pt x="1422400" y="421665"/>
                </a:lnTo>
                <a:lnTo>
                  <a:pt x="1524000" y="424815"/>
                </a:lnTo>
                <a:lnTo>
                  <a:pt x="1625600" y="427901"/>
                </a:lnTo>
                <a:lnTo>
                  <a:pt x="1727200" y="430911"/>
                </a:lnTo>
                <a:lnTo>
                  <a:pt x="1828800" y="433857"/>
                </a:lnTo>
                <a:lnTo>
                  <a:pt x="1917700" y="436727"/>
                </a:lnTo>
                <a:lnTo>
                  <a:pt x="2019300" y="439534"/>
                </a:lnTo>
                <a:lnTo>
                  <a:pt x="2120900" y="442264"/>
                </a:lnTo>
                <a:lnTo>
                  <a:pt x="2222500" y="444931"/>
                </a:lnTo>
                <a:lnTo>
                  <a:pt x="2324100" y="447522"/>
                </a:lnTo>
                <a:lnTo>
                  <a:pt x="2425700" y="450062"/>
                </a:lnTo>
                <a:lnTo>
                  <a:pt x="2527300" y="452513"/>
                </a:lnTo>
                <a:lnTo>
                  <a:pt x="2628900" y="454914"/>
                </a:lnTo>
                <a:lnTo>
                  <a:pt x="2730500" y="457238"/>
                </a:lnTo>
                <a:lnTo>
                  <a:pt x="2832100" y="459498"/>
                </a:lnTo>
                <a:lnTo>
                  <a:pt x="2933700" y="461683"/>
                </a:lnTo>
                <a:lnTo>
                  <a:pt x="3035300" y="463804"/>
                </a:lnTo>
                <a:lnTo>
                  <a:pt x="3136900" y="465861"/>
                </a:lnTo>
                <a:lnTo>
                  <a:pt x="3238500" y="467842"/>
                </a:lnTo>
                <a:lnTo>
                  <a:pt x="3340100" y="469773"/>
                </a:lnTo>
                <a:lnTo>
                  <a:pt x="3441700" y="471627"/>
                </a:lnTo>
                <a:lnTo>
                  <a:pt x="3543300" y="473405"/>
                </a:lnTo>
                <a:lnTo>
                  <a:pt x="3644900" y="475132"/>
                </a:lnTo>
                <a:lnTo>
                  <a:pt x="3746500" y="476783"/>
                </a:lnTo>
                <a:lnTo>
                  <a:pt x="3848100" y="478370"/>
                </a:lnTo>
                <a:lnTo>
                  <a:pt x="3949700" y="479894"/>
                </a:lnTo>
                <a:lnTo>
                  <a:pt x="4051300" y="481355"/>
                </a:lnTo>
                <a:lnTo>
                  <a:pt x="4152900" y="482739"/>
                </a:lnTo>
                <a:lnTo>
                  <a:pt x="4254500" y="484073"/>
                </a:lnTo>
                <a:lnTo>
                  <a:pt x="4356100" y="485330"/>
                </a:lnTo>
                <a:lnTo>
                  <a:pt x="4457700" y="486524"/>
                </a:lnTo>
                <a:lnTo>
                  <a:pt x="4559300" y="487654"/>
                </a:lnTo>
                <a:lnTo>
                  <a:pt x="4660900" y="488721"/>
                </a:lnTo>
                <a:lnTo>
                  <a:pt x="4762500" y="489724"/>
                </a:lnTo>
                <a:lnTo>
                  <a:pt x="4851400" y="490664"/>
                </a:lnTo>
                <a:lnTo>
                  <a:pt x="4953000" y="491540"/>
                </a:lnTo>
                <a:lnTo>
                  <a:pt x="5054600" y="492340"/>
                </a:lnTo>
                <a:lnTo>
                  <a:pt x="5156200" y="493090"/>
                </a:lnTo>
                <a:lnTo>
                  <a:pt x="5257800" y="493776"/>
                </a:lnTo>
                <a:lnTo>
                  <a:pt x="5461000" y="495300"/>
                </a:lnTo>
                <a:lnTo>
                  <a:pt x="5651500" y="495300"/>
                </a:lnTo>
                <a:lnTo>
                  <a:pt x="5702300" y="495033"/>
                </a:lnTo>
                <a:lnTo>
                  <a:pt x="5753100" y="494817"/>
                </a:lnTo>
                <a:lnTo>
                  <a:pt x="5803900" y="494665"/>
                </a:lnTo>
                <a:lnTo>
                  <a:pt x="6007100" y="494131"/>
                </a:lnTo>
                <a:lnTo>
                  <a:pt x="6057900" y="493941"/>
                </a:lnTo>
                <a:lnTo>
                  <a:pt x="6146800" y="493382"/>
                </a:lnTo>
                <a:lnTo>
                  <a:pt x="6197600" y="492988"/>
                </a:lnTo>
                <a:lnTo>
                  <a:pt x="6248400" y="492480"/>
                </a:lnTo>
                <a:lnTo>
                  <a:pt x="6299200" y="491845"/>
                </a:lnTo>
                <a:lnTo>
                  <a:pt x="6350000" y="491083"/>
                </a:lnTo>
                <a:lnTo>
                  <a:pt x="6400800" y="490169"/>
                </a:lnTo>
                <a:lnTo>
                  <a:pt x="6451600" y="489089"/>
                </a:lnTo>
                <a:lnTo>
                  <a:pt x="6502400" y="487807"/>
                </a:lnTo>
                <a:lnTo>
                  <a:pt x="6553200" y="486333"/>
                </a:lnTo>
                <a:lnTo>
                  <a:pt x="6604000" y="484644"/>
                </a:lnTo>
                <a:lnTo>
                  <a:pt x="6654800" y="482714"/>
                </a:lnTo>
                <a:lnTo>
                  <a:pt x="6705600" y="480529"/>
                </a:lnTo>
                <a:lnTo>
                  <a:pt x="6756400" y="478066"/>
                </a:lnTo>
                <a:lnTo>
                  <a:pt x="6807200" y="475335"/>
                </a:lnTo>
                <a:lnTo>
                  <a:pt x="6858000" y="472300"/>
                </a:lnTo>
                <a:lnTo>
                  <a:pt x="6908800" y="468934"/>
                </a:lnTo>
                <a:lnTo>
                  <a:pt x="6959600" y="465251"/>
                </a:lnTo>
                <a:lnTo>
                  <a:pt x="7010400" y="461200"/>
                </a:lnTo>
                <a:lnTo>
                  <a:pt x="7061200" y="456793"/>
                </a:lnTo>
                <a:lnTo>
                  <a:pt x="7112000" y="451993"/>
                </a:lnTo>
                <a:lnTo>
                  <a:pt x="7162800" y="446798"/>
                </a:lnTo>
                <a:lnTo>
                  <a:pt x="7213600" y="441198"/>
                </a:lnTo>
                <a:lnTo>
                  <a:pt x="7239000" y="436626"/>
                </a:lnTo>
                <a:lnTo>
                  <a:pt x="7315200" y="427482"/>
                </a:lnTo>
                <a:lnTo>
                  <a:pt x="7366000" y="419417"/>
                </a:lnTo>
                <a:lnTo>
                  <a:pt x="7416800" y="410629"/>
                </a:lnTo>
                <a:lnTo>
                  <a:pt x="7467600" y="400964"/>
                </a:lnTo>
                <a:lnTo>
                  <a:pt x="7518400" y="390258"/>
                </a:lnTo>
                <a:lnTo>
                  <a:pt x="7569200" y="378383"/>
                </a:lnTo>
                <a:lnTo>
                  <a:pt x="7620000" y="365188"/>
                </a:lnTo>
                <a:lnTo>
                  <a:pt x="7670800" y="350520"/>
                </a:lnTo>
                <a:lnTo>
                  <a:pt x="7683500" y="344424"/>
                </a:lnTo>
                <a:lnTo>
                  <a:pt x="7708900" y="338328"/>
                </a:lnTo>
                <a:lnTo>
                  <a:pt x="7759700" y="321487"/>
                </a:lnTo>
                <a:lnTo>
                  <a:pt x="7797800" y="301028"/>
                </a:lnTo>
                <a:lnTo>
                  <a:pt x="7848600" y="277952"/>
                </a:lnTo>
                <a:lnTo>
                  <a:pt x="7886700" y="253276"/>
                </a:lnTo>
                <a:lnTo>
                  <a:pt x="7937500" y="228028"/>
                </a:lnTo>
                <a:lnTo>
                  <a:pt x="7975600" y="203200"/>
                </a:lnTo>
                <a:lnTo>
                  <a:pt x="8013700" y="185674"/>
                </a:lnTo>
                <a:lnTo>
                  <a:pt x="8026400" y="179832"/>
                </a:lnTo>
                <a:lnTo>
                  <a:pt x="8039100" y="175260"/>
                </a:lnTo>
                <a:lnTo>
                  <a:pt x="8039100" y="170688"/>
                </a:lnTo>
                <a:lnTo>
                  <a:pt x="8051800" y="165354"/>
                </a:lnTo>
                <a:lnTo>
                  <a:pt x="8051800" y="158496"/>
                </a:lnTo>
                <a:lnTo>
                  <a:pt x="8064500" y="155448"/>
                </a:lnTo>
                <a:lnTo>
                  <a:pt x="8064500" y="102108"/>
                </a:lnTo>
                <a:close/>
              </a:path>
            </a:pathLst>
          </a:custGeom>
          <a:solidFill>
            <a:srgbClr val="0000FF"/>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9</a:t>
            </a:fld>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TotalTime>
  <Words>1461</Words>
  <Application>Microsoft Macintosh PowerPoint</Application>
  <PresentationFormat>Custom</PresentationFormat>
  <Paragraphs>273</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-apple-system</vt:lpstr>
      <vt:lpstr>Arial</vt:lpstr>
      <vt:lpstr>Arial MT</vt:lpstr>
      <vt:lpstr>Calibri</vt:lpstr>
      <vt:lpstr>Franklin Gothic Medium</vt:lpstr>
      <vt:lpstr>Tahoma</vt:lpstr>
      <vt:lpstr>Times New Roman</vt:lpstr>
      <vt:lpstr>Verdana</vt:lpstr>
      <vt:lpstr>Wingdings</vt:lpstr>
      <vt:lpstr>Office Theme</vt:lpstr>
      <vt:lpstr>PowerPoint Presentation</vt:lpstr>
      <vt:lpstr>Trapdoor</vt:lpstr>
      <vt:lpstr>Logic Bomb</vt:lpstr>
      <vt:lpstr>Example of Logic Bomb</vt:lpstr>
      <vt:lpstr>Trojan Horse</vt:lpstr>
      <vt:lpstr>Virus</vt:lpstr>
      <vt:lpstr>Virus Infection Vectors</vt:lpstr>
      <vt:lpstr>Virus Properties</vt:lpstr>
      <vt:lpstr>Worm</vt:lpstr>
      <vt:lpstr>Examples of Worm attacks</vt:lpstr>
      <vt:lpstr>More Examples of Worm Attacks</vt:lpstr>
      <vt:lpstr>Email Worms: Spreading as Email  Attachments</vt:lpstr>
      <vt:lpstr>Zombie &amp; Botnet</vt:lpstr>
      <vt:lpstr>Detailed Steps (1)</vt:lpstr>
      <vt:lpstr>Detailed Steps (2)</vt:lpstr>
      <vt:lpstr>Detailed Steps (3)</vt:lpstr>
      <vt:lpstr>Detailed Steps (4)</vt:lpstr>
      <vt:lpstr>Detailed Steps (5)</vt:lpstr>
      <vt:lpstr>Detailed Steps (6)</vt:lpstr>
      <vt:lpstr>Botnet</vt:lpstr>
      <vt:lpstr>Rootkit</vt:lpstr>
      <vt:lpstr>Rootkit Classification</vt:lpstr>
      <vt:lpstr>Rootkit Classification</vt:lpstr>
      <vt:lpstr>Spyware</vt:lpstr>
      <vt:lpstr>Scareware</vt:lpstr>
      <vt:lpstr>PowerPoint Presentation</vt:lpstr>
      <vt:lpstr>Ransomware</vt:lpstr>
      <vt:lpstr>Readings for This Lecture</vt:lpstr>
      <vt:lpstr>Phishing:</vt:lpstr>
      <vt:lpstr>Denial-of-service (DoS) attacks:</vt:lpstr>
      <vt:lpstr>zero day attack</vt:lpstr>
      <vt:lpstr>Man-in-the-middle (MITM) attacks:</vt:lpstr>
      <vt:lpstr>SQL injection:</vt:lpstr>
      <vt:lpstr>Coming Attractions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- 426_Fall10_lect15.ppt [Compatibility Mode]</dc:title>
  <dc:creator>ninghui</dc:creator>
  <cp:lastModifiedBy>Muhammad Hassan</cp:lastModifiedBy>
  <cp:revision>4</cp:revision>
  <dcterms:created xsi:type="dcterms:W3CDTF">2023-03-06T18:02:47Z</dcterms:created>
  <dcterms:modified xsi:type="dcterms:W3CDTF">2023-04-04T13:05:20Z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2010-09-27T00:00:00Z</vt:filetime>
  </property>
  <property fmtid="{D5CDD505-2E9C-101B-9397-08002B2CF9AE}" pid="3" name="Creator">
    <vt:lpwstr>PScript5.dll Version 5.2.2</vt:lpwstr>
  </property>
  <property fmtid="{D5CDD505-2E9C-101B-9397-08002B2CF9AE}" pid="4" name="LastSaved">
    <vt:filetime>2023-03-06T00:00:00Z</vt:filetime>
  </property>
</Properties>
</file>