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71" r:id="rId4"/>
    <p:sldId id="280" r:id="rId5"/>
    <p:sldId id="266" r:id="rId6"/>
    <p:sldId id="262" r:id="rId7"/>
    <p:sldId id="267" r:id="rId8"/>
    <p:sldId id="263" r:id="rId9"/>
    <p:sldId id="269" r:id="rId10"/>
    <p:sldId id="272" r:id="rId11"/>
    <p:sldId id="276" r:id="rId12"/>
    <p:sldId id="277" r:id="rId13"/>
    <p:sldId id="278" r:id="rId14"/>
    <p:sldId id="279" r:id="rId15"/>
    <p:sldId id="260" r:id="rId16"/>
    <p:sldId id="287" r:id="rId17"/>
    <p:sldId id="285" r:id="rId18"/>
    <p:sldId id="286" r:id="rId19"/>
    <p:sldId id="284" r:id="rId20"/>
    <p:sldId id="273" r:id="rId21"/>
    <p:sldId id="275" r:id="rId22"/>
    <p:sldId id="274" r:id="rId23"/>
    <p:sldId id="28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32150F-EC64-4B6B-9B2E-CECF58BB4C7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92692F2-8858-4E6E-A5F2-0025316B2524}">
      <dgm:prSet/>
      <dgm:spPr/>
      <dgm:t>
        <a:bodyPr/>
        <a:lstStyle/>
        <a:p>
          <a:r>
            <a:rPr lang="en-GB"/>
            <a:t>A digital database</a:t>
          </a:r>
          <a:endParaRPr lang="en-US"/>
        </a:p>
      </dgm:t>
    </dgm:pt>
    <dgm:pt modelId="{C67FBC9C-59AA-43AE-90C1-5A80EA1DB451}" type="parTrans" cxnId="{16327877-4273-4864-8C7A-E6CAE6C1D3A6}">
      <dgm:prSet/>
      <dgm:spPr/>
      <dgm:t>
        <a:bodyPr/>
        <a:lstStyle/>
        <a:p>
          <a:endParaRPr lang="en-US"/>
        </a:p>
      </dgm:t>
    </dgm:pt>
    <dgm:pt modelId="{4777658D-4465-4650-A8E7-F6968349C378}" type="sibTrans" cxnId="{16327877-4273-4864-8C7A-E6CAE6C1D3A6}">
      <dgm:prSet/>
      <dgm:spPr/>
      <dgm:t>
        <a:bodyPr/>
        <a:lstStyle/>
        <a:p>
          <a:endParaRPr lang="en-US"/>
        </a:p>
      </dgm:t>
    </dgm:pt>
    <dgm:pt modelId="{D2370FF7-C3A7-4F26-A045-693587CD5287}">
      <dgm:prSet/>
      <dgm:spPr/>
      <dgm:t>
        <a:bodyPr/>
        <a:lstStyle/>
        <a:p>
          <a:r>
            <a:rPr lang="en-GB"/>
            <a:t>Data is distributed among al the node</a:t>
          </a:r>
          <a:endParaRPr lang="en-US"/>
        </a:p>
      </dgm:t>
    </dgm:pt>
    <dgm:pt modelId="{4F1B49D9-3436-46DE-848D-8619AD027D86}" type="parTrans" cxnId="{56F5F9FA-91CD-4058-876C-1E1320DBFCA4}">
      <dgm:prSet/>
      <dgm:spPr/>
      <dgm:t>
        <a:bodyPr/>
        <a:lstStyle/>
        <a:p>
          <a:endParaRPr lang="en-US"/>
        </a:p>
      </dgm:t>
    </dgm:pt>
    <dgm:pt modelId="{4D50B6FE-AED1-4495-924E-0807EA8D604F}" type="sibTrans" cxnId="{56F5F9FA-91CD-4058-876C-1E1320DBFCA4}">
      <dgm:prSet/>
      <dgm:spPr/>
      <dgm:t>
        <a:bodyPr/>
        <a:lstStyle/>
        <a:p>
          <a:endParaRPr lang="en-US"/>
        </a:p>
      </dgm:t>
    </dgm:pt>
    <dgm:pt modelId="{6AD428D5-DB7D-48AA-A4B8-4B1BCE68BBC9}">
      <dgm:prSet/>
      <dgm:spPr/>
      <dgm:t>
        <a:bodyPr/>
        <a:lstStyle/>
        <a:p>
          <a:r>
            <a:rPr lang="en-US" i="0"/>
            <a:t>It share information amongst all parties that access it. </a:t>
          </a:r>
          <a:endParaRPr lang="en-US"/>
        </a:p>
      </dgm:t>
    </dgm:pt>
    <dgm:pt modelId="{FAC18523-B924-420C-B073-6F8FD2576C0E}" type="parTrans" cxnId="{49A668FD-3160-4324-83B1-41CDA8DD8CCB}">
      <dgm:prSet/>
      <dgm:spPr/>
      <dgm:t>
        <a:bodyPr/>
        <a:lstStyle/>
        <a:p>
          <a:endParaRPr lang="en-US"/>
        </a:p>
      </dgm:t>
    </dgm:pt>
    <dgm:pt modelId="{3F5E51C7-CF27-4768-BC6F-30C9522E51DD}" type="sibTrans" cxnId="{49A668FD-3160-4324-83B1-41CDA8DD8CCB}">
      <dgm:prSet/>
      <dgm:spPr/>
      <dgm:t>
        <a:bodyPr/>
        <a:lstStyle/>
        <a:p>
          <a:endParaRPr lang="en-US"/>
        </a:p>
      </dgm:t>
    </dgm:pt>
    <dgm:pt modelId="{083A7BD9-B01A-4B8A-BD9B-86052168E0FC}">
      <dgm:prSet/>
      <dgm:spPr/>
      <dgm:t>
        <a:bodyPr/>
        <a:lstStyle/>
        <a:p>
          <a:r>
            <a:rPr lang="en-US" i="0"/>
            <a:t>Access to this ledger in terms of reading and writing may be unrestricted.</a:t>
          </a:r>
          <a:endParaRPr lang="en-US"/>
        </a:p>
      </dgm:t>
    </dgm:pt>
    <dgm:pt modelId="{B4124364-AF6C-425D-85DB-F6BB379CDB02}" type="parTrans" cxnId="{5A0A1B8B-0731-4C90-87FE-B22D1B7466CF}">
      <dgm:prSet/>
      <dgm:spPr/>
      <dgm:t>
        <a:bodyPr/>
        <a:lstStyle/>
        <a:p>
          <a:endParaRPr lang="en-US"/>
        </a:p>
      </dgm:t>
    </dgm:pt>
    <dgm:pt modelId="{EA082267-B349-4AA3-9F7A-98521095741C}" type="sibTrans" cxnId="{5A0A1B8B-0731-4C90-87FE-B22D1B7466CF}">
      <dgm:prSet/>
      <dgm:spPr/>
      <dgm:t>
        <a:bodyPr/>
        <a:lstStyle/>
        <a:p>
          <a:endParaRPr lang="en-US"/>
        </a:p>
      </dgm:t>
    </dgm:pt>
    <dgm:pt modelId="{1997125F-7B0F-4B3B-9967-EAEFDA304F34}" type="pres">
      <dgm:prSet presAssocID="{3A32150F-EC64-4B6B-9B2E-CECF58BB4C7F}" presName="root" presStyleCnt="0">
        <dgm:presLayoutVars>
          <dgm:dir/>
          <dgm:resizeHandles val="exact"/>
        </dgm:presLayoutVars>
      </dgm:prSet>
      <dgm:spPr/>
    </dgm:pt>
    <dgm:pt modelId="{05E8FB6B-9DFC-48CF-99F8-6EDA9E9DB4E2}" type="pres">
      <dgm:prSet presAssocID="{C92692F2-8858-4E6E-A5F2-0025316B2524}" presName="compNode" presStyleCnt="0"/>
      <dgm:spPr/>
    </dgm:pt>
    <dgm:pt modelId="{433A5832-D4BD-4F8B-91D2-E6C2DA673EE5}" type="pres">
      <dgm:prSet presAssocID="{C92692F2-8858-4E6E-A5F2-0025316B2524}" presName="bgRect" presStyleLbl="bgShp" presStyleIdx="0" presStyleCnt="4"/>
      <dgm:spPr/>
    </dgm:pt>
    <dgm:pt modelId="{C9AFF481-7B10-4A39-A58A-8117F3C3AB4A}" type="pres">
      <dgm:prSet presAssocID="{C92692F2-8858-4E6E-A5F2-0025316B252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C51F85E-DE32-4F31-B661-23A52AD61D8F}" type="pres">
      <dgm:prSet presAssocID="{C92692F2-8858-4E6E-A5F2-0025316B2524}" presName="spaceRect" presStyleCnt="0"/>
      <dgm:spPr/>
    </dgm:pt>
    <dgm:pt modelId="{AF003770-8C3A-4239-B324-CE9C8A5A8E18}" type="pres">
      <dgm:prSet presAssocID="{C92692F2-8858-4E6E-A5F2-0025316B2524}" presName="parTx" presStyleLbl="revTx" presStyleIdx="0" presStyleCnt="4">
        <dgm:presLayoutVars>
          <dgm:chMax val="0"/>
          <dgm:chPref val="0"/>
        </dgm:presLayoutVars>
      </dgm:prSet>
      <dgm:spPr/>
    </dgm:pt>
    <dgm:pt modelId="{83733049-4F8E-4E3E-84AD-66F6AA5FA2A4}" type="pres">
      <dgm:prSet presAssocID="{4777658D-4465-4650-A8E7-F6968349C378}" presName="sibTrans" presStyleCnt="0"/>
      <dgm:spPr/>
    </dgm:pt>
    <dgm:pt modelId="{70D33434-00D3-4D63-849E-0A06E7FC2E2A}" type="pres">
      <dgm:prSet presAssocID="{D2370FF7-C3A7-4F26-A045-693587CD5287}" presName="compNode" presStyleCnt="0"/>
      <dgm:spPr/>
    </dgm:pt>
    <dgm:pt modelId="{4FC7F9AF-E5C7-450C-94AC-4C18CAFCC2D8}" type="pres">
      <dgm:prSet presAssocID="{D2370FF7-C3A7-4F26-A045-693587CD5287}" presName="bgRect" presStyleLbl="bgShp" presStyleIdx="1" presStyleCnt="4"/>
      <dgm:spPr/>
    </dgm:pt>
    <dgm:pt modelId="{CA911AA4-0273-4096-AFC5-498CAC9D166B}" type="pres">
      <dgm:prSet presAssocID="{D2370FF7-C3A7-4F26-A045-693587CD528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47EFDFB7-A704-45AC-A37C-6CC7DCC74593}" type="pres">
      <dgm:prSet presAssocID="{D2370FF7-C3A7-4F26-A045-693587CD5287}" presName="spaceRect" presStyleCnt="0"/>
      <dgm:spPr/>
    </dgm:pt>
    <dgm:pt modelId="{CFB2001B-8DFD-43D3-92F2-9263865A153E}" type="pres">
      <dgm:prSet presAssocID="{D2370FF7-C3A7-4F26-A045-693587CD5287}" presName="parTx" presStyleLbl="revTx" presStyleIdx="1" presStyleCnt="4">
        <dgm:presLayoutVars>
          <dgm:chMax val="0"/>
          <dgm:chPref val="0"/>
        </dgm:presLayoutVars>
      </dgm:prSet>
      <dgm:spPr/>
    </dgm:pt>
    <dgm:pt modelId="{72FE552C-A082-4A99-924A-57BEB8E67DAC}" type="pres">
      <dgm:prSet presAssocID="{4D50B6FE-AED1-4495-924E-0807EA8D604F}" presName="sibTrans" presStyleCnt="0"/>
      <dgm:spPr/>
    </dgm:pt>
    <dgm:pt modelId="{10798AC7-9246-4B6C-9690-26BE6EFF256C}" type="pres">
      <dgm:prSet presAssocID="{6AD428D5-DB7D-48AA-A4B8-4B1BCE68BBC9}" presName="compNode" presStyleCnt="0"/>
      <dgm:spPr/>
    </dgm:pt>
    <dgm:pt modelId="{6A8DF109-19AF-42CC-81DA-75FF3516E5FA}" type="pres">
      <dgm:prSet presAssocID="{6AD428D5-DB7D-48AA-A4B8-4B1BCE68BBC9}" presName="bgRect" presStyleLbl="bgShp" presStyleIdx="2" presStyleCnt="4"/>
      <dgm:spPr/>
    </dgm:pt>
    <dgm:pt modelId="{7886F236-3192-42B9-91B9-B34D395D0782}" type="pres">
      <dgm:prSet presAssocID="{6AD428D5-DB7D-48AA-A4B8-4B1BCE68BBC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F74FFFA8-69F6-4E55-B785-DC15CFD1CCCA}" type="pres">
      <dgm:prSet presAssocID="{6AD428D5-DB7D-48AA-A4B8-4B1BCE68BBC9}" presName="spaceRect" presStyleCnt="0"/>
      <dgm:spPr/>
    </dgm:pt>
    <dgm:pt modelId="{0124AFC2-DAF8-42A9-8E08-4462048F64C1}" type="pres">
      <dgm:prSet presAssocID="{6AD428D5-DB7D-48AA-A4B8-4B1BCE68BBC9}" presName="parTx" presStyleLbl="revTx" presStyleIdx="2" presStyleCnt="4">
        <dgm:presLayoutVars>
          <dgm:chMax val="0"/>
          <dgm:chPref val="0"/>
        </dgm:presLayoutVars>
      </dgm:prSet>
      <dgm:spPr/>
    </dgm:pt>
    <dgm:pt modelId="{89BDC09C-6BD1-4383-800E-E8C575750CF0}" type="pres">
      <dgm:prSet presAssocID="{3F5E51C7-CF27-4768-BC6F-30C9522E51DD}" presName="sibTrans" presStyleCnt="0"/>
      <dgm:spPr/>
    </dgm:pt>
    <dgm:pt modelId="{62E5A769-6A37-49E9-8668-654C685D686B}" type="pres">
      <dgm:prSet presAssocID="{083A7BD9-B01A-4B8A-BD9B-86052168E0FC}" presName="compNode" presStyleCnt="0"/>
      <dgm:spPr/>
    </dgm:pt>
    <dgm:pt modelId="{D75483A9-46A0-421A-A9D6-6F42835E0ECD}" type="pres">
      <dgm:prSet presAssocID="{083A7BD9-B01A-4B8A-BD9B-86052168E0FC}" presName="bgRect" presStyleLbl="bgShp" presStyleIdx="3" presStyleCnt="4"/>
      <dgm:spPr/>
    </dgm:pt>
    <dgm:pt modelId="{2B544C2A-126D-4CBC-8CE7-A58C4C6BAEC2}" type="pres">
      <dgm:prSet presAssocID="{083A7BD9-B01A-4B8A-BD9B-86052168E0F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1F756D7B-A31E-4464-9A07-37B66B102962}" type="pres">
      <dgm:prSet presAssocID="{083A7BD9-B01A-4B8A-BD9B-86052168E0FC}" presName="spaceRect" presStyleCnt="0"/>
      <dgm:spPr/>
    </dgm:pt>
    <dgm:pt modelId="{7F4ACA1F-F5B6-48A4-B2E9-EDC5D7A51ED2}" type="pres">
      <dgm:prSet presAssocID="{083A7BD9-B01A-4B8A-BD9B-86052168E0F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3441B1F-DC01-4E2B-84C9-02B707568012}" type="presOf" srcId="{6AD428D5-DB7D-48AA-A4B8-4B1BCE68BBC9}" destId="{0124AFC2-DAF8-42A9-8E08-4462048F64C1}" srcOrd="0" destOrd="0" presId="urn:microsoft.com/office/officeart/2018/2/layout/IconVerticalSolidList"/>
    <dgm:cxn modelId="{415E673E-61E7-471C-9EFF-DF6C237D57C0}" type="presOf" srcId="{083A7BD9-B01A-4B8A-BD9B-86052168E0FC}" destId="{7F4ACA1F-F5B6-48A4-B2E9-EDC5D7A51ED2}" srcOrd="0" destOrd="0" presId="urn:microsoft.com/office/officeart/2018/2/layout/IconVerticalSolidList"/>
    <dgm:cxn modelId="{16327877-4273-4864-8C7A-E6CAE6C1D3A6}" srcId="{3A32150F-EC64-4B6B-9B2E-CECF58BB4C7F}" destId="{C92692F2-8858-4E6E-A5F2-0025316B2524}" srcOrd="0" destOrd="0" parTransId="{C67FBC9C-59AA-43AE-90C1-5A80EA1DB451}" sibTransId="{4777658D-4465-4650-A8E7-F6968349C378}"/>
    <dgm:cxn modelId="{5A0A1B8B-0731-4C90-87FE-B22D1B7466CF}" srcId="{3A32150F-EC64-4B6B-9B2E-CECF58BB4C7F}" destId="{083A7BD9-B01A-4B8A-BD9B-86052168E0FC}" srcOrd="3" destOrd="0" parTransId="{B4124364-AF6C-425D-85DB-F6BB379CDB02}" sibTransId="{EA082267-B349-4AA3-9F7A-98521095741C}"/>
    <dgm:cxn modelId="{DBF2F2C8-9AC0-4D4C-8528-57CC6F136570}" type="presOf" srcId="{D2370FF7-C3A7-4F26-A045-693587CD5287}" destId="{CFB2001B-8DFD-43D3-92F2-9263865A153E}" srcOrd="0" destOrd="0" presId="urn:microsoft.com/office/officeart/2018/2/layout/IconVerticalSolidList"/>
    <dgm:cxn modelId="{065E73C9-1F64-45FE-9098-0C670B9205D0}" type="presOf" srcId="{C92692F2-8858-4E6E-A5F2-0025316B2524}" destId="{AF003770-8C3A-4239-B324-CE9C8A5A8E18}" srcOrd="0" destOrd="0" presId="urn:microsoft.com/office/officeart/2018/2/layout/IconVerticalSolidList"/>
    <dgm:cxn modelId="{335743DB-7832-403D-A27C-EFC28B06F6F6}" type="presOf" srcId="{3A32150F-EC64-4B6B-9B2E-CECF58BB4C7F}" destId="{1997125F-7B0F-4B3B-9967-EAEFDA304F34}" srcOrd="0" destOrd="0" presId="urn:microsoft.com/office/officeart/2018/2/layout/IconVerticalSolidList"/>
    <dgm:cxn modelId="{56F5F9FA-91CD-4058-876C-1E1320DBFCA4}" srcId="{3A32150F-EC64-4B6B-9B2E-CECF58BB4C7F}" destId="{D2370FF7-C3A7-4F26-A045-693587CD5287}" srcOrd="1" destOrd="0" parTransId="{4F1B49D9-3436-46DE-848D-8619AD027D86}" sibTransId="{4D50B6FE-AED1-4495-924E-0807EA8D604F}"/>
    <dgm:cxn modelId="{49A668FD-3160-4324-83B1-41CDA8DD8CCB}" srcId="{3A32150F-EC64-4B6B-9B2E-CECF58BB4C7F}" destId="{6AD428D5-DB7D-48AA-A4B8-4B1BCE68BBC9}" srcOrd="2" destOrd="0" parTransId="{FAC18523-B924-420C-B073-6F8FD2576C0E}" sibTransId="{3F5E51C7-CF27-4768-BC6F-30C9522E51DD}"/>
    <dgm:cxn modelId="{EDDB8D97-1372-460E-95AF-056FC509B038}" type="presParOf" srcId="{1997125F-7B0F-4B3B-9967-EAEFDA304F34}" destId="{05E8FB6B-9DFC-48CF-99F8-6EDA9E9DB4E2}" srcOrd="0" destOrd="0" presId="urn:microsoft.com/office/officeart/2018/2/layout/IconVerticalSolidList"/>
    <dgm:cxn modelId="{36D401CD-C3AC-42D6-9D92-48D60E18C732}" type="presParOf" srcId="{05E8FB6B-9DFC-48CF-99F8-6EDA9E9DB4E2}" destId="{433A5832-D4BD-4F8B-91D2-E6C2DA673EE5}" srcOrd="0" destOrd="0" presId="urn:microsoft.com/office/officeart/2018/2/layout/IconVerticalSolidList"/>
    <dgm:cxn modelId="{852070AB-025E-45A3-B93A-46F3BEECF5FC}" type="presParOf" srcId="{05E8FB6B-9DFC-48CF-99F8-6EDA9E9DB4E2}" destId="{C9AFF481-7B10-4A39-A58A-8117F3C3AB4A}" srcOrd="1" destOrd="0" presId="urn:microsoft.com/office/officeart/2018/2/layout/IconVerticalSolidList"/>
    <dgm:cxn modelId="{5625AF6E-73A4-46DB-868B-E048D58B301F}" type="presParOf" srcId="{05E8FB6B-9DFC-48CF-99F8-6EDA9E9DB4E2}" destId="{7C51F85E-DE32-4F31-B661-23A52AD61D8F}" srcOrd="2" destOrd="0" presId="urn:microsoft.com/office/officeart/2018/2/layout/IconVerticalSolidList"/>
    <dgm:cxn modelId="{ED045450-B78B-4712-8B97-F942B31AB3FA}" type="presParOf" srcId="{05E8FB6B-9DFC-48CF-99F8-6EDA9E9DB4E2}" destId="{AF003770-8C3A-4239-B324-CE9C8A5A8E18}" srcOrd="3" destOrd="0" presId="urn:microsoft.com/office/officeart/2018/2/layout/IconVerticalSolidList"/>
    <dgm:cxn modelId="{D98D2C97-ED31-4747-8984-BCF36DD880A9}" type="presParOf" srcId="{1997125F-7B0F-4B3B-9967-EAEFDA304F34}" destId="{83733049-4F8E-4E3E-84AD-66F6AA5FA2A4}" srcOrd="1" destOrd="0" presId="urn:microsoft.com/office/officeart/2018/2/layout/IconVerticalSolidList"/>
    <dgm:cxn modelId="{D7E42064-A6B1-4155-8025-68F97BC111E7}" type="presParOf" srcId="{1997125F-7B0F-4B3B-9967-EAEFDA304F34}" destId="{70D33434-00D3-4D63-849E-0A06E7FC2E2A}" srcOrd="2" destOrd="0" presId="urn:microsoft.com/office/officeart/2018/2/layout/IconVerticalSolidList"/>
    <dgm:cxn modelId="{DC15CE25-D63B-4D7C-9C6C-5F0950C39EAD}" type="presParOf" srcId="{70D33434-00D3-4D63-849E-0A06E7FC2E2A}" destId="{4FC7F9AF-E5C7-450C-94AC-4C18CAFCC2D8}" srcOrd="0" destOrd="0" presId="urn:microsoft.com/office/officeart/2018/2/layout/IconVerticalSolidList"/>
    <dgm:cxn modelId="{1EC26FA4-320E-4AA2-A21A-889412812F93}" type="presParOf" srcId="{70D33434-00D3-4D63-849E-0A06E7FC2E2A}" destId="{CA911AA4-0273-4096-AFC5-498CAC9D166B}" srcOrd="1" destOrd="0" presId="urn:microsoft.com/office/officeart/2018/2/layout/IconVerticalSolidList"/>
    <dgm:cxn modelId="{32E6D156-5876-4353-AAB5-18284EFA82C2}" type="presParOf" srcId="{70D33434-00D3-4D63-849E-0A06E7FC2E2A}" destId="{47EFDFB7-A704-45AC-A37C-6CC7DCC74593}" srcOrd="2" destOrd="0" presId="urn:microsoft.com/office/officeart/2018/2/layout/IconVerticalSolidList"/>
    <dgm:cxn modelId="{95650B5D-556D-4D01-BBCF-EFF0B519E9D8}" type="presParOf" srcId="{70D33434-00D3-4D63-849E-0A06E7FC2E2A}" destId="{CFB2001B-8DFD-43D3-92F2-9263865A153E}" srcOrd="3" destOrd="0" presId="urn:microsoft.com/office/officeart/2018/2/layout/IconVerticalSolidList"/>
    <dgm:cxn modelId="{621F5C00-0CB6-4214-A26C-5C0281D80883}" type="presParOf" srcId="{1997125F-7B0F-4B3B-9967-EAEFDA304F34}" destId="{72FE552C-A082-4A99-924A-57BEB8E67DAC}" srcOrd="3" destOrd="0" presId="urn:microsoft.com/office/officeart/2018/2/layout/IconVerticalSolidList"/>
    <dgm:cxn modelId="{43DA16AB-FC66-4B38-98B0-1EB21DC257B2}" type="presParOf" srcId="{1997125F-7B0F-4B3B-9967-EAEFDA304F34}" destId="{10798AC7-9246-4B6C-9690-26BE6EFF256C}" srcOrd="4" destOrd="0" presId="urn:microsoft.com/office/officeart/2018/2/layout/IconVerticalSolidList"/>
    <dgm:cxn modelId="{AECA4E11-2686-41C7-B184-A047D6BC836E}" type="presParOf" srcId="{10798AC7-9246-4B6C-9690-26BE6EFF256C}" destId="{6A8DF109-19AF-42CC-81DA-75FF3516E5FA}" srcOrd="0" destOrd="0" presId="urn:microsoft.com/office/officeart/2018/2/layout/IconVerticalSolidList"/>
    <dgm:cxn modelId="{D9312AE9-91EB-489B-8842-0D4D32D6753A}" type="presParOf" srcId="{10798AC7-9246-4B6C-9690-26BE6EFF256C}" destId="{7886F236-3192-42B9-91B9-B34D395D0782}" srcOrd="1" destOrd="0" presId="urn:microsoft.com/office/officeart/2018/2/layout/IconVerticalSolidList"/>
    <dgm:cxn modelId="{9F209387-E553-465B-8BE7-9D2E84CEA4F9}" type="presParOf" srcId="{10798AC7-9246-4B6C-9690-26BE6EFF256C}" destId="{F74FFFA8-69F6-4E55-B785-DC15CFD1CCCA}" srcOrd="2" destOrd="0" presId="urn:microsoft.com/office/officeart/2018/2/layout/IconVerticalSolidList"/>
    <dgm:cxn modelId="{2C98805D-491E-4872-BD8E-6F923A8CDD20}" type="presParOf" srcId="{10798AC7-9246-4B6C-9690-26BE6EFF256C}" destId="{0124AFC2-DAF8-42A9-8E08-4462048F64C1}" srcOrd="3" destOrd="0" presId="urn:microsoft.com/office/officeart/2018/2/layout/IconVerticalSolidList"/>
    <dgm:cxn modelId="{F7E60E39-A08A-4C09-95DC-38878A5ECA9E}" type="presParOf" srcId="{1997125F-7B0F-4B3B-9967-EAEFDA304F34}" destId="{89BDC09C-6BD1-4383-800E-E8C575750CF0}" srcOrd="5" destOrd="0" presId="urn:microsoft.com/office/officeart/2018/2/layout/IconVerticalSolidList"/>
    <dgm:cxn modelId="{DD515F2C-401B-4B01-8C6E-4AD39E2D8F45}" type="presParOf" srcId="{1997125F-7B0F-4B3B-9967-EAEFDA304F34}" destId="{62E5A769-6A37-49E9-8668-654C685D686B}" srcOrd="6" destOrd="0" presId="urn:microsoft.com/office/officeart/2018/2/layout/IconVerticalSolidList"/>
    <dgm:cxn modelId="{60CD86FA-7FB4-4823-A6DE-C2F73B2543E8}" type="presParOf" srcId="{62E5A769-6A37-49E9-8668-654C685D686B}" destId="{D75483A9-46A0-421A-A9D6-6F42835E0ECD}" srcOrd="0" destOrd="0" presId="urn:microsoft.com/office/officeart/2018/2/layout/IconVerticalSolidList"/>
    <dgm:cxn modelId="{10A3B015-885D-41EA-9E71-089361FFD805}" type="presParOf" srcId="{62E5A769-6A37-49E9-8668-654C685D686B}" destId="{2B544C2A-126D-4CBC-8CE7-A58C4C6BAEC2}" srcOrd="1" destOrd="0" presId="urn:microsoft.com/office/officeart/2018/2/layout/IconVerticalSolidList"/>
    <dgm:cxn modelId="{5AA0705D-3D90-4FA4-BE45-26B69171F091}" type="presParOf" srcId="{62E5A769-6A37-49E9-8668-654C685D686B}" destId="{1F756D7B-A31E-4464-9A07-37B66B102962}" srcOrd="2" destOrd="0" presId="urn:microsoft.com/office/officeart/2018/2/layout/IconVerticalSolidList"/>
    <dgm:cxn modelId="{F5096B72-91D4-4F0F-9E89-3F5EED867E93}" type="presParOf" srcId="{62E5A769-6A37-49E9-8668-654C685D686B}" destId="{7F4ACA1F-F5B6-48A4-B2E9-EDC5D7A51ED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DD9247-0ADD-43AA-9745-80E68DCD5064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3A4F200-9721-4695-AACB-3296109A42E8}">
      <dgm:prSet/>
      <dgm:spPr/>
      <dgm:t>
        <a:bodyPr/>
        <a:lstStyle/>
        <a:p>
          <a:r>
            <a:rPr lang="en-US" b="0" i="0"/>
            <a:t>Phishing attacks. </a:t>
          </a:r>
          <a:endParaRPr lang="en-US"/>
        </a:p>
      </dgm:t>
    </dgm:pt>
    <dgm:pt modelId="{AE1F6DAC-74A1-4A16-9393-A651A7762185}" type="parTrans" cxnId="{3C86BDF4-4D72-41B3-AF09-C733ACDD3F0B}">
      <dgm:prSet/>
      <dgm:spPr/>
      <dgm:t>
        <a:bodyPr/>
        <a:lstStyle/>
        <a:p>
          <a:endParaRPr lang="en-US"/>
        </a:p>
      </dgm:t>
    </dgm:pt>
    <dgm:pt modelId="{58B4722B-1615-428F-A382-16B7654F7581}" type="sibTrans" cxnId="{3C86BDF4-4D72-41B3-AF09-C733ACDD3F0B}">
      <dgm:prSet/>
      <dgm:spPr/>
      <dgm:t>
        <a:bodyPr/>
        <a:lstStyle/>
        <a:p>
          <a:endParaRPr lang="en-US"/>
        </a:p>
      </dgm:t>
    </dgm:pt>
    <dgm:pt modelId="{60A537BC-3C51-4BCF-A52C-8568DEB697B6}">
      <dgm:prSet/>
      <dgm:spPr/>
      <dgm:t>
        <a:bodyPr/>
        <a:lstStyle/>
        <a:p>
          <a:r>
            <a:rPr lang="en-US" b="0" i="0"/>
            <a:t>Routing attacks. </a:t>
          </a:r>
          <a:endParaRPr lang="en-US"/>
        </a:p>
      </dgm:t>
    </dgm:pt>
    <dgm:pt modelId="{B317F176-7E57-4529-9D4D-85075047D2EC}" type="parTrans" cxnId="{36926D01-5540-4A48-9AC4-D59CB63ED9CB}">
      <dgm:prSet/>
      <dgm:spPr/>
      <dgm:t>
        <a:bodyPr/>
        <a:lstStyle/>
        <a:p>
          <a:endParaRPr lang="en-US"/>
        </a:p>
      </dgm:t>
    </dgm:pt>
    <dgm:pt modelId="{CAA7C421-5901-4B05-A84E-12862A0255F5}" type="sibTrans" cxnId="{36926D01-5540-4A48-9AC4-D59CB63ED9CB}">
      <dgm:prSet/>
      <dgm:spPr/>
      <dgm:t>
        <a:bodyPr/>
        <a:lstStyle/>
        <a:p>
          <a:endParaRPr lang="en-US"/>
        </a:p>
      </dgm:t>
    </dgm:pt>
    <dgm:pt modelId="{D65BBC98-C11F-4FDB-B193-C3378EB68695}">
      <dgm:prSet/>
      <dgm:spPr/>
      <dgm:t>
        <a:bodyPr/>
        <a:lstStyle/>
        <a:p>
          <a:r>
            <a:rPr lang="en-US" b="0" i="0"/>
            <a:t>Sybil attacks. </a:t>
          </a:r>
          <a:endParaRPr lang="en-US"/>
        </a:p>
      </dgm:t>
    </dgm:pt>
    <dgm:pt modelId="{A51F9758-498C-4A52-A0D1-A1CCEB707EC7}" type="parTrans" cxnId="{F7431DAE-40D7-4589-B754-F9ABD5BEA8F2}">
      <dgm:prSet/>
      <dgm:spPr/>
      <dgm:t>
        <a:bodyPr/>
        <a:lstStyle/>
        <a:p>
          <a:endParaRPr lang="en-US"/>
        </a:p>
      </dgm:t>
    </dgm:pt>
    <dgm:pt modelId="{5567D87E-B62D-45E9-A8E5-94590270302D}" type="sibTrans" cxnId="{F7431DAE-40D7-4589-B754-F9ABD5BEA8F2}">
      <dgm:prSet/>
      <dgm:spPr/>
      <dgm:t>
        <a:bodyPr/>
        <a:lstStyle/>
        <a:p>
          <a:endParaRPr lang="en-US"/>
        </a:p>
      </dgm:t>
    </dgm:pt>
    <dgm:pt modelId="{0DBA2ED1-82B8-4E5A-AA5D-ECE57E1D3B22}">
      <dgm:prSet/>
      <dgm:spPr/>
      <dgm:t>
        <a:bodyPr/>
        <a:lstStyle/>
        <a:p>
          <a:r>
            <a:rPr lang="en-US" b="0" i="0"/>
            <a:t>51% attacks.</a:t>
          </a:r>
          <a:endParaRPr lang="en-US"/>
        </a:p>
      </dgm:t>
    </dgm:pt>
    <dgm:pt modelId="{5BA8AF3A-8B5C-4FFF-BA06-EC9D5E20CBB0}" type="parTrans" cxnId="{2754201F-7C31-4B6F-86D8-EB5C8023065F}">
      <dgm:prSet/>
      <dgm:spPr/>
      <dgm:t>
        <a:bodyPr/>
        <a:lstStyle/>
        <a:p>
          <a:endParaRPr lang="en-US"/>
        </a:p>
      </dgm:t>
    </dgm:pt>
    <dgm:pt modelId="{A707FE99-056C-4298-96B8-02FE197CE98B}" type="sibTrans" cxnId="{2754201F-7C31-4B6F-86D8-EB5C8023065F}">
      <dgm:prSet/>
      <dgm:spPr/>
      <dgm:t>
        <a:bodyPr/>
        <a:lstStyle/>
        <a:p>
          <a:endParaRPr lang="en-US"/>
        </a:p>
      </dgm:t>
    </dgm:pt>
    <dgm:pt modelId="{35D25AAA-C69C-41DA-A745-0E20224C8EA2}">
      <dgm:prSet/>
      <dgm:spPr/>
      <dgm:t>
        <a:bodyPr/>
        <a:lstStyle/>
        <a:p>
          <a:r>
            <a:rPr lang="en-US" b="1" i="0"/>
            <a:t>Note</a:t>
          </a:r>
          <a:r>
            <a:rPr lang="en-US" b="0" i="0"/>
            <a:t>: Private blockchains are not vulnerable to 51% attacks.</a:t>
          </a:r>
          <a:endParaRPr lang="en-US"/>
        </a:p>
      </dgm:t>
    </dgm:pt>
    <dgm:pt modelId="{1ACB361D-B06A-4923-A386-CABCD63FAA22}" type="parTrans" cxnId="{2E5EA916-03E6-46C9-BC85-CC28E5BFEEAA}">
      <dgm:prSet/>
      <dgm:spPr/>
      <dgm:t>
        <a:bodyPr/>
        <a:lstStyle/>
        <a:p>
          <a:endParaRPr lang="en-US"/>
        </a:p>
      </dgm:t>
    </dgm:pt>
    <dgm:pt modelId="{862D5357-D323-41AC-9351-05813ACDED8A}" type="sibTrans" cxnId="{2E5EA916-03E6-46C9-BC85-CC28E5BFEEAA}">
      <dgm:prSet/>
      <dgm:spPr/>
      <dgm:t>
        <a:bodyPr/>
        <a:lstStyle/>
        <a:p>
          <a:endParaRPr lang="en-US"/>
        </a:p>
      </dgm:t>
    </dgm:pt>
    <dgm:pt modelId="{EB4DAAC2-2C7D-49F0-9285-B5E3024E7562}" type="pres">
      <dgm:prSet presAssocID="{8DDD9247-0ADD-43AA-9745-80E68DCD5064}" presName="linear" presStyleCnt="0">
        <dgm:presLayoutVars>
          <dgm:dir/>
          <dgm:animLvl val="lvl"/>
          <dgm:resizeHandles val="exact"/>
        </dgm:presLayoutVars>
      </dgm:prSet>
      <dgm:spPr/>
    </dgm:pt>
    <dgm:pt modelId="{77FF5CB0-6AF8-4FDE-9498-1253CA3A0308}" type="pres">
      <dgm:prSet presAssocID="{13A4F200-9721-4695-AACB-3296109A42E8}" presName="parentLin" presStyleCnt="0"/>
      <dgm:spPr/>
    </dgm:pt>
    <dgm:pt modelId="{422DE891-9E4F-469B-9E91-EF26F5F39D10}" type="pres">
      <dgm:prSet presAssocID="{13A4F200-9721-4695-AACB-3296109A42E8}" presName="parentLeftMargin" presStyleLbl="node1" presStyleIdx="0" presStyleCnt="4"/>
      <dgm:spPr/>
    </dgm:pt>
    <dgm:pt modelId="{59D68D4D-C6C6-43B8-9590-A239AE8E6D83}" type="pres">
      <dgm:prSet presAssocID="{13A4F200-9721-4695-AACB-3296109A42E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21C56CE-C01D-495D-9A83-8256550B6C6A}" type="pres">
      <dgm:prSet presAssocID="{13A4F200-9721-4695-AACB-3296109A42E8}" presName="negativeSpace" presStyleCnt="0"/>
      <dgm:spPr/>
    </dgm:pt>
    <dgm:pt modelId="{9CF5126B-AC45-4F9F-9E4B-9B6B8C17DD00}" type="pres">
      <dgm:prSet presAssocID="{13A4F200-9721-4695-AACB-3296109A42E8}" presName="childText" presStyleLbl="conFgAcc1" presStyleIdx="0" presStyleCnt="4">
        <dgm:presLayoutVars>
          <dgm:bulletEnabled val="1"/>
        </dgm:presLayoutVars>
      </dgm:prSet>
      <dgm:spPr/>
    </dgm:pt>
    <dgm:pt modelId="{517557F4-C46B-4146-9656-F85C766C97DA}" type="pres">
      <dgm:prSet presAssocID="{58B4722B-1615-428F-A382-16B7654F7581}" presName="spaceBetweenRectangles" presStyleCnt="0"/>
      <dgm:spPr/>
    </dgm:pt>
    <dgm:pt modelId="{46983BDE-0490-4E7B-B79E-9BEE9FAF1A2F}" type="pres">
      <dgm:prSet presAssocID="{60A537BC-3C51-4BCF-A52C-8568DEB697B6}" presName="parentLin" presStyleCnt="0"/>
      <dgm:spPr/>
    </dgm:pt>
    <dgm:pt modelId="{F92A0D80-7075-436A-9919-7F68AE423658}" type="pres">
      <dgm:prSet presAssocID="{60A537BC-3C51-4BCF-A52C-8568DEB697B6}" presName="parentLeftMargin" presStyleLbl="node1" presStyleIdx="0" presStyleCnt="4"/>
      <dgm:spPr/>
    </dgm:pt>
    <dgm:pt modelId="{261E3CD7-2B61-42B7-AA2F-9AD7700ACC04}" type="pres">
      <dgm:prSet presAssocID="{60A537BC-3C51-4BCF-A52C-8568DEB697B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081EE3F-7FC1-4C42-9375-C629FC21D48E}" type="pres">
      <dgm:prSet presAssocID="{60A537BC-3C51-4BCF-A52C-8568DEB697B6}" presName="negativeSpace" presStyleCnt="0"/>
      <dgm:spPr/>
    </dgm:pt>
    <dgm:pt modelId="{0F5A92E9-3086-45A6-A35F-BB566A46A063}" type="pres">
      <dgm:prSet presAssocID="{60A537BC-3C51-4BCF-A52C-8568DEB697B6}" presName="childText" presStyleLbl="conFgAcc1" presStyleIdx="1" presStyleCnt="4">
        <dgm:presLayoutVars>
          <dgm:bulletEnabled val="1"/>
        </dgm:presLayoutVars>
      </dgm:prSet>
      <dgm:spPr/>
    </dgm:pt>
    <dgm:pt modelId="{2FE7A265-BF3A-42E0-9833-D2BEE921515F}" type="pres">
      <dgm:prSet presAssocID="{CAA7C421-5901-4B05-A84E-12862A0255F5}" presName="spaceBetweenRectangles" presStyleCnt="0"/>
      <dgm:spPr/>
    </dgm:pt>
    <dgm:pt modelId="{B822C313-95BA-4464-89CB-27FCBA12C7DC}" type="pres">
      <dgm:prSet presAssocID="{D65BBC98-C11F-4FDB-B193-C3378EB68695}" presName="parentLin" presStyleCnt="0"/>
      <dgm:spPr/>
    </dgm:pt>
    <dgm:pt modelId="{E34BCDFD-3421-484A-8920-A0A1B80FFE3D}" type="pres">
      <dgm:prSet presAssocID="{D65BBC98-C11F-4FDB-B193-C3378EB68695}" presName="parentLeftMargin" presStyleLbl="node1" presStyleIdx="1" presStyleCnt="4"/>
      <dgm:spPr/>
    </dgm:pt>
    <dgm:pt modelId="{1F9417FC-2BCF-4F3C-B6FC-B236B5B17B05}" type="pres">
      <dgm:prSet presAssocID="{D65BBC98-C11F-4FDB-B193-C3378EB6869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D51E75F-52E6-4E0F-A81D-65D1E843E572}" type="pres">
      <dgm:prSet presAssocID="{D65BBC98-C11F-4FDB-B193-C3378EB68695}" presName="negativeSpace" presStyleCnt="0"/>
      <dgm:spPr/>
    </dgm:pt>
    <dgm:pt modelId="{EDA5A8E6-4B81-42E3-B341-1507EA8C971B}" type="pres">
      <dgm:prSet presAssocID="{D65BBC98-C11F-4FDB-B193-C3378EB68695}" presName="childText" presStyleLbl="conFgAcc1" presStyleIdx="2" presStyleCnt="4">
        <dgm:presLayoutVars>
          <dgm:bulletEnabled val="1"/>
        </dgm:presLayoutVars>
      </dgm:prSet>
      <dgm:spPr/>
    </dgm:pt>
    <dgm:pt modelId="{87CD474E-F6BC-4010-AEA9-23E3193E9A13}" type="pres">
      <dgm:prSet presAssocID="{5567D87E-B62D-45E9-A8E5-94590270302D}" presName="spaceBetweenRectangles" presStyleCnt="0"/>
      <dgm:spPr/>
    </dgm:pt>
    <dgm:pt modelId="{08CA6702-4CB9-4947-BD65-B4F2440CCC71}" type="pres">
      <dgm:prSet presAssocID="{0DBA2ED1-82B8-4E5A-AA5D-ECE57E1D3B22}" presName="parentLin" presStyleCnt="0"/>
      <dgm:spPr/>
    </dgm:pt>
    <dgm:pt modelId="{9F3E2242-7BA5-4D09-81D6-ECA35350F94D}" type="pres">
      <dgm:prSet presAssocID="{0DBA2ED1-82B8-4E5A-AA5D-ECE57E1D3B22}" presName="parentLeftMargin" presStyleLbl="node1" presStyleIdx="2" presStyleCnt="4"/>
      <dgm:spPr/>
    </dgm:pt>
    <dgm:pt modelId="{92C1F86F-9A2F-461C-814D-6F165DA7BE47}" type="pres">
      <dgm:prSet presAssocID="{0DBA2ED1-82B8-4E5A-AA5D-ECE57E1D3B2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B68C55C-75CB-47F0-8FD5-15D7A2A09B33}" type="pres">
      <dgm:prSet presAssocID="{0DBA2ED1-82B8-4E5A-AA5D-ECE57E1D3B22}" presName="negativeSpace" presStyleCnt="0"/>
      <dgm:spPr/>
    </dgm:pt>
    <dgm:pt modelId="{AA6DBC5C-52FB-4666-94E2-17B027F9E0E9}" type="pres">
      <dgm:prSet presAssocID="{0DBA2ED1-82B8-4E5A-AA5D-ECE57E1D3B2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6926D01-5540-4A48-9AC4-D59CB63ED9CB}" srcId="{8DDD9247-0ADD-43AA-9745-80E68DCD5064}" destId="{60A537BC-3C51-4BCF-A52C-8568DEB697B6}" srcOrd="1" destOrd="0" parTransId="{B317F176-7E57-4529-9D4D-85075047D2EC}" sibTransId="{CAA7C421-5901-4B05-A84E-12862A0255F5}"/>
    <dgm:cxn modelId="{2E5EA916-03E6-46C9-BC85-CC28E5BFEEAA}" srcId="{0DBA2ED1-82B8-4E5A-AA5D-ECE57E1D3B22}" destId="{35D25AAA-C69C-41DA-A745-0E20224C8EA2}" srcOrd="0" destOrd="0" parTransId="{1ACB361D-B06A-4923-A386-CABCD63FAA22}" sibTransId="{862D5357-D323-41AC-9351-05813ACDED8A}"/>
    <dgm:cxn modelId="{2754201F-7C31-4B6F-86D8-EB5C8023065F}" srcId="{8DDD9247-0ADD-43AA-9745-80E68DCD5064}" destId="{0DBA2ED1-82B8-4E5A-AA5D-ECE57E1D3B22}" srcOrd="3" destOrd="0" parTransId="{5BA8AF3A-8B5C-4FFF-BA06-EC9D5E20CBB0}" sibTransId="{A707FE99-056C-4298-96B8-02FE197CE98B}"/>
    <dgm:cxn modelId="{FCB9DA1F-F512-459C-A470-A14394C2385F}" type="presOf" srcId="{8DDD9247-0ADD-43AA-9745-80E68DCD5064}" destId="{EB4DAAC2-2C7D-49F0-9285-B5E3024E7562}" srcOrd="0" destOrd="0" presId="urn:microsoft.com/office/officeart/2005/8/layout/list1"/>
    <dgm:cxn modelId="{0D815E60-F6E5-4127-9AED-FC3DF3997252}" type="presOf" srcId="{60A537BC-3C51-4BCF-A52C-8568DEB697B6}" destId="{F92A0D80-7075-436A-9919-7F68AE423658}" srcOrd="0" destOrd="0" presId="urn:microsoft.com/office/officeart/2005/8/layout/list1"/>
    <dgm:cxn modelId="{C6114345-9E79-42E2-9F42-6739A11D7280}" type="presOf" srcId="{0DBA2ED1-82B8-4E5A-AA5D-ECE57E1D3B22}" destId="{9F3E2242-7BA5-4D09-81D6-ECA35350F94D}" srcOrd="0" destOrd="0" presId="urn:microsoft.com/office/officeart/2005/8/layout/list1"/>
    <dgm:cxn modelId="{EF9D0F49-A514-42C4-9CE4-C51550236AF6}" type="presOf" srcId="{D65BBC98-C11F-4FDB-B193-C3378EB68695}" destId="{E34BCDFD-3421-484A-8920-A0A1B80FFE3D}" srcOrd="0" destOrd="0" presId="urn:microsoft.com/office/officeart/2005/8/layout/list1"/>
    <dgm:cxn modelId="{AF69E376-ED52-455A-8893-B50C24DEF402}" type="presOf" srcId="{D65BBC98-C11F-4FDB-B193-C3378EB68695}" destId="{1F9417FC-2BCF-4F3C-B6FC-B236B5B17B05}" srcOrd="1" destOrd="0" presId="urn:microsoft.com/office/officeart/2005/8/layout/list1"/>
    <dgm:cxn modelId="{9900E97B-72A9-42FA-9AA8-4C6D00C65B15}" type="presOf" srcId="{13A4F200-9721-4695-AACB-3296109A42E8}" destId="{59D68D4D-C6C6-43B8-9590-A239AE8E6D83}" srcOrd="1" destOrd="0" presId="urn:microsoft.com/office/officeart/2005/8/layout/list1"/>
    <dgm:cxn modelId="{2AEBA482-3129-4363-BB13-57FA3BB24687}" type="presOf" srcId="{13A4F200-9721-4695-AACB-3296109A42E8}" destId="{422DE891-9E4F-469B-9E91-EF26F5F39D10}" srcOrd="0" destOrd="0" presId="urn:microsoft.com/office/officeart/2005/8/layout/list1"/>
    <dgm:cxn modelId="{E45A8196-8207-496D-91FE-FAD1FCA96439}" type="presOf" srcId="{35D25AAA-C69C-41DA-A745-0E20224C8EA2}" destId="{AA6DBC5C-52FB-4666-94E2-17B027F9E0E9}" srcOrd="0" destOrd="0" presId="urn:microsoft.com/office/officeart/2005/8/layout/list1"/>
    <dgm:cxn modelId="{F7431DAE-40D7-4589-B754-F9ABD5BEA8F2}" srcId="{8DDD9247-0ADD-43AA-9745-80E68DCD5064}" destId="{D65BBC98-C11F-4FDB-B193-C3378EB68695}" srcOrd="2" destOrd="0" parTransId="{A51F9758-498C-4A52-A0D1-A1CCEB707EC7}" sibTransId="{5567D87E-B62D-45E9-A8E5-94590270302D}"/>
    <dgm:cxn modelId="{A42988C5-95D0-4E66-BE6C-138D3C0C98D2}" type="presOf" srcId="{60A537BC-3C51-4BCF-A52C-8568DEB697B6}" destId="{261E3CD7-2B61-42B7-AA2F-9AD7700ACC04}" srcOrd="1" destOrd="0" presId="urn:microsoft.com/office/officeart/2005/8/layout/list1"/>
    <dgm:cxn modelId="{72C038F0-9BA7-4AAD-9995-58A208D76B5D}" type="presOf" srcId="{0DBA2ED1-82B8-4E5A-AA5D-ECE57E1D3B22}" destId="{92C1F86F-9A2F-461C-814D-6F165DA7BE47}" srcOrd="1" destOrd="0" presId="urn:microsoft.com/office/officeart/2005/8/layout/list1"/>
    <dgm:cxn modelId="{3C86BDF4-4D72-41B3-AF09-C733ACDD3F0B}" srcId="{8DDD9247-0ADD-43AA-9745-80E68DCD5064}" destId="{13A4F200-9721-4695-AACB-3296109A42E8}" srcOrd="0" destOrd="0" parTransId="{AE1F6DAC-74A1-4A16-9393-A651A7762185}" sibTransId="{58B4722B-1615-428F-A382-16B7654F7581}"/>
    <dgm:cxn modelId="{EC5046A5-168E-483B-B334-A8C40A6F5FFB}" type="presParOf" srcId="{EB4DAAC2-2C7D-49F0-9285-B5E3024E7562}" destId="{77FF5CB0-6AF8-4FDE-9498-1253CA3A0308}" srcOrd="0" destOrd="0" presId="urn:microsoft.com/office/officeart/2005/8/layout/list1"/>
    <dgm:cxn modelId="{08B4C485-2B51-48AA-BBFF-4B48A0FBCCA3}" type="presParOf" srcId="{77FF5CB0-6AF8-4FDE-9498-1253CA3A0308}" destId="{422DE891-9E4F-469B-9E91-EF26F5F39D10}" srcOrd="0" destOrd="0" presId="urn:microsoft.com/office/officeart/2005/8/layout/list1"/>
    <dgm:cxn modelId="{1A66720D-9B05-4030-8CC7-D78E48CB01EF}" type="presParOf" srcId="{77FF5CB0-6AF8-4FDE-9498-1253CA3A0308}" destId="{59D68D4D-C6C6-43B8-9590-A239AE8E6D83}" srcOrd="1" destOrd="0" presId="urn:microsoft.com/office/officeart/2005/8/layout/list1"/>
    <dgm:cxn modelId="{B339A373-EE23-43C4-AE5B-45D2FCFE164B}" type="presParOf" srcId="{EB4DAAC2-2C7D-49F0-9285-B5E3024E7562}" destId="{021C56CE-C01D-495D-9A83-8256550B6C6A}" srcOrd="1" destOrd="0" presId="urn:microsoft.com/office/officeart/2005/8/layout/list1"/>
    <dgm:cxn modelId="{B36FB64D-30E2-4634-82CB-70E001D9284B}" type="presParOf" srcId="{EB4DAAC2-2C7D-49F0-9285-B5E3024E7562}" destId="{9CF5126B-AC45-4F9F-9E4B-9B6B8C17DD00}" srcOrd="2" destOrd="0" presId="urn:microsoft.com/office/officeart/2005/8/layout/list1"/>
    <dgm:cxn modelId="{BC092CCF-C725-4182-83D3-1785139DA10C}" type="presParOf" srcId="{EB4DAAC2-2C7D-49F0-9285-B5E3024E7562}" destId="{517557F4-C46B-4146-9656-F85C766C97DA}" srcOrd="3" destOrd="0" presId="urn:microsoft.com/office/officeart/2005/8/layout/list1"/>
    <dgm:cxn modelId="{97333254-D148-4832-AC33-4A812554AB94}" type="presParOf" srcId="{EB4DAAC2-2C7D-49F0-9285-B5E3024E7562}" destId="{46983BDE-0490-4E7B-B79E-9BEE9FAF1A2F}" srcOrd="4" destOrd="0" presId="urn:microsoft.com/office/officeart/2005/8/layout/list1"/>
    <dgm:cxn modelId="{B77DA5F7-3C8C-43CC-8168-BA794653E55A}" type="presParOf" srcId="{46983BDE-0490-4E7B-B79E-9BEE9FAF1A2F}" destId="{F92A0D80-7075-436A-9919-7F68AE423658}" srcOrd="0" destOrd="0" presId="urn:microsoft.com/office/officeart/2005/8/layout/list1"/>
    <dgm:cxn modelId="{D6DEEECA-EAC5-4D0A-87F9-B6265CE9BD62}" type="presParOf" srcId="{46983BDE-0490-4E7B-B79E-9BEE9FAF1A2F}" destId="{261E3CD7-2B61-42B7-AA2F-9AD7700ACC04}" srcOrd="1" destOrd="0" presId="urn:microsoft.com/office/officeart/2005/8/layout/list1"/>
    <dgm:cxn modelId="{A6674D00-5459-4489-B7C2-5B41B75D8C16}" type="presParOf" srcId="{EB4DAAC2-2C7D-49F0-9285-B5E3024E7562}" destId="{2081EE3F-7FC1-4C42-9375-C629FC21D48E}" srcOrd="5" destOrd="0" presId="urn:microsoft.com/office/officeart/2005/8/layout/list1"/>
    <dgm:cxn modelId="{DD0C20C1-C50F-43F9-B3A3-F4814E7B494C}" type="presParOf" srcId="{EB4DAAC2-2C7D-49F0-9285-B5E3024E7562}" destId="{0F5A92E9-3086-45A6-A35F-BB566A46A063}" srcOrd="6" destOrd="0" presId="urn:microsoft.com/office/officeart/2005/8/layout/list1"/>
    <dgm:cxn modelId="{C13682C6-FFEB-4F47-8E71-13AC9139ABD2}" type="presParOf" srcId="{EB4DAAC2-2C7D-49F0-9285-B5E3024E7562}" destId="{2FE7A265-BF3A-42E0-9833-D2BEE921515F}" srcOrd="7" destOrd="0" presId="urn:microsoft.com/office/officeart/2005/8/layout/list1"/>
    <dgm:cxn modelId="{04747F23-662E-4076-BA59-2CEF65C5ECD8}" type="presParOf" srcId="{EB4DAAC2-2C7D-49F0-9285-B5E3024E7562}" destId="{B822C313-95BA-4464-89CB-27FCBA12C7DC}" srcOrd="8" destOrd="0" presId="urn:microsoft.com/office/officeart/2005/8/layout/list1"/>
    <dgm:cxn modelId="{F91EE489-273C-4A02-8355-8B52646AA594}" type="presParOf" srcId="{B822C313-95BA-4464-89CB-27FCBA12C7DC}" destId="{E34BCDFD-3421-484A-8920-A0A1B80FFE3D}" srcOrd="0" destOrd="0" presId="urn:microsoft.com/office/officeart/2005/8/layout/list1"/>
    <dgm:cxn modelId="{02BA72FA-7CBA-4964-974F-4580F0E71FFF}" type="presParOf" srcId="{B822C313-95BA-4464-89CB-27FCBA12C7DC}" destId="{1F9417FC-2BCF-4F3C-B6FC-B236B5B17B05}" srcOrd="1" destOrd="0" presId="urn:microsoft.com/office/officeart/2005/8/layout/list1"/>
    <dgm:cxn modelId="{C3B889E7-86A6-43E3-987B-CC76DD0EA2D6}" type="presParOf" srcId="{EB4DAAC2-2C7D-49F0-9285-B5E3024E7562}" destId="{8D51E75F-52E6-4E0F-A81D-65D1E843E572}" srcOrd="9" destOrd="0" presId="urn:microsoft.com/office/officeart/2005/8/layout/list1"/>
    <dgm:cxn modelId="{8851A616-4439-46BE-B00D-EA8A43D4B9CE}" type="presParOf" srcId="{EB4DAAC2-2C7D-49F0-9285-B5E3024E7562}" destId="{EDA5A8E6-4B81-42E3-B341-1507EA8C971B}" srcOrd="10" destOrd="0" presId="urn:microsoft.com/office/officeart/2005/8/layout/list1"/>
    <dgm:cxn modelId="{8A2FC6A7-498E-41DC-A921-4B7525039671}" type="presParOf" srcId="{EB4DAAC2-2C7D-49F0-9285-B5E3024E7562}" destId="{87CD474E-F6BC-4010-AEA9-23E3193E9A13}" srcOrd="11" destOrd="0" presId="urn:microsoft.com/office/officeart/2005/8/layout/list1"/>
    <dgm:cxn modelId="{9B6A2D05-2F5D-4F31-B0BB-6BF2964A8358}" type="presParOf" srcId="{EB4DAAC2-2C7D-49F0-9285-B5E3024E7562}" destId="{08CA6702-4CB9-4947-BD65-B4F2440CCC71}" srcOrd="12" destOrd="0" presId="urn:microsoft.com/office/officeart/2005/8/layout/list1"/>
    <dgm:cxn modelId="{8E2AF679-CB80-46E7-9E87-64AFB3AF50A4}" type="presParOf" srcId="{08CA6702-4CB9-4947-BD65-B4F2440CCC71}" destId="{9F3E2242-7BA5-4D09-81D6-ECA35350F94D}" srcOrd="0" destOrd="0" presId="urn:microsoft.com/office/officeart/2005/8/layout/list1"/>
    <dgm:cxn modelId="{72051C18-ED2A-4D20-A9B1-B799B8CEFE67}" type="presParOf" srcId="{08CA6702-4CB9-4947-BD65-B4F2440CCC71}" destId="{92C1F86F-9A2F-461C-814D-6F165DA7BE47}" srcOrd="1" destOrd="0" presId="urn:microsoft.com/office/officeart/2005/8/layout/list1"/>
    <dgm:cxn modelId="{33A73B4B-9122-4034-B61B-80D3CE371E94}" type="presParOf" srcId="{EB4DAAC2-2C7D-49F0-9285-B5E3024E7562}" destId="{8B68C55C-75CB-47F0-8FD5-15D7A2A09B33}" srcOrd="13" destOrd="0" presId="urn:microsoft.com/office/officeart/2005/8/layout/list1"/>
    <dgm:cxn modelId="{CF431DAE-6DED-4AA3-9B82-684680BB9474}" type="presParOf" srcId="{EB4DAAC2-2C7D-49F0-9285-B5E3024E7562}" destId="{AA6DBC5C-52FB-4666-94E2-17B027F9E0E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3A5832-D4BD-4F8B-91D2-E6C2DA673EE5}">
      <dsp:nvSpPr>
        <dsp:cNvPr id="0" name=""/>
        <dsp:cNvSpPr/>
      </dsp:nvSpPr>
      <dsp:spPr>
        <a:xfrm>
          <a:off x="0" y="1897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AFF481-7B10-4A39-A58A-8117F3C3AB4A}">
      <dsp:nvSpPr>
        <dsp:cNvPr id="0" name=""/>
        <dsp:cNvSpPr/>
      </dsp:nvSpPr>
      <dsp:spPr>
        <a:xfrm>
          <a:off x="290922" y="218286"/>
          <a:ext cx="528950" cy="5289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003770-8C3A-4239-B324-CE9C8A5A8E18}">
      <dsp:nvSpPr>
        <dsp:cNvPr id="0" name=""/>
        <dsp:cNvSpPr/>
      </dsp:nvSpPr>
      <dsp:spPr>
        <a:xfrm>
          <a:off x="1110795" y="1897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A digital database</a:t>
          </a:r>
          <a:endParaRPr lang="en-US" sz="2100" kern="1200"/>
        </a:p>
      </dsp:txBody>
      <dsp:txXfrm>
        <a:off x="1110795" y="1897"/>
        <a:ext cx="5385254" cy="961727"/>
      </dsp:txXfrm>
    </dsp:sp>
    <dsp:sp modelId="{4FC7F9AF-E5C7-450C-94AC-4C18CAFCC2D8}">
      <dsp:nvSpPr>
        <dsp:cNvPr id="0" name=""/>
        <dsp:cNvSpPr/>
      </dsp:nvSpPr>
      <dsp:spPr>
        <a:xfrm>
          <a:off x="0" y="1204056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911AA4-0273-4096-AFC5-498CAC9D166B}">
      <dsp:nvSpPr>
        <dsp:cNvPr id="0" name=""/>
        <dsp:cNvSpPr/>
      </dsp:nvSpPr>
      <dsp:spPr>
        <a:xfrm>
          <a:off x="290922" y="1420445"/>
          <a:ext cx="528950" cy="5289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B2001B-8DFD-43D3-92F2-9263865A153E}">
      <dsp:nvSpPr>
        <dsp:cNvPr id="0" name=""/>
        <dsp:cNvSpPr/>
      </dsp:nvSpPr>
      <dsp:spPr>
        <a:xfrm>
          <a:off x="1110795" y="1204056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Data is distributed among al the node</a:t>
          </a:r>
          <a:endParaRPr lang="en-US" sz="2100" kern="1200"/>
        </a:p>
      </dsp:txBody>
      <dsp:txXfrm>
        <a:off x="1110795" y="1204056"/>
        <a:ext cx="5385254" cy="961727"/>
      </dsp:txXfrm>
    </dsp:sp>
    <dsp:sp modelId="{6A8DF109-19AF-42CC-81DA-75FF3516E5FA}">
      <dsp:nvSpPr>
        <dsp:cNvPr id="0" name=""/>
        <dsp:cNvSpPr/>
      </dsp:nvSpPr>
      <dsp:spPr>
        <a:xfrm>
          <a:off x="0" y="2406215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86F236-3192-42B9-91B9-B34D395D0782}">
      <dsp:nvSpPr>
        <dsp:cNvPr id="0" name=""/>
        <dsp:cNvSpPr/>
      </dsp:nvSpPr>
      <dsp:spPr>
        <a:xfrm>
          <a:off x="290922" y="2622604"/>
          <a:ext cx="528950" cy="5289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24AFC2-DAF8-42A9-8E08-4462048F64C1}">
      <dsp:nvSpPr>
        <dsp:cNvPr id="0" name=""/>
        <dsp:cNvSpPr/>
      </dsp:nvSpPr>
      <dsp:spPr>
        <a:xfrm>
          <a:off x="1110795" y="2406215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i="0" kern="1200"/>
            <a:t>It share information amongst all parties that access it. </a:t>
          </a:r>
          <a:endParaRPr lang="en-US" sz="2100" kern="1200"/>
        </a:p>
      </dsp:txBody>
      <dsp:txXfrm>
        <a:off x="1110795" y="2406215"/>
        <a:ext cx="5385254" cy="961727"/>
      </dsp:txXfrm>
    </dsp:sp>
    <dsp:sp modelId="{D75483A9-46A0-421A-A9D6-6F42835E0ECD}">
      <dsp:nvSpPr>
        <dsp:cNvPr id="0" name=""/>
        <dsp:cNvSpPr/>
      </dsp:nvSpPr>
      <dsp:spPr>
        <a:xfrm>
          <a:off x="0" y="3608375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544C2A-126D-4CBC-8CE7-A58C4C6BAEC2}">
      <dsp:nvSpPr>
        <dsp:cNvPr id="0" name=""/>
        <dsp:cNvSpPr/>
      </dsp:nvSpPr>
      <dsp:spPr>
        <a:xfrm>
          <a:off x="290922" y="3824763"/>
          <a:ext cx="528950" cy="5289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4ACA1F-F5B6-48A4-B2E9-EDC5D7A51ED2}">
      <dsp:nvSpPr>
        <dsp:cNvPr id="0" name=""/>
        <dsp:cNvSpPr/>
      </dsp:nvSpPr>
      <dsp:spPr>
        <a:xfrm>
          <a:off x="1110795" y="3608375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i="0" kern="1200"/>
            <a:t>Access to this ledger in terms of reading and writing may be unrestricted.</a:t>
          </a:r>
          <a:endParaRPr lang="en-US" sz="2100" kern="1200"/>
        </a:p>
      </dsp:txBody>
      <dsp:txXfrm>
        <a:off x="1110795" y="3608375"/>
        <a:ext cx="5385254" cy="9617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F5126B-AC45-4F9F-9E4B-9B6B8C17DD00}">
      <dsp:nvSpPr>
        <dsp:cNvPr id="0" name=""/>
        <dsp:cNvSpPr/>
      </dsp:nvSpPr>
      <dsp:spPr>
        <a:xfrm>
          <a:off x="0" y="339576"/>
          <a:ext cx="5614987" cy="579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D68D4D-C6C6-43B8-9590-A239AE8E6D83}">
      <dsp:nvSpPr>
        <dsp:cNvPr id="0" name=""/>
        <dsp:cNvSpPr/>
      </dsp:nvSpPr>
      <dsp:spPr>
        <a:xfrm>
          <a:off x="280749" y="96"/>
          <a:ext cx="3930490" cy="6789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63" tIns="0" rIns="148563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Phishing attacks. </a:t>
          </a:r>
          <a:endParaRPr lang="en-US" sz="2300" kern="1200"/>
        </a:p>
      </dsp:txBody>
      <dsp:txXfrm>
        <a:off x="313893" y="33240"/>
        <a:ext cx="3864202" cy="612672"/>
      </dsp:txXfrm>
    </dsp:sp>
    <dsp:sp modelId="{0F5A92E9-3086-45A6-A35F-BB566A46A063}">
      <dsp:nvSpPr>
        <dsp:cNvPr id="0" name=""/>
        <dsp:cNvSpPr/>
      </dsp:nvSpPr>
      <dsp:spPr>
        <a:xfrm>
          <a:off x="0" y="1382856"/>
          <a:ext cx="5614987" cy="579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1E3CD7-2B61-42B7-AA2F-9AD7700ACC04}">
      <dsp:nvSpPr>
        <dsp:cNvPr id="0" name=""/>
        <dsp:cNvSpPr/>
      </dsp:nvSpPr>
      <dsp:spPr>
        <a:xfrm>
          <a:off x="280749" y="1043376"/>
          <a:ext cx="3930490" cy="6789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63" tIns="0" rIns="148563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Routing attacks. </a:t>
          </a:r>
          <a:endParaRPr lang="en-US" sz="2300" kern="1200"/>
        </a:p>
      </dsp:txBody>
      <dsp:txXfrm>
        <a:off x="313893" y="1076520"/>
        <a:ext cx="3864202" cy="612672"/>
      </dsp:txXfrm>
    </dsp:sp>
    <dsp:sp modelId="{EDA5A8E6-4B81-42E3-B341-1507EA8C971B}">
      <dsp:nvSpPr>
        <dsp:cNvPr id="0" name=""/>
        <dsp:cNvSpPr/>
      </dsp:nvSpPr>
      <dsp:spPr>
        <a:xfrm>
          <a:off x="0" y="2426136"/>
          <a:ext cx="5614987" cy="579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9417FC-2BCF-4F3C-B6FC-B236B5B17B05}">
      <dsp:nvSpPr>
        <dsp:cNvPr id="0" name=""/>
        <dsp:cNvSpPr/>
      </dsp:nvSpPr>
      <dsp:spPr>
        <a:xfrm>
          <a:off x="280749" y="2086656"/>
          <a:ext cx="3930490" cy="6789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63" tIns="0" rIns="148563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Sybil attacks. </a:t>
          </a:r>
          <a:endParaRPr lang="en-US" sz="2300" kern="1200"/>
        </a:p>
      </dsp:txBody>
      <dsp:txXfrm>
        <a:off x="313893" y="2119800"/>
        <a:ext cx="3864202" cy="612672"/>
      </dsp:txXfrm>
    </dsp:sp>
    <dsp:sp modelId="{AA6DBC5C-52FB-4666-94E2-17B027F9E0E9}">
      <dsp:nvSpPr>
        <dsp:cNvPr id="0" name=""/>
        <dsp:cNvSpPr/>
      </dsp:nvSpPr>
      <dsp:spPr>
        <a:xfrm>
          <a:off x="0" y="3469416"/>
          <a:ext cx="5614987" cy="13041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5785" tIns="479044" rIns="435785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i="0" kern="1200"/>
            <a:t>Note</a:t>
          </a:r>
          <a:r>
            <a:rPr lang="en-US" sz="2300" b="0" i="0" kern="1200"/>
            <a:t>: Private blockchains are not vulnerable to 51% attacks.</a:t>
          </a:r>
          <a:endParaRPr lang="en-US" sz="2300" kern="1200"/>
        </a:p>
      </dsp:txBody>
      <dsp:txXfrm>
        <a:off x="0" y="3469416"/>
        <a:ext cx="5614987" cy="1304100"/>
      </dsp:txXfrm>
    </dsp:sp>
    <dsp:sp modelId="{92C1F86F-9A2F-461C-814D-6F165DA7BE47}">
      <dsp:nvSpPr>
        <dsp:cNvPr id="0" name=""/>
        <dsp:cNvSpPr/>
      </dsp:nvSpPr>
      <dsp:spPr>
        <a:xfrm>
          <a:off x="280749" y="3129936"/>
          <a:ext cx="3930490" cy="6789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63" tIns="0" rIns="148563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51% attacks.</a:t>
          </a:r>
          <a:endParaRPr lang="en-US" sz="2300" kern="1200"/>
        </a:p>
      </dsp:txBody>
      <dsp:txXfrm>
        <a:off x="313893" y="3163080"/>
        <a:ext cx="3864202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69FB-3696-4C5A-B6F8-B3F070C25FD4}" type="datetimeFigureOut">
              <a:rPr lang="en-US" smtClean="0"/>
              <a:t>08-May-23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FA0-67C8-4686-A5B6-85589EB22F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732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69FB-3696-4C5A-B6F8-B3F070C25FD4}" type="datetimeFigureOut">
              <a:rPr lang="en-US" smtClean="0"/>
              <a:t>08-May-23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FA0-67C8-4686-A5B6-85589EB22F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54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69FB-3696-4C5A-B6F8-B3F070C25FD4}" type="datetimeFigureOut">
              <a:rPr lang="en-US" smtClean="0"/>
              <a:t>08-May-23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FA0-67C8-4686-A5B6-85589EB22F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37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69FB-3696-4C5A-B6F8-B3F070C25FD4}" type="datetimeFigureOut">
              <a:rPr lang="en-US" smtClean="0"/>
              <a:t>08-May-23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FA0-67C8-4686-A5B6-85589EB22F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5967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69FB-3696-4C5A-B6F8-B3F070C25FD4}" type="datetimeFigureOut">
              <a:rPr lang="en-US" smtClean="0"/>
              <a:t>08-May-23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FA0-67C8-4686-A5B6-85589EB22F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332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69FB-3696-4C5A-B6F8-B3F070C25FD4}" type="datetimeFigureOut">
              <a:rPr lang="en-US" smtClean="0"/>
              <a:t>08-May-23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FA0-67C8-4686-A5B6-85589EB22F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031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69FB-3696-4C5A-B6F8-B3F070C25FD4}" type="datetimeFigureOut">
              <a:rPr lang="en-US" smtClean="0"/>
              <a:t>08-May-23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FA0-67C8-4686-A5B6-85589EB22F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077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69FB-3696-4C5A-B6F8-B3F070C25FD4}" type="datetimeFigureOut">
              <a:rPr lang="en-US" smtClean="0"/>
              <a:t>08-May-23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FA0-67C8-4686-A5B6-85589EB22F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528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69FB-3696-4C5A-B6F8-B3F070C25FD4}" type="datetimeFigureOut">
              <a:rPr lang="en-US" smtClean="0"/>
              <a:t>08-May-23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FA0-67C8-4686-A5B6-85589EB22F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803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69FB-3696-4C5A-B6F8-B3F070C25FD4}" type="datetimeFigureOut">
              <a:rPr lang="en-US" smtClean="0"/>
              <a:t>08-May-23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FA0-67C8-4686-A5B6-85589EB22F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696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69FB-3696-4C5A-B6F8-B3F070C25FD4}" type="datetimeFigureOut">
              <a:rPr lang="en-US" smtClean="0"/>
              <a:t>08-May-23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FA0-67C8-4686-A5B6-85589EB22F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561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69FB-3696-4C5A-B6F8-B3F070C25FD4}" type="datetimeFigureOut">
              <a:rPr lang="en-US" smtClean="0"/>
              <a:t>08-May-23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FA0-67C8-4686-A5B6-85589EB22F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46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69FB-3696-4C5A-B6F8-B3F070C25FD4}" type="datetimeFigureOut">
              <a:rPr lang="en-US" smtClean="0"/>
              <a:t>08-May-23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FA0-67C8-4686-A5B6-85589EB22F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98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69FB-3696-4C5A-B6F8-B3F070C25FD4}" type="datetimeFigureOut">
              <a:rPr lang="en-US" smtClean="0"/>
              <a:t>08-May-23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FA0-67C8-4686-A5B6-85589EB22F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753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69FB-3696-4C5A-B6F8-B3F070C25FD4}" type="datetimeFigureOut">
              <a:rPr lang="en-US" smtClean="0"/>
              <a:t>08-May-23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FA0-67C8-4686-A5B6-85589EB22F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83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69FB-3696-4C5A-B6F8-B3F070C25FD4}" type="datetimeFigureOut">
              <a:rPr lang="en-US" smtClean="0"/>
              <a:t>08-May-23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FA0-67C8-4686-A5B6-85589EB22F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67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69FB-3696-4C5A-B6F8-B3F070C25FD4}" type="datetimeFigureOut">
              <a:rPr lang="en-US" smtClean="0"/>
              <a:t>08-May-23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FA0-67C8-4686-A5B6-85589EB22F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2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86E69FB-3696-4C5A-B6F8-B3F070C25FD4}" type="datetimeFigureOut">
              <a:rPr lang="en-US" smtClean="0"/>
              <a:t>08-May-23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B9FA0-67C8-4686-A5B6-85589EB22F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5258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1.xml"/><Relationship Id="rId5" Type="http://schemas.openxmlformats.org/officeDocument/2006/relationships/image" Target="../media/image5.png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7" name="Picture 2106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109" name="Picture 2108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111" name="Oval 2110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13" name="Picture 2112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115" name="Picture 2114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17" name="Rectangle 2116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0" name="Picture 2" descr="Blockchain security: What keeps your transaction data safe? IBM Supply  Chain and Blockchain Blog">
            <a:extLst>
              <a:ext uri="{FF2B5EF4-FFF2-40B4-BE49-F238E27FC236}">
                <a16:creationId xmlns:a16="http://schemas.microsoft.com/office/drawing/2014/main" id="{2B6DEF0D-E2A9-68CB-3F8F-B38A83987A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2" r="-1" b="12279"/>
          <a:stretch/>
        </p:blipFill>
        <p:spPr bwMode="auto"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19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21" name="Freeform: Shape 2120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0BE7C6-B8FA-84A6-DF8D-2F59D6F8FE8E}"/>
              </a:ext>
            </a:extLst>
          </p:cNvPr>
          <p:cNvSpPr txBox="1"/>
          <p:nvPr/>
        </p:nvSpPr>
        <p:spPr>
          <a:xfrm>
            <a:off x="4037012" y="5181600"/>
            <a:ext cx="5284913" cy="8680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BlockChain</a:t>
            </a:r>
            <a:endParaRPr lang="en-US" sz="48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75561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9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E121B9-B199-7A7C-4FFC-B7C8A98A7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Example</a:t>
            </a:r>
          </a:p>
        </p:txBody>
      </p:sp>
      <p:sp>
        <p:nvSpPr>
          <p:cNvPr id="29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3">
            <a:extLst>
              <a:ext uri="{FF2B5EF4-FFF2-40B4-BE49-F238E27FC236}">
                <a16:creationId xmlns:a16="http://schemas.microsoft.com/office/drawing/2014/main" id="{AC3BF0FA-36FA-4CE9-840E-F7C3A8F16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81796" y="947378"/>
            <a:ext cx="6858001" cy="4963245"/>
          </a:xfrm>
          <a:custGeom>
            <a:avLst/>
            <a:gdLst>
              <a:gd name="connsiteX0" fmla="*/ 6858001 w 6858001"/>
              <a:gd name="connsiteY0" fmla="*/ 1177 h 4963245"/>
              <a:gd name="connsiteX1" fmla="*/ 6858001 w 6858001"/>
              <a:gd name="connsiteY1" fmla="*/ 1344715 h 4963245"/>
              <a:gd name="connsiteX2" fmla="*/ 6858000 w 6858001"/>
              <a:gd name="connsiteY2" fmla="*/ 1344715 h 4963245"/>
              <a:gd name="connsiteX3" fmla="*/ 6858000 w 6858001"/>
              <a:gd name="connsiteY3" fmla="*/ 4963245 h 4963245"/>
              <a:gd name="connsiteX4" fmla="*/ 0 w 6858001"/>
              <a:gd name="connsiteY4" fmla="*/ 4963244 h 4963245"/>
              <a:gd name="connsiteX5" fmla="*/ 0 w 6858001"/>
              <a:gd name="connsiteY5" fmla="*/ 900697 h 4963245"/>
              <a:gd name="connsiteX6" fmla="*/ 1 w 6858001"/>
              <a:gd name="connsiteY6" fmla="*/ 900697 h 4963245"/>
              <a:gd name="connsiteX7" fmla="*/ 1 w 6858001"/>
              <a:gd name="connsiteY7" fmla="*/ 0 h 4963245"/>
              <a:gd name="connsiteX8" fmla="*/ 40463 w 6858001"/>
              <a:gd name="connsiteY8" fmla="*/ 5883 h 4963245"/>
              <a:gd name="connsiteX9" fmla="*/ 159107 w 6858001"/>
              <a:gd name="connsiteY9" fmla="*/ 23196 h 4963245"/>
              <a:gd name="connsiteX10" fmla="*/ 245518 w 6858001"/>
              <a:gd name="connsiteY10" fmla="*/ 35299 h 4963245"/>
              <a:gd name="connsiteX11" fmla="*/ 348388 w 6858001"/>
              <a:gd name="connsiteY11" fmla="*/ 48073 h 4963245"/>
              <a:gd name="connsiteX12" fmla="*/ 470460 w 6858001"/>
              <a:gd name="connsiteY12" fmla="*/ 63369 h 4963245"/>
              <a:gd name="connsiteX13" fmla="*/ 605563 w 6858001"/>
              <a:gd name="connsiteY13" fmla="*/ 79506 h 4963245"/>
              <a:gd name="connsiteX14" fmla="*/ 757810 w 6858001"/>
              <a:gd name="connsiteY14" fmla="*/ 96483 h 4963245"/>
              <a:gd name="connsiteX15" fmla="*/ 923774 w 6858001"/>
              <a:gd name="connsiteY15" fmla="*/ 114469 h 4963245"/>
              <a:gd name="connsiteX16" fmla="*/ 1104139 w 6858001"/>
              <a:gd name="connsiteY16" fmla="*/ 132454 h 4963245"/>
              <a:gd name="connsiteX17" fmla="*/ 1296163 w 6858001"/>
              <a:gd name="connsiteY17" fmla="*/ 150776 h 4963245"/>
              <a:gd name="connsiteX18" fmla="*/ 1503275 w 6858001"/>
              <a:gd name="connsiteY18" fmla="*/ 167753 h 4963245"/>
              <a:gd name="connsiteX19" fmla="*/ 1719988 w 6858001"/>
              <a:gd name="connsiteY19" fmla="*/ 184058 h 4963245"/>
              <a:gd name="connsiteX20" fmla="*/ 1949045 w 6858001"/>
              <a:gd name="connsiteY20" fmla="*/ 198849 h 4963245"/>
              <a:gd name="connsiteX21" fmla="*/ 2187703 w 6858001"/>
              <a:gd name="connsiteY21" fmla="*/ 212969 h 4963245"/>
              <a:gd name="connsiteX22" fmla="*/ 2436649 w 6858001"/>
              <a:gd name="connsiteY22" fmla="*/ 226248 h 4963245"/>
              <a:gd name="connsiteX23" fmla="*/ 2564208 w 6858001"/>
              <a:gd name="connsiteY23" fmla="*/ 230955 h 4963245"/>
              <a:gd name="connsiteX24" fmla="*/ 2694509 w 6858001"/>
              <a:gd name="connsiteY24" fmla="*/ 236165 h 4963245"/>
              <a:gd name="connsiteX25" fmla="*/ 2826868 w 6858001"/>
              <a:gd name="connsiteY25" fmla="*/ 241040 h 4963245"/>
              <a:gd name="connsiteX26" fmla="*/ 2959914 w 6858001"/>
              <a:gd name="connsiteY26" fmla="*/ 244234 h 4963245"/>
              <a:gd name="connsiteX27" fmla="*/ 3095702 w 6858001"/>
              <a:gd name="connsiteY27" fmla="*/ 247091 h 4963245"/>
              <a:gd name="connsiteX28" fmla="*/ 3232862 w 6858001"/>
              <a:gd name="connsiteY28" fmla="*/ 250117 h 4963245"/>
              <a:gd name="connsiteX29" fmla="*/ 3372765 w 6858001"/>
              <a:gd name="connsiteY29" fmla="*/ 252134 h 4963245"/>
              <a:gd name="connsiteX30" fmla="*/ 3514040 w 6858001"/>
              <a:gd name="connsiteY30" fmla="*/ 252134 h 4963245"/>
              <a:gd name="connsiteX31" fmla="*/ 3656686 w 6858001"/>
              <a:gd name="connsiteY31" fmla="*/ 253142 h 4963245"/>
              <a:gd name="connsiteX32" fmla="*/ 3800704 w 6858001"/>
              <a:gd name="connsiteY32" fmla="*/ 252134 h 4963245"/>
              <a:gd name="connsiteX33" fmla="*/ 3946780 w 6858001"/>
              <a:gd name="connsiteY33" fmla="*/ 250117 h 4963245"/>
              <a:gd name="connsiteX34" fmla="*/ 4092855 w 6858001"/>
              <a:gd name="connsiteY34" fmla="*/ 248268 h 4963245"/>
              <a:gd name="connsiteX35" fmla="*/ 4240988 w 6858001"/>
              <a:gd name="connsiteY35" fmla="*/ 244234 h 4963245"/>
              <a:gd name="connsiteX36" fmla="*/ 4390492 w 6858001"/>
              <a:gd name="connsiteY36" fmla="*/ 240032 h 4963245"/>
              <a:gd name="connsiteX37" fmla="*/ 4539997 w 6858001"/>
              <a:gd name="connsiteY37" fmla="*/ 235157 h 4963245"/>
              <a:gd name="connsiteX38" fmla="*/ 4690873 w 6858001"/>
              <a:gd name="connsiteY38" fmla="*/ 228266 h 4963245"/>
              <a:gd name="connsiteX39" fmla="*/ 4843120 w 6858001"/>
              <a:gd name="connsiteY39" fmla="*/ 220029 h 4963245"/>
              <a:gd name="connsiteX40" fmla="*/ 4996054 w 6858001"/>
              <a:gd name="connsiteY40" fmla="*/ 212129 h 4963245"/>
              <a:gd name="connsiteX41" fmla="*/ 5148987 w 6858001"/>
              <a:gd name="connsiteY41" fmla="*/ 202044 h 4963245"/>
              <a:gd name="connsiteX42" fmla="*/ 5303978 w 6858001"/>
              <a:gd name="connsiteY42" fmla="*/ 189941 h 4963245"/>
              <a:gd name="connsiteX43" fmla="*/ 5456911 w 6858001"/>
              <a:gd name="connsiteY43" fmla="*/ 177839 h 4963245"/>
              <a:gd name="connsiteX44" fmla="*/ 5612588 w 6858001"/>
              <a:gd name="connsiteY44" fmla="*/ 163887 h 4963245"/>
              <a:gd name="connsiteX45" fmla="*/ 5768950 w 6858001"/>
              <a:gd name="connsiteY45" fmla="*/ 148591 h 4963245"/>
              <a:gd name="connsiteX46" fmla="*/ 5923255 w 6858001"/>
              <a:gd name="connsiteY46" fmla="*/ 132455 h 4963245"/>
              <a:gd name="connsiteX47" fmla="*/ 6079618 w 6858001"/>
              <a:gd name="connsiteY47" fmla="*/ 113629 h 4963245"/>
              <a:gd name="connsiteX48" fmla="*/ 6235294 w 6858001"/>
              <a:gd name="connsiteY48" fmla="*/ 93458 h 4963245"/>
              <a:gd name="connsiteX49" fmla="*/ 6391657 w 6858001"/>
              <a:gd name="connsiteY49" fmla="*/ 73455 h 4963245"/>
              <a:gd name="connsiteX50" fmla="*/ 6547333 w 6858001"/>
              <a:gd name="connsiteY50" fmla="*/ 50091 h 4963245"/>
              <a:gd name="connsiteX51" fmla="*/ 6702324 w 6858001"/>
              <a:gd name="connsiteY51" fmla="*/ 26222 h 496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4963245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4963245"/>
                </a:lnTo>
                <a:lnTo>
                  <a:pt x="0" y="4963244"/>
                </a:lnTo>
                <a:lnTo>
                  <a:pt x="0" y="900697"/>
                </a:lnTo>
                <a:lnTo>
                  <a:pt x="1" y="90069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98E39E1-6A99-9E57-B61E-12595DB3C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871" y="1676624"/>
            <a:ext cx="3414010" cy="3504748"/>
          </a:xfrm>
          <a:prstGeom prst="rect">
            <a:avLst/>
          </a:prstGeom>
          <a:effectLst/>
        </p:spPr>
      </p:pic>
      <p:sp>
        <p:nvSpPr>
          <p:cNvPr id="31" name="Rectangle 25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7C499-308D-2707-F497-0BA9FDBA4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FFFFFF"/>
                </a:solidFill>
                <a:latin typeface="Trebuchet MS" panose="020B0603020202020204" pitchFamily="34" charset="0"/>
              </a:rPr>
              <a:t>Crypto-currency is a prime example of block chain.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FFFFFF"/>
                </a:solidFill>
                <a:latin typeface="Trebuchet MS" panose="020B0603020202020204" pitchFamily="34" charset="0"/>
              </a:rPr>
              <a:t>They eliminate the middle banks.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FFFFFF"/>
                </a:solidFill>
                <a:latin typeface="Trebuchet MS" panose="020B0603020202020204" pitchFamily="34" charset="0"/>
              </a:rPr>
              <a:t>Now they directly send bit-coin to bit-coin by using hash.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FFFFFF"/>
                </a:solidFill>
                <a:latin typeface="Trebuchet MS" panose="020B0603020202020204" pitchFamily="34" charset="0"/>
              </a:rPr>
              <a:t>That’s why the value of bit-coin increases.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64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A4445B-8E47-F925-0407-06CD71DE2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Types of Block Chain</a:t>
            </a: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AC3BF0FA-36FA-4CE9-840E-F7C3A8F16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81796" y="947378"/>
            <a:ext cx="6858001" cy="4963245"/>
          </a:xfrm>
          <a:custGeom>
            <a:avLst/>
            <a:gdLst>
              <a:gd name="connsiteX0" fmla="*/ 6858001 w 6858001"/>
              <a:gd name="connsiteY0" fmla="*/ 1177 h 4963245"/>
              <a:gd name="connsiteX1" fmla="*/ 6858001 w 6858001"/>
              <a:gd name="connsiteY1" fmla="*/ 1344715 h 4963245"/>
              <a:gd name="connsiteX2" fmla="*/ 6858000 w 6858001"/>
              <a:gd name="connsiteY2" fmla="*/ 1344715 h 4963245"/>
              <a:gd name="connsiteX3" fmla="*/ 6858000 w 6858001"/>
              <a:gd name="connsiteY3" fmla="*/ 4963245 h 4963245"/>
              <a:gd name="connsiteX4" fmla="*/ 0 w 6858001"/>
              <a:gd name="connsiteY4" fmla="*/ 4963244 h 4963245"/>
              <a:gd name="connsiteX5" fmla="*/ 0 w 6858001"/>
              <a:gd name="connsiteY5" fmla="*/ 900697 h 4963245"/>
              <a:gd name="connsiteX6" fmla="*/ 1 w 6858001"/>
              <a:gd name="connsiteY6" fmla="*/ 900697 h 4963245"/>
              <a:gd name="connsiteX7" fmla="*/ 1 w 6858001"/>
              <a:gd name="connsiteY7" fmla="*/ 0 h 4963245"/>
              <a:gd name="connsiteX8" fmla="*/ 40463 w 6858001"/>
              <a:gd name="connsiteY8" fmla="*/ 5883 h 4963245"/>
              <a:gd name="connsiteX9" fmla="*/ 159107 w 6858001"/>
              <a:gd name="connsiteY9" fmla="*/ 23196 h 4963245"/>
              <a:gd name="connsiteX10" fmla="*/ 245518 w 6858001"/>
              <a:gd name="connsiteY10" fmla="*/ 35299 h 4963245"/>
              <a:gd name="connsiteX11" fmla="*/ 348388 w 6858001"/>
              <a:gd name="connsiteY11" fmla="*/ 48073 h 4963245"/>
              <a:gd name="connsiteX12" fmla="*/ 470460 w 6858001"/>
              <a:gd name="connsiteY12" fmla="*/ 63369 h 4963245"/>
              <a:gd name="connsiteX13" fmla="*/ 605563 w 6858001"/>
              <a:gd name="connsiteY13" fmla="*/ 79506 h 4963245"/>
              <a:gd name="connsiteX14" fmla="*/ 757810 w 6858001"/>
              <a:gd name="connsiteY14" fmla="*/ 96483 h 4963245"/>
              <a:gd name="connsiteX15" fmla="*/ 923774 w 6858001"/>
              <a:gd name="connsiteY15" fmla="*/ 114469 h 4963245"/>
              <a:gd name="connsiteX16" fmla="*/ 1104139 w 6858001"/>
              <a:gd name="connsiteY16" fmla="*/ 132454 h 4963245"/>
              <a:gd name="connsiteX17" fmla="*/ 1296163 w 6858001"/>
              <a:gd name="connsiteY17" fmla="*/ 150776 h 4963245"/>
              <a:gd name="connsiteX18" fmla="*/ 1503275 w 6858001"/>
              <a:gd name="connsiteY18" fmla="*/ 167753 h 4963245"/>
              <a:gd name="connsiteX19" fmla="*/ 1719988 w 6858001"/>
              <a:gd name="connsiteY19" fmla="*/ 184058 h 4963245"/>
              <a:gd name="connsiteX20" fmla="*/ 1949045 w 6858001"/>
              <a:gd name="connsiteY20" fmla="*/ 198849 h 4963245"/>
              <a:gd name="connsiteX21" fmla="*/ 2187703 w 6858001"/>
              <a:gd name="connsiteY21" fmla="*/ 212969 h 4963245"/>
              <a:gd name="connsiteX22" fmla="*/ 2436649 w 6858001"/>
              <a:gd name="connsiteY22" fmla="*/ 226248 h 4963245"/>
              <a:gd name="connsiteX23" fmla="*/ 2564208 w 6858001"/>
              <a:gd name="connsiteY23" fmla="*/ 230955 h 4963245"/>
              <a:gd name="connsiteX24" fmla="*/ 2694509 w 6858001"/>
              <a:gd name="connsiteY24" fmla="*/ 236165 h 4963245"/>
              <a:gd name="connsiteX25" fmla="*/ 2826868 w 6858001"/>
              <a:gd name="connsiteY25" fmla="*/ 241040 h 4963245"/>
              <a:gd name="connsiteX26" fmla="*/ 2959914 w 6858001"/>
              <a:gd name="connsiteY26" fmla="*/ 244234 h 4963245"/>
              <a:gd name="connsiteX27" fmla="*/ 3095702 w 6858001"/>
              <a:gd name="connsiteY27" fmla="*/ 247091 h 4963245"/>
              <a:gd name="connsiteX28" fmla="*/ 3232862 w 6858001"/>
              <a:gd name="connsiteY28" fmla="*/ 250117 h 4963245"/>
              <a:gd name="connsiteX29" fmla="*/ 3372765 w 6858001"/>
              <a:gd name="connsiteY29" fmla="*/ 252134 h 4963245"/>
              <a:gd name="connsiteX30" fmla="*/ 3514040 w 6858001"/>
              <a:gd name="connsiteY30" fmla="*/ 252134 h 4963245"/>
              <a:gd name="connsiteX31" fmla="*/ 3656686 w 6858001"/>
              <a:gd name="connsiteY31" fmla="*/ 253142 h 4963245"/>
              <a:gd name="connsiteX32" fmla="*/ 3800704 w 6858001"/>
              <a:gd name="connsiteY32" fmla="*/ 252134 h 4963245"/>
              <a:gd name="connsiteX33" fmla="*/ 3946780 w 6858001"/>
              <a:gd name="connsiteY33" fmla="*/ 250117 h 4963245"/>
              <a:gd name="connsiteX34" fmla="*/ 4092855 w 6858001"/>
              <a:gd name="connsiteY34" fmla="*/ 248268 h 4963245"/>
              <a:gd name="connsiteX35" fmla="*/ 4240988 w 6858001"/>
              <a:gd name="connsiteY35" fmla="*/ 244234 h 4963245"/>
              <a:gd name="connsiteX36" fmla="*/ 4390492 w 6858001"/>
              <a:gd name="connsiteY36" fmla="*/ 240032 h 4963245"/>
              <a:gd name="connsiteX37" fmla="*/ 4539997 w 6858001"/>
              <a:gd name="connsiteY37" fmla="*/ 235157 h 4963245"/>
              <a:gd name="connsiteX38" fmla="*/ 4690873 w 6858001"/>
              <a:gd name="connsiteY38" fmla="*/ 228266 h 4963245"/>
              <a:gd name="connsiteX39" fmla="*/ 4843120 w 6858001"/>
              <a:gd name="connsiteY39" fmla="*/ 220029 h 4963245"/>
              <a:gd name="connsiteX40" fmla="*/ 4996054 w 6858001"/>
              <a:gd name="connsiteY40" fmla="*/ 212129 h 4963245"/>
              <a:gd name="connsiteX41" fmla="*/ 5148987 w 6858001"/>
              <a:gd name="connsiteY41" fmla="*/ 202044 h 4963245"/>
              <a:gd name="connsiteX42" fmla="*/ 5303978 w 6858001"/>
              <a:gd name="connsiteY42" fmla="*/ 189941 h 4963245"/>
              <a:gd name="connsiteX43" fmla="*/ 5456911 w 6858001"/>
              <a:gd name="connsiteY43" fmla="*/ 177839 h 4963245"/>
              <a:gd name="connsiteX44" fmla="*/ 5612588 w 6858001"/>
              <a:gd name="connsiteY44" fmla="*/ 163887 h 4963245"/>
              <a:gd name="connsiteX45" fmla="*/ 5768950 w 6858001"/>
              <a:gd name="connsiteY45" fmla="*/ 148591 h 4963245"/>
              <a:gd name="connsiteX46" fmla="*/ 5923255 w 6858001"/>
              <a:gd name="connsiteY46" fmla="*/ 132455 h 4963245"/>
              <a:gd name="connsiteX47" fmla="*/ 6079618 w 6858001"/>
              <a:gd name="connsiteY47" fmla="*/ 113629 h 4963245"/>
              <a:gd name="connsiteX48" fmla="*/ 6235294 w 6858001"/>
              <a:gd name="connsiteY48" fmla="*/ 93458 h 4963245"/>
              <a:gd name="connsiteX49" fmla="*/ 6391657 w 6858001"/>
              <a:gd name="connsiteY49" fmla="*/ 73455 h 4963245"/>
              <a:gd name="connsiteX50" fmla="*/ 6547333 w 6858001"/>
              <a:gd name="connsiteY50" fmla="*/ 50091 h 4963245"/>
              <a:gd name="connsiteX51" fmla="*/ 6702324 w 6858001"/>
              <a:gd name="connsiteY51" fmla="*/ 26222 h 496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4963245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4963245"/>
                </a:lnTo>
                <a:lnTo>
                  <a:pt x="0" y="4963244"/>
                </a:lnTo>
                <a:lnTo>
                  <a:pt x="0" y="900697"/>
                </a:lnTo>
                <a:lnTo>
                  <a:pt x="1" y="90069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Graphic 6" descr="User Network">
            <a:extLst>
              <a:ext uri="{FF2B5EF4-FFF2-40B4-BE49-F238E27FC236}">
                <a16:creationId xmlns:a16="http://schemas.microsoft.com/office/drawing/2014/main" id="{C9892346-1467-7DB1-93D2-EDE9F68D8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9871" y="1721993"/>
            <a:ext cx="3414010" cy="3414010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5D615-8FF1-9601-A056-2EC805BE2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3292689"/>
            <a:ext cx="6188189" cy="1843314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400" b="1" dirty="0">
                <a:solidFill>
                  <a:srgbClr val="FFFFFF"/>
                </a:solidFill>
                <a:latin typeface="Trebuchet MS" panose="020B0603020202020204" pitchFamily="34" charset="0"/>
              </a:rPr>
              <a:t>Public block-chains</a:t>
            </a:r>
            <a:r>
              <a:rPr lang="en-US" sz="2400" dirty="0">
                <a:solidFill>
                  <a:srgbClr val="FFFFFF"/>
                </a:solidFill>
                <a:latin typeface="Trebuchet MS" panose="020B0603020202020204" pitchFamily="34" charset="0"/>
              </a:rPr>
              <a:t> are public, and anyone can join them and validate transactions.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endParaRPr lang="en-US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5947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4445B-8E47-F925-0407-06CD71DE2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322912" cy="1641987"/>
          </a:xfrm>
        </p:spPr>
        <p:txBody>
          <a:bodyPr>
            <a:normAutofit/>
          </a:bodyPr>
          <a:lstStyle/>
          <a:p>
            <a:r>
              <a:rPr lang="en-US"/>
              <a:t>Types of Block Chain</a:t>
            </a:r>
          </a:p>
        </p:txBody>
      </p:sp>
      <p:pic>
        <p:nvPicPr>
          <p:cNvPr id="5" name="Picture 4" descr="Close-up of chain link">
            <a:extLst>
              <a:ext uri="{FF2B5EF4-FFF2-40B4-BE49-F238E27FC236}">
                <a16:creationId xmlns:a16="http://schemas.microsoft.com/office/drawing/2014/main" id="{288DCAD4-031B-2502-8043-F65EA6CF73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0" r="17807"/>
          <a:stretch/>
        </p:blipFill>
        <p:spPr>
          <a:xfrm>
            <a:off x="4619544" y="609601"/>
            <a:ext cx="6924756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93A089E-0A16-452C-B341-0F769780D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5D615-8FF1-9601-A056-2EC805BE2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438401"/>
            <a:ext cx="3324141" cy="380999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en-US">
              <a:latin typeface="Trebuchet MS" panose="020B0603020202020204" pitchFamily="34" charset="0"/>
            </a:endParaRP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b="1">
                <a:latin typeface="Trebuchet MS" panose="020B0603020202020204" pitchFamily="34" charset="0"/>
              </a:rPr>
              <a:t>Private block-chains</a:t>
            </a:r>
            <a:r>
              <a:rPr lang="en-US">
                <a:latin typeface="Trebuchet MS" panose="020B0603020202020204" pitchFamily="34" charset="0"/>
              </a:rPr>
              <a:t> are restricted and usually limited to business networks. A single entity, or consortium, controls membership.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454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4445B-8E47-F925-0407-06CD71DE2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322912" cy="1641987"/>
          </a:xfrm>
        </p:spPr>
        <p:txBody>
          <a:bodyPr>
            <a:normAutofit/>
          </a:bodyPr>
          <a:lstStyle/>
          <a:p>
            <a:r>
              <a:rPr lang="en-US"/>
              <a:t>Types of Block Chain</a:t>
            </a:r>
          </a:p>
        </p:txBody>
      </p:sp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id="{2A240D92-8E9B-0CD2-5165-5883D817BF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930" r="12991" b="-1"/>
          <a:stretch/>
        </p:blipFill>
        <p:spPr>
          <a:xfrm>
            <a:off x="4619544" y="609601"/>
            <a:ext cx="6924756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93A089E-0A16-452C-B341-0F769780D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5D615-8FF1-9601-A056-2EC805BE2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438401"/>
            <a:ext cx="3324141" cy="380999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en-US">
              <a:latin typeface="Trebuchet MS" panose="020B0603020202020204" pitchFamily="34" charset="0"/>
            </a:endParaRP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b="1">
                <a:latin typeface="Trebuchet MS" panose="020B0603020202020204" pitchFamily="34" charset="0"/>
              </a:rPr>
              <a:t>Permission less block-chains</a:t>
            </a:r>
            <a:r>
              <a:rPr lang="en-US">
                <a:latin typeface="Trebuchet MS" panose="020B0603020202020204" pitchFamily="34" charset="0"/>
              </a:rPr>
              <a:t> have no restrictions on processors.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64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4445B-8E47-F925-0407-06CD71DE2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9" y="629266"/>
            <a:ext cx="3330328" cy="1641986"/>
          </a:xfrm>
        </p:spPr>
        <p:txBody>
          <a:bodyPr>
            <a:normAutofit/>
          </a:bodyPr>
          <a:lstStyle/>
          <a:p>
            <a:r>
              <a:rPr lang="en-US"/>
              <a:t>Types of Block Chain</a:t>
            </a:r>
          </a:p>
        </p:txBody>
      </p:sp>
      <p:pic>
        <p:nvPicPr>
          <p:cNvPr id="5" name="Picture 4" descr="Black chains">
            <a:extLst>
              <a:ext uri="{FF2B5EF4-FFF2-40B4-BE49-F238E27FC236}">
                <a16:creationId xmlns:a16="http://schemas.microsoft.com/office/drawing/2014/main" id="{1B48A369-2159-92A4-D06C-E5D67C8798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" r="12871" b="-2"/>
          <a:stretch/>
        </p:blipFill>
        <p:spPr>
          <a:xfrm>
            <a:off x="4634680" y="10"/>
            <a:ext cx="756013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26E2FAE-FA60-497B-B2CB-7702C6F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5D615-8FF1-9601-A056-2EC805BE2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669" y="2438400"/>
            <a:ext cx="3330328" cy="380999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en-US">
              <a:latin typeface="Trebuchet MS" panose="020B0603020202020204" pitchFamily="34" charset="0"/>
            </a:endParaRP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b="1">
                <a:latin typeface="Trebuchet MS" panose="020B0603020202020204" pitchFamily="34" charset="0"/>
              </a:rPr>
              <a:t>Permissioned block-chains</a:t>
            </a:r>
            <a:r>
              <a:rPr lang="en-US">
                <a:latin typeface="Trebuchet MS" panose="020B0603020202020204" pitchFamily="34" charset="0"/>
              </a:rPr>
              <a:t> are limited to a select set of users who are granted identities using certificates.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69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E31C2D-7131-8F03-0F38-EBF52C6FB12D}"/>
              </a:ext>
            </a:extLst>
          </p:cNvPr>
          <p:cNvSpPr txBox="1"/>
          <p:nvPr/>
        </p:nvSpPr>
        <p:spPr>
          <a:xfrm>
            <a:off x="8000837" y="1325880"/>
            <a:ext cx="3543464" cy="30665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BlockChain</a:t>
            </a:r>
            <a:r>
              <a:rPr lang="en-US" sz="48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Security</a:t>
            </a:r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13666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closeup of a key and a keyhole">
            <a:extLst>
              <a:ext uri="{FF2B5EF4-FFF2-40B4-BE49-F238E27FC236}">
                <a16:creationId xmlns:a16="http://schemas.microsoft.com/office/drawing/2014/main" id="{7B77BE0D-5D10-D366-C270-BE159334009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4754"/>
          <a:stretch/>
        </p:blipFill>
        <p:spPr>
          <a:xfrm>
            <a:off x="20" y="10"/>
            <a:ext cx="7759920" cy="6857991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2872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0">
            <a:extLst>
              <a:ext uri="{FF2B5EF4-FFF2-40B4-BE49-F238E27FC236}">
                <a16:creationId xmlns:a16="http://schemas.microsoft.com/office/drawing/2014/main" id="{A9B9689C-AD68-44A3-BFB4-C27BBA9A6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2C54F6-A482-98C6-F2C7-C7B11CC52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en-US" b="0" i="0">
                <a:solidFill>
                  <a:srgbClr val="EBEBEB"/>
                </a:solidFill>
                <a:effectLst/>
                <a:latin typeface="Google Sans"/>
              </a:rPr>
              <a:t>What is the disadvantage of blockchain?</a:t>
            </a:r>
            <a:endParaRPr lang="en-US">
              <a:solidFill>
                <a:srgbClr val="EBEBEB"/>
              </a:solidFill>
            </a:endParaRPr>
          </a:p>
        </p:txBody>
      </p:sp>
      <p:sp>
        <p:nvSpPr>
          <p:cNvPr id="30" name="Rectangle 22">
            <a:extLst>
              <a:ext uri="{FF2B5EF4-FFF2-40B4-BE49-F238E27FC236}">
                <a16:creationId xmlns:a16="http://schemas.microsoft.com/office/drawing/2014/main" id="{6E073616-E93D-4D7C-9EA1-43F1D5DF9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ounded Rectangle 9">
            <a:extLst>
              <a:ext uri="{FF2B5EF4-FFF2-40B4-BE49-F238E27FC236}">
                <a16:creationId xmlns:a16="http://schemas.microsoft.com/office/drawing/2014/main" id="{0121EE82-A9A4-4B7E-928A-257CF299F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60755"/>
            <a:ext cx="3666744" cy="573918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Error">
            <a:extLst>
              <a:ext uri="{FF2B5EF4-FFF2-40B4-BE49-F238E27FC236}">
                <a16:creationId xmlns:a16="http://schemas.microsoft.com/office/drawing/2014/main" id="{595BA8BC-58A1-7C92-B5A9-03BBE0CC1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25675" y="2003651"/>
            <a:ext cx="2697479" cy="2697479"/>
          </a:xfrm>
          <a:prstGeom prst="rect">
            <a:avLst/>
          </a:prstGeom>
          <a:effectLst/>
        </p:spPr>
      </p:pic>
      <p:sp>
        <p:nvSpPr>
          <p:cNvPr id="32" name="Rectangle 26">
            <a:extLst>
              <a:ext uri="{FF2B5EF4-FFF2-40B4-BE49-F238E27FC236}">
                <a16:creationId xmlns:a16="http://schemas.microsoft.com/office/drawing/2014/main" id="{86EEAAB6-E00B-4F7A-AD69-0666D48AE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54FF1-DCE1-1680-53CF-5DC00E2BE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>
                <a:solidFill>
                  <a:srgbClr val="FFFFFF"/>
                </a:solidFill>
                <a:effectLst/>
                <a:latin typeface="Google Sans"/>
              </a:rPr>
              <a:t>Blockchain technology does not allow easy modification of data once recorded, and it requires rewriting the codes in all of the blocks, which is time-consuming and expensive. The downside of this feature is that it is hard to correct a mistake or make any necessary adjustments</a:t>
            </a:r>
            <a:endParaRPr lang="en-US" b="0" i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467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60BDA1-F01A-EE3B-3803-A5B9FB651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 b="0" i="0">
                <a:solidFill>
                  <a:srgbClr val="EBEBEB"/>
                </a:solidFill>
                <a:effectLst/>
                <a:latin typeface="Google Sans"/>
              </a:rPr>
              <a:t>Are all blockchains secure?</a:t>
            </a:r>
            <a:br>
              <a:rPr lang="en-US" b="0" i="0">
                <a:solidFill>
                  <a:srgbClr val="EBEBEB"/>
                </a:solidFill>
                <a:effectLst/>
                <a:latin typeface="arial" panose="020B0604020202020204" pitchFamily="34" charset="0"/>
              </a:rPr>
            </a:br>
            <a:endParaRPr lang="en-US">
              <a:solidFill>
                <a:srgbClr val="EBEBEB"/>
              </a:solidFill>
            </a:endParaRPr>
          </a:p>
        </p:txBody>
      </p:sp>
      <p:sp>
        <p:nvSpPr>
          <p:cNvPr id="23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AC3BF0FA-36FA-4CE9-840E-F7C3A8F16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81796" y="947378"/>
            <a:ext cx="6858001" cy="4963245"/>
          </a:xfrm>
          <a:custGeom>
            <a:avLst/>
            <a:gdLst>
              <a:gd name="connsiteX0" fmla="*/ 6858001 w 6858001"/>
              <a:gd name="connsiteY0" fmla="*/ 1177 h 4963245"/>
              <a:gd name="connsiteX1" fmla="*/ 6858001 w 6858001"/>
              <a:gd name="connsiteY1" fmla="*/ 1344715 h 4963245"/>
              <a:gd name="connsiteX2" fmla="*/ 6858000 w 6858001"/>
              <a:gd name="connsiteY2" fmla="*/ 1344715 h 4963245"/>
              <a:gd name="connsiteX3" fmla="*/ 6858000 w 6858001"/>
              <a:gd name="connsiteY3" fmla="*/ 4963245 h 4963245"/>
              <a:gd name="connsiteX4" fmla="*/ 0 w 6858001"/>
              <a:gd name="connsiteY4" fmla="*/ 4963244 h 4963245"/>
              <a:gd name="connsiteX5" fmla="*/ 0 w 6858001"/>
              <a:gd name="connsiteY5" fmla="*/ 900697 h 4963245"/>
              <a:gd name="connsiteX6" fmla="*/ 1 w 6858001"/>
              <a:gd name="connsiteY6" fmla="*/ 900697 h 4963245"/>
              <a:gd name="connsiteX7" fmla="*/ 1 w 6858001"/>
              <a:gd name="connsiteY7" fmla="*/ 0 h 4963245"/>
              <a:gd name="connsiteX8" fmla="*/ 40463 w 6858001"/>
              <a:gd name="connsiteY8" fmla="*/ 5883 h 4963245"/>
              <a:gd name="connsiteX9" fmla="*/ 159107 w 6858001"/>
              <a:gd name="connsiteY9" fmla="*/ 23196 h 4963245"/>
              <a:gd name="connsiteX10" fmla="*/ 245518 w 6858001"/>
              <a:gd name="connsiteY10" fmla="*/ 35299 h 4963245"/>
              <a:gd name="connsiteX11" fmla="*/ 348388 w 6858001"/>
              <a:gd name="connsiteY11" fmla="*/ 48073 h 4963245"/>
              <a:gd name="connsiteX12" fmla="*/ 470460 w 6858001"/>
              <a:gd name="connsiteY12" fmla="*/ 63369 h 4963245"/>
              <a:gd name="connsiteX13" fmla="*/ 605563 w 6858001"/>
              <a:gd name="connsiteY13" fmla="*/ 79506 h 4963245"/>
              <a:gd name="connsiteX14" fmla="*/ 757810 w 6858001"/>
              <a:gd name="connsiteY14" fmla="*/ 96483 h 4963245"/>
              <a:gd name="connsiteX15" fmla="*/ 923774 w 6858001"/>
              <a:gd name="connsiteY15" fmla="*/ 114469 h 4963245"/>
              <a:gd name="connsiteX16" fmla="*/ 1104139 w 6858001"/>
              <a:gd name="connsiteY16" fmla="*/ 132454 h 4963245"/>
              <a:gd name="connsiteX17" fmla="*/ 1296163 w 6858001"/>
              <a:gd name="connsiteY17" fmla="*/ 150776 h 4963245"/>
              <a:gd name="connsiteX18" fmla="*/ 1503275 w 6858001"/>
              <a:gd name="connsiteY18" fmla="*/ 167753 h 4963245"/>
              <a:gd name="connsiteX19" fmla="*/ 1719988 w 6858001"/>
              <a:gd name="connsiteY19" fmla="*/ 184058 h 4963245"/>
              <a:gd name="connsiteX20" fmla="*/ 1949045 w 6858001"/>
              <a:gd name="connsiteY20" fmla="*/ 198849 h 4963245"/>
              <a:gd name="connsiteX21" fmla="*/ 2187703 w 6858001"/>
              <a:gd name="connsiteY21" fmla="*/ 212969 h 4963245"/>
              <a:gd name="connsiteX22" fmla="*/ 2436649 w 6858001"/>
              <a:gd name="connsiteY22" fmla="*/ 226248 h 4963245"/>
              <a:gd name="connsiteX23" fmla="*/ 2564208 w 6858001"/>
              <a:gd name="connsiteY23" fmla="*/ 230955 h 4963245"/>
              <a:gd name="connsiteX24" fmla="*/ 2694509 w 6858001"/>
              <a:gd name="connsiteY24" fmla="*/ 236165 h 4963245"/>
              <a:gd name="connsiteX25" fmla="*/ 2826868 w 6858001"/>
              <a:gd name="connsiteY25" fmla="*/ 241040 h 4963245"/>
              <a:gd name="connsiteX26" fmla="*/ 2959914 w 6858001"/>
              <a:gd name="connsiteY26" fmla="*/ 244234 h 4963245"/>
              <a:gd name="connsiteX27" fmla="*/ 3095702 w 6858001"/>
              <a:gd name="connsiteY27" fmla="*/ 247091 h 4963245"/>
              <a:gd name="connsiteX28" fmla="*/ 3232862 w 6858001"/>
              <a:gd name="connsiteY28" fmla="*/ 250117 h 4963245"/>
              <a:gd name="connsiteX29" fmla="*/ 3372765 w 6858001"/>
              <a:gd name="connsiteY29" fmla="*/ 252134 h 4963245"/>
              <a:gd name="connsiteX30" fmla="*/ 3514040 w 6858001"/>
              <a:gd name="connsiteY30" fmla="*/ 252134 h 4963245"/>
              <a:gd name="connsiteX31" fmla="*/ 3656686 w 6858001"/>
              <a:gd name="connsiteY31" fmla="*/ 253142 h 4963245"/>
              <a:gd name="connsiteX32" fmla="*/ 3800704 w 6858001"/>
              <a:gd name="connsiteY32" fmla="*/ 252134 h 4963245"/>
              <a:gd name="connsiteX33" fmla="*/ 3946780 w 6858001"/>
              <a:gd name="connsiteY33" fmla="*/ 250117 h 4963245"/>
              <a:gd name="connsiteX34" fmla="*/ 4092855 w 6858001"/>
              <a:gd name="connsiteY34" fmla="*/ 248268 h 4963245"/>
              <a:gd name="connsiteX35" fmla="*/ 4240988 w 6858001"/>
              <a:gd name="connsiteY35" fmla="*/ 244234 h 4963245"/>
              <a:gd name="connsiteX36" fmla="*/ 4390492 w 6858001"/>
              <a:gd name="connsiteY36" fmla="*/ 240032 h 4963245"/>
              <a:gd name="connsiteX37" fmla="*/ 4539997 w 6858001"/>
              <a:gd name="connsiteY37" fmla="*/ 235157 h 4963245"/>
              <a:gd name="connsiteX38" fmla="*/ 4690873 w 6858001"/>
              <a:gd name="connsiteY38" fmla="*/ 228266 h 4963245"/>
              <a:gd name="connsiteX39" fmla="*/ 4843120 w 6858001"/>
              <a:gd name="connsiteY39" fmla="*/ 220029 h 4963245"/>
              <a:gd name="connsiteX40" fmla="*/ 4996054 w 6858001"/>
              <a:gd name="connsiteY40" fmla="*/ 212129 h 4963245"/>
              <a:gd name="connsiteX41" fmla="*/ 5148987 w 6858001"/>
              <a:gd name="connsiteY41" fmla="*/ 202044 h 4963245"/>
              <a:gd name="connsiteX42" fmla="*/ 5303978 w 6858001"/>
              <a:gd name="connsiteY42" fmla="*/ 189941 h 4963245"/>
              <a:gd name="connsiteX43" fmla="*/ 5456911 w 6858001"/>
              <a:gd name="connsiteY43" fmla="*/ 177839 h 4963245"/>
              <a:gd name="connsiteX44" fmla="*/ 5612588 w 6858001"/>
              <a:gd name="connsiteY44" fmla="*/ 163887 h 4963245"/>
              <a:gd name="connsiteX45" fmla="*/ 5768950 w 6858001"/>
              <a:gd name="connsiteY45" fmla="*/ 148591 h 4963245"/>
              <a:gd name="connsiteX46" fmla="*/ 5923255 w 6858001"/>
              <a:gd name="connsiteY46" fmla="*/ 132455 h 4963245"/>
              <a:gd name="connsiteX47" fmla="*/ 6079618 w 6858001"/>
              <a:gd name="connsiteY47" fmla="*/ 113629 h 4963245"/>
              <a:gd name="connsiteX48" fmla="*/ 6235294 w 6858001"/>
              <a:gd name="connsiteY48" fmla="*/ 93458 h 4963245"/>
              <a:gd name="connsiteX49" fmla="*/ 6391657 w 6858001"/>
              <a:gd name="connsiteY49" fmla="*/ 73455 h 4963245"/>
              <a:gd name="connsiteX50" fmla="*/ 6547333 w 6858001"/>
              <a:gd name="connsiteY50" fmla="*/ 50091 h 4963245"/>
              <a:gd name="connsiteX51" fmla="*/ 6702324 w 6858001"/>
              <a:gd name="connsiteY51" fmla="*/ 26222 h 496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4963245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4963245"/>
                </a:lnTo>
                <a:lnTo>
                  <a:pt x="0" y="4963244"/>
                </a:lnTo>
                <a:lnTo>
                  <a:pt x="0" y="900697"/>
                </a:lnTo>
                <a:lnTo>
                  <a:pt x="1" y="90069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Graphic 6" descr="Unlock">
            <a:extLst>
              <a:ext uri="{FF2B5EF4-FFF2-40B4-BE49-F238E27FC236}">
                <a16:creationId xmlns:a16="http://schemas.microsoft.com/office/drawing/2014/main" id="{9030EFF8-FD35-0666-7C4A-91EA90B11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9871" y="1721993"/>
            <a:ext cx="3414010" cy="3414010"/>
          </a:xfrm>
          <a:prstGeom prst="rect">
            <a:avLst/>
          </a:prstGeom>
          <a:effectLst/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00C9B-BCC3-6DEF-C197-2EBBB875B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>
                <a:solidFill>
                  <a:srgbClr val="FFFFFF"/>
                </a:solidFill>
                <a:effectLst/>
                <a:latin typeface="Google Sans"/>
              </a:rPr>
              <a:t>Each new block connects to all the blocks before it in a cryptographic chain in such a way that it's nearly impossible to tamper with. All transactions within the blocks are validated and agreed upon by a consensus mechanism, ensuring that each transaction is true and correct.</a:t>
            </a:r>
            <a:endParaRPr lang="en-US" b="0" i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5798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82234A-CB98-F515-A3A0-3D642DF09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i="0" dirty="0">
                <a:solidFill>
                  <a:srgbClr val="EBEBEB"/>
                </a:solidFill>
                <a:effectLst/>
                <a:latin typeface="Google Sans"/>
              </a:rPr>
              <a:t>Why cant blockchain be hacked?</a:t>
            </a:r>
            <a:br>
              <a:rPr lang="en-US" sz="3600" b="0" i="0" dirty="0">
                <a:solidFill>
                  <a:srgbClr val="EBEBEB"/>
                </a:solidFill>
                <a:effectLst/>
                <a:latin typeface="arial" panose="020B0604020202020204" pitchFamily="34" charset="0"/>
              </a:rPr>
            </a:br>
            <a:endParaRPr lang="en-US" sz="3600" dirty="0">
              <a:solidFill>
                <a:srgbClr val="EBEBEB"/>
              </a:solidFill>
            </a:endParaRPr>
          </a:p>
        </p:txBody>
      </p:sp>
      <p:sp>
        <p:nvSpPr>
          <p:cNvPr id="18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A0EDE738-77D2-4DF7-B632-3FA8FCD3D3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69" r="37522" b="-2"/>
          <a:stretch/>
        </p:blipFill>
        <p:spPr>
          <a:xfrm>
            <a:off x="7563742" y="679206"/>
            <a:ext cx="3980139" cy="5499585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F0551-4CCE-386B-BC67-D4EB6C32F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5616216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>
                <a:solidFill>
                  <a:srgbClr val="FFFFFF"/>
                </a:solidFill>
                <a:effectLst/>
                <a:latin typeface="Google Sans"/>
              </a:rPr>
              <a:t>Blockchain technology has many built-in security features that make it difficult for hackers to corrupt. While a cryptocurrency hacker can take over a blockchain, they can likely steal tokens from sources such as a wallet or a cryptocurrency exchange.</a:t>
            </a:r>
            <a:endParaRPr lang="en-US" b="0" i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473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4309F268-A45B-4517-B03F-2774BAE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B9D71B14-7808-43E1-BE42-8C6201370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text, screenshot, diagram, font&#10;&#10;Description automatically generated">
            <a:extLst>
              <a:ext uri="{FF2B5EF4-FFF2-40B4-BE49-F238E27FC236}">
                <a16:creationId xmlns:a16="http://schemas.microsoft.com/office/drawing/2014/main" id="{2CCC06DD-D7CF-8BAB-D2B3-489D0279BD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699" y="643467"/>
            <a:ext cx="896260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795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B792BF-08EA-843E-4BE3-C982FF73C2F8}"/>
              </a:ext>
            </a:extLst>
          </p:cNvPr>
          <p:cNvSpPr txBox="1"/>
          <p:nvPr/>
        </p:nvSpPr>
        <p:spPr>
          <a:xfrm>
            <a:off x="643855" y="1447800"/>
            <a:ext cx="3108626" cy="457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>
                <a:solidFill>
                  <a:srgbClr val="F2F2F2"/>
                </a:solidFill>
                <a:latin typeface="+mj-lt"/>
                <a:ea typeface="+mj-ea"/>
                <a:cs typeface="+mj-cs"/>
              </a:rPr>
              <a:t>What is Block Chain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E08B3019-802B-8F29-84DC-05BDE8E1E6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2791480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610302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B7484-A460-99E0-EDA3-371EC4720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322912" cy="1641987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  <a:latin typeface="arial" panose="020B0604020202020204" pitchFamily="34" charset="0"/>
              </a:rPr>
              <a:t>Block Chain security</a:t>
            </a:r>
            <a:endParaRPr lang="en-US"/>
          </a:p>
        </p:txBody>
      </p:sp>
      <p:pic>
        <p:nvPicPr>
          <p:cNvPr id="1028" name="Picture 4" descr="Blockchain Security: Everything You Need to Know">
            <a:extLst>
              <a:ext uri="{FF2B5EF4-FFF2-40B4-BE49-F238E27FC236}">
                <a16:creationId xmlns:a16="http://schemas.microsoft.com/office/drawing/2014/main" id="{FC2E4B44-54BE-65BC-1434-7D36025B4A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38" r="22036" b="1"/>
          <a:stretch/>
        </p:blipFill>
        <p:spPr bwMode="auto">
          <a:xfrm>
            <a:off x="4619544" y="609601"/>
            <a:ext cx="6924756" cy="563879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9" name="Rectangle 1048">
            <a:extLst>
              <a:ext uri="{FF2B5EF4-FFF2-40B4-BE49-F238E27FC236}">
                <a16:creationId xmlns:a16="http://schemas.microsoft.com/office/drawing/2014/main" id="{A93A089E-0A16-452C-B341-0F769780D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95E3A-BC44-ECD2-351A-D9E6CCE6E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438401"/>
            <a:ext cx="3324141" cy="3809998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  <a:latin typeface="arial" panose="020B0604020202020204" pitchFamily="34" charset="0"/>
              </a:rPr>
              <a:t>Blockchain security is </a:t>
            </a:r>
            <a:r>
              <a:rPr lang="en-US" b="1" i="0">
                <a:effectLst/>
                <a:latin typeface="arial" panose="020B0604020202020204" pitchFamily="34" charset="0"/>
              </a:rPr>
              <a:t>a comprehensive risk management system for a blockchain network</a:t>
            </a:r>
            <a:r>
              <a:rPr lang="en-US" b="0" i="0">
                <a:effectLst/>
                <a:latin typeface="arial" panose="020B0604020202020204" pitchFamily="34" charset="0"/>
              </a:rPr>
              <a:t>, using cybersecurity frameworks, assurance services and best practices to reduce risks against attacks and fraud.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35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1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C23395-5EE2-050A-7930-55E6F5577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anchor="ctr">
            <a:normAutofit/>
          </a:bodyPr>
          <a:lstStyle/>
          <a:p>
            <a:r>
              <a:rPr lang="en-US" b="0" i="0">
                <a:solidFill>
                  <a:srgbClr val="F2F2F2"/>
                </a:solidFill>
                <a:effectLst/>
                <a:latin typeface="IBM Plex Sans" panose="020B0503050203000203" pitchFamily="34" charset="0"/>
              </a:rPr>
              <a:t>How fraudsters attack blockchain technology</a:t>
            </a:r>
            <a:endParaRPr lang="en-US">
              <a:solidFill>
                <a:srgbClr val="F2F2F2"/>
              </a:solidFill>
            </a:endParaRPr>
          </a:p>
        </p:txBody>
      </p:sp>
      <p:sp>
        <p:nvSpPr>
          <p:cNvPr id="31" name="Rectangle 23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92B349BB-B3EE-6863-4B93-9A54656225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1357716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6776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A7B4C-1DE7-4DEA-4479-966974CB1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4795482" cy="1641987"/>
          </a:xfrm>
        </p:spPr>
        <p:txBody>
          <a:bodyPr>
            <a:normAutofit/>
          </a:bodyPr>
          <a:lstStyle/>
          <a:p>
            <a:r>
              <a:rPr lang="en-US" dirty="0"/>
              <a:t>How to Secure</a:t>
            </a:r>
          </a:p>
        </p:txBody>
      </p:sp>
      <p:pic>
        <p:nvPicPr>
          <p:cNvPr id="5" name="Picture 4" descr="A 3D pattern of ring shapes connected by lines">
            <a:extLst>
              <a:ext uri="{FF2B5EF4-FFF2-40B4-BE49-F238E27FC236}">
                <a16:creationId xmlns:a16="http://schemas.microsoft.com/office/drawing/2014/main" id="{37FEE10E-E37C-263C-C24C-8B1747FB6C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25" r="41008" b="-1"/>
          <a:stretch/>
        </p:blipFill>
        <p:spPr>
          <a:xfrm>
            <a:off x="6094410" y="609601"/>
            <a:ext cx="5449889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18" name="Rectangle 15">
            <a:extLst>
              <a:ext uri="{FF2B5EF4-FFF2-40B4-BE49-F238E27FC236}">
                <a16:creationId xmlns:a16="http://schemas.microsoft.com/office/drawing/2014/main" id="{AA047838-7F9E-43CF-A116-26E7AAA8F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EE36D-D2ED-9C06-ABAF-4944811B9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438401"/>
            <a:ext cx="4797256" cy="3809998"/>
          </a:xfrm>
        </p:spPr>
        <p:txBody>
          <a:bodyPr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inherit"/>
              </a:rPr>
              <a:t>Enforce security controls that are unique to blockchain</a:t>
            </a:r>
            <a:br>
              <a:rPr lang="en-US" sz="2400" b="0" i="0" dirty="0">
                <a:effectLst/>
                <a:latin typeface="inherit"/>
              </a:rPr>
            </a:br>
            <a:endParaRPr lang="en-US" sz="2400" b="0" i="0" dirty="0">
              <a:effectLst/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inherit"/>
              </a:rPr>
              <a:t>Apply conventional security controls</a:t>
            </a:r>
            <a:br>
              <a:rPr lang="en-US" sz="2400" b="0" i="0" dirty="0">
                <a:effectLst/>
                <a:latin typeface="inherit"/>
              </a:rPr>
            </a:br>
            <a:endParaRPr lang="en-US" sz="2400" b="0" i="0" dirty="0">
              <a:effectLst/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inherit"/>
              </a:rPr>
              <a:t>Enforce business controls for blockchain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462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6EDBB2-508D-07C8-EEC2-39BABFE23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 b="0" i="0">
                <a:solidFill>
                  <a:srgbClr val="EBEBEB"/>
                </a:solidFill>
                <a:effectLst/>
                <a:latin typeface="Google Sans"/>
              </a:rPr>
              <a:t>How blockchain data is secured</a:t>
            </a:r>
            <a:endParaRPr lang="en-US">
              <a:solidFill>
                <a:srgbClr val="EBEBE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6D77E-ECFE-1561-6832-A9F94BEDE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Google Sans"/>
              </a:rPr>
              <a:t>The key to keeping blockchain data manageable – and secure – is through an algorithm called hashing in combination with a consolidating data structure known as a Merkle Tree.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F10C4D-9759-FDF9-08E5-2E650DF313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472" r="29819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51760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DB2683-3CE5-C74D-9744-629ADCAB9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u="sng">
                <a:solidFill>
                  <a:srgbClr val="EBEBEB"/>
                </a:solidFill>
                <a:latin typeface="Trebuchet MS" panose="020B0603020202020204" pitchFamily="34" charset="0"/>
              </a:rPr>
              <a:t>What is inside this block?</a:t>
            </a:r>
            <a:endParaRPr lang="en-US">
              <a:solidFill>
                <a:srgbClr val="EBEBEB"/>
              </a:solidFill>
            </a:endParaRPr>
          </a:p>
        </p:txBody>
      </p:sp>
      <p:sp>
        <p:nvSpPr>
          <p:cNvPr id="18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31CF5BFE-9949-8C9A-40E2-8219C86F8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992" y="1576036"/>
            <a:ext cx="5449889" cy="3705924"/>
          </a:xfrm>
          <a:prstGeom prst="rect">
            <a:avLst/>
          </a:prstGeom>
          <a:effectLst/>
        </p:spPr>
      </p:pic>
      <p:sp>
        <p:nvSpPr>
          <p:cNvPr id="20" name="Rectangle 1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341BA-175E-CF3F-F44E-59C2A5D44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u="sng">
                <a:solidFill>
                  <a:srgbClr val="EBEBEB"/>
                </a:solidFill>
                <a:latin typeface="Trebuchet MS" panose="020B0603020202020204" pitchFamily="34" charset="0"/>
              </a:rPr>
              <a:t>Data</a:t>
            </a:r>
            <a:r>
              <a:rPr lang="en-US">
                <a:solidFill>
                  <a:srgbClr val="EBEBEB"/>
                </a:solidFill>
                <a:latin typeface="Trebuchet MS" panose="020B0603020202020204" pitchFamily="34" charset="0"/>
              </a:rPr>
              <a:t> : relevant information.</a:t>
            </a:r>
          </a:p>
          <a:p>
            <a:endParaRPr lang="en-US">
              <a:solidFill>
                <a:srgbClr val="EBEBEB"/>
              </a:solidFill>
              <a:latin typeface="Trebuchet MS" panose="020B0603020202020204" pitchFamily="34" charset="0"/>
            </a:endParaRPr>
          </a:p>
          <a:p>
            <a:r>
              <a:rPr lang="en-US" u="sng">
                <a:solidFill>
                  <a:srgbClr val="EBEBEB"/>
                </a:solidFill>
                <a:latin typeface="Trebuchet MS" panose="020B0603020202020204" pitchFamily="34" charset="0"/>
              </a:rPr>
              <a:t>Hash</a:t>
            </a:r>
            <a:r>
              <a:rPr lang="en-US">
                <a:solidFill>
                  <a:srgbClr val="EBEBEB"/>
                </a:solidFill>
                <a:latin typeface="Trebuchet MS" panose="020B0603020202020204" pitchFamily="34" charset="0"/>
              </a:rPr>
              <a:t> : unique code.</a:t>
            </a:r>
          </a:p>
          <a:p>
            <a:endParaRPr lang="en-US">
              <a:solidFill>
                <a:srgbClr val="EBEBEB"/>
              </a:solidFill>
              <a:latin typeface="Trebuchet MS" panose="020B0603020202020204" pitchFamily="34" charset="0"/>
            </a:endParaRPr>
          </a:p>
          <a:p>
            <a:r>
              <a:rPr lang="en-US" u="sng">
                <a:solidFill>
                  <a:srgbClr val="EBEBEB"/>
                </a:solidFill>
                <a:latin typeface="Trebuchet MS" panose="020B0603020202020204" pitchFamily="34" charset="0"/>
              </a:rPr>
              <a:t>Previous Hash </a:t>
            </a:r>
            <a:r>
              <a:rPr lang="en-US">
                <a:solidFill>
                  <a:srgbClr val="EBEBEB"/>
                </a:solidFill>
                <a:latin typeface="Trebuchet MS" panose="020B0603020202020204" pitchFamily="34" charset="0"/>
              </a:rPr>
              <a:t>: unique code or hash of previous block.</a:t>
            </a:r>
          </a:p>
          <a:p>
            <a:endParaRPr lang="en-US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1921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3">
            <a:extLst>
              <a:ext uri="{FF2B5EF4-FFF2-40B4-BE49-F238E27FC236}">
                <a16:creationId xmlns:a16="http://schemas.microsoft.com/office/drawing/2014/main" id="{7B0A5210-2F29-4D85-A400-9C79B13FC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B0611BBE-2B4A-4DA2-B8A9-CD877B876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 w="22225">
            <a:solidFill>
              <a:srgbClr val="8CE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What Is Blockchain | Money">
            <a:extLst>
              <a:ext uri="{FF2B5EF4-FFF2-40B4-BE49-F238E27FC236}">
                <a16:creationId xmlns:a16="http://schemas.microsoft.com/office/drawing/2014/main" id="{A00A12FF-3A9C-0865-4700-5CA2BF275F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" r="1" b="4878"/>
          <a:stretch/>
        </p:blipFill>
        <p:spPr bwMode="auto">
          <a:xfrm>
            <a:off x="643467" y="643467"/>
            <a:ext cx="10905066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1091950-5655-45D2-858E-FE8CBE0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4008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C015E6-4A36-375F-F9E2-73E0D7C92922}"/>
              </a:ext>
            </a:extLst>
          </p:cNvPr>
          <p:cNvSpPr txBox="1"/>
          <p:nvPr/>
        </p:nvSpPr>
        <p:spPr>
          <a:xfrm>
            <a:off x="1540475" y="1219200"/>
            <a:ext cx="9687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Difference between Blockchain VS normal Database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159CDA-43DA-312D-DF8B-50F29A995EF3}"/>
              </a:ext>
            </a:extLst>
          </p:cNvPr>
          <p:cNvSpPr txBox="1"/>
          <p:nvPr/>
        </p:nvSpPr>
        <p:spPr>
          <a:xfrm>
            <a:off x="1359242" y="2199502"/>
            <a:ext cx="4217774" cy="3371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u="sng" dirty="0"/>
              <a:t>Blockchain</a:t>
            </a:r>
            <a:endParaRPr lang="en-US" b="1" u="sng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Decentralized data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arial" panose="020B0604020202020204" pitchFamily="34" charset="0"/>
              </a:rPr>
              <a:t>There is no administrator in Blockchain.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urw-din"/>
              </a:rPr>
              <a:t>Blockchain keeps the present information as well as the past information that has been stored before.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717249-FF7D-FFBC-AC70-A554CCF7CDF6}"/>
              </a:ext>
            </a:extLst>
          </p:cNvPr>
          <p:cNvSpPr txBox="1"/>
          <p:nvPr/>
        </p:nvSpPr>
        <p:spPr>
          <a:xfrm>
            <a:off x="5824151" y="2224216"/>
            <a:ext cx="4786184" cy="2955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u="sng" dirty="0"/>
              <a:t>Database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/>
              <a:t>Centralized Data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arial" panose="020B0604020202020204" pitchFamily="34" charset="0"/>
              </a:rPr>
              <a:t>Database needs a Database admin or Database administrator to manage the stored data.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urw-din"/>
              </a:rPr>
              <a:t>Centralized databases keep information that is up-to-date at a particular moment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585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3" name="Picture 3114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134" name="Picture 3116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135" name="Oval 3118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136" name="Picture 3120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137" name="Picture 3122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138" name="Rectangle 3124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96DC22-5663-5A62-9ACA-69C78335C7E2}"/>
              </a:ext>
            </a:extLst>
          </p:cNvPr>
          <p:cNvSpPr txBox="1"/>
          <p:nvPr/>
        </p:nvSpPr>
        <p:spPr>
          <a:xfrm>
            <a:off x="648929" y="629266"/>
            <a:ext cx="6256423" cy="16419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Decentralized System</a:t>
            </a:r>
          </a:p>
        </p:txBody>
      </p:sp>
      <p:pic>
        <p:nvPicPr>
          <p:cNvPr id="3074" name="Picture 2" descr="Enterprise Headaches A Decentralized Blockchain | PYMNTS.com">
            <a:extLst>
              <a:ext uri="{FF2B5EF4-FFF2-40B4-BE49-F238E27FC236}">
                <a16:creationId xmlns:a16="http://schemas.microsoft.com/office/drawing/2014/main" id="{906CF9B6-DEF8-9B58-5244-9608FE6313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3" r="37179" b="-2"/>
          <a:stretch/>
        </p:blipFill>
        <p:spPr bwMode="auto">
          <a:xfrm>
            <a:off x="7554139" y="609601"/>
            <a:ext cx="3990160" cy="563879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39" name="Rectangle 3126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8F802D-A921-5CC4-F670-98CC99AC1085}"/>
              </a:ext>
            </a:extLst>
          </p:cNvPr>
          <p:cNvSpPr txBox="1"/>
          <p:nvPr/>
        </p:nvSpPr>
        <p:spPr>
          <a:xfrm>
            <a:off x="647700" y="2438401"/>
            <a:ext cx="6258737" cy="3809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N</a:t>
            </a:r>
            <a:r>
              <a:rPr lang="en-US" dirty="0">
                <a:effectLst/>
                <a:latin typeface="+mj-lt"/>
                <a:ea typeface="+mj-ea"/>
                <a:cs typeface="+mj-cs"/>
              </a:rPr>
              <a:t>o one has to know or trust anyone else 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effectLst/>
                <a:latin typeface="+mj-lt"/>
                <a:ea typeface="+mj-ea"/>
                <a:cs typeface="+mj-cs"/>
              </a:rPr>
              <a:t>Each member in the network has a copy of the exact same data in the form of a distributed ledger. 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effectLst/>
                <a:latin typeface="+mj-lt"/>
                <a:ea typeface="+mj-ea"/>
                <a:cs typeface="+mj-cs"/>
              </a:rPr>
              <a:t>If a member's ledger is altered or corrupted in any way it will be rejected by the majority of the members in the network.</a:t>
            </a:r>
            <a:endParaRPr lang="en-US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19514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7FF27C-FB24-6344-DC01-DB3BEBF2CDA9}"/>
              </a:ext>
            </a:extLst>
          </p:cNvPr>
          <p:cNvSpPr txBox="1"/>
          <p:nvPr/>
        </p:nvSpPr>
        <p:spPr>
          <a:xfrm>
            <a:off x="1128584" y="2199503"/>
            <a:ext cx="10371438" cy="2948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A distributed database that maintains a continuously growing list of ordered records.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These blocks “are linked using cryptography.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Each block contains a cryptographic hash of the previous block and transaction data.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It is a decentralized, distributed and public digital ledger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It is used to record transactions across many computers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record cannot be altered retroactively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alteration of all subsequent blocks and the consensus of the network is must.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11321F-4302-4603-B644-D0645B17779C}"/>
              </a:ext>
            </a:extLst>
          </p:cNvPr>
          <p:cNvSpPr txBox="1"/>
          <p:nvPr/>
        </p:nvSpPr>
        <p:spPr>
          <a:xfrm>
            <a:off x="1524001" y="1053844"/>
            <a:ext cx="4942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How it Works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87204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B23D9E53-4249-1831-45D0-7760759BC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678" y="643467"/>
            <a:ext cx="9402643" cy="5571066"/>
          </a:xfrm>
          <a:prstGeom prst="rect">
            <a:avLst/>
          </a:prstGeom>
        </p:spPr>
      </p:pic>
      <p:sp>
        <p:nvSpPr>
          <p:cNvPr id="12" name="Rectangle 8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69268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67564A-4DFA-BE00-9B55-B452D5C00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595" y="643467"/>
            <a:ext cx="9688809" cy="55710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50144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1050</TotalTime>
  <Words>657</Words>
  <Application>Microsoft Office PowerPoint</Application>
  <PresentationFormat>Widescreen</PresentationFormat>
  <Paragraphs>70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arial</vt:lpstr>
      <vt:lpstr>arial</vt:lpstr>
      <vt:lpstr>Century Gothic</vt:lpstr>
      <vt:lpstr>Google Sans</vt:lpstr>
      <vt:lpstr>IBM Plex Sans</vt:lpstr>
      <vt:lpstr>inherit</vt:lpstr>
      <vt:lpstr>Trebuchet MS</vt:lpstr>
      <vt:lpstr>urw-din</vt:lpstr>
      <vt:lpstr>Wingdings</vt:lpstr>
      <vt:lpstr>Wingdings 3</vt:lpstr>
      <vt:lpstr>Ion</vt:lpstr>
      <vt:lpstr>PowerPoint Presentation</vt:lpstr>
      <vt:lpstr>PowerPoint Presentation</vt:lpstr>
      <vt:lpstr>What is inside this block?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Types of Block Chain</vt:lpstr>
      <vt:lpstr>Types of Block Chain</vt:lpstr>
      <vt:lpstr>Types of Block Chain</vt:lpstr>
      <vt:lpstr>Types of Block Chain</vt:lpstr>
      <vt:lpstr>PowerPoint Presentation</vt:lpstr>
      <vt:lpstr>What is the disadvantage of blockchain?</vt:lpstr>
      <vt:lpstr>Are all blockchains secure? </vt:lpstr>
      <vt:lpstr>Why cant blockchain be hacked? </vt:lpstr>
      <vt:lpstr>PowerPoint Presentation</vt:lpstr>
      <vt:lpstr>Block Chain security</vt:lpstr>
      <vt:lpstr>How fraudsters attack blockchain technology</vt:lpstr>
      <vt:lpstr>How to Secure</vt:lpstr>
      <vt:lpstr>How blockchain data is secured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Kamran Abbasi 19-Arid-5179 Sheikh Muhammad Habib Ullah 19-Arid-5256</dc:title>
  <dc:creator>Umair</dc:creator>
  <cp:lastModifiedBy>muhammad umair malik</cp:lastModifiedBy>
  <cp:revision>15</cp:revision>
  <dcterms:created xsi:type="dcterms:W3CDTF">2023-01-04T15:39:29Z</dcterms:created>
  <dcterms:modified xsi:type="dcterms:W3CDTF">2023-05-08T15:40:04Z</dcterms:modified>
</cp:coreProperties>
</file>