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6" r:id="rId3"/>
    <p:sldId id="257" r:id="rId4"/>
    <p:sldId id="266" r:id="rId5"/>
    <p:sldId id="258" r:id="rId6"/>
    <p:sldId id="259" r:id="rId7"/>
    <p:sldId id="262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5E984-C224-4466-BF3D-F0B82BC1CE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CE7BF-9113-4E9B-8252-3573F95CA81C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What </a:t>
          </a:r>
          <a:r>
            <a:rPr lang="en-US" smtClean="0">
              <a:solidFill>
                <a:schemeClr val="bg1"/>
              </a:solidFill>
            </a:rPr>
            <a:t>is IoT</a:t>
          </a:r>
          <a:endParaRPr lang="en-US" dirty="0">
            <a:solidFill>
              <a:schemeClr val="bg1"/>
            </a:solidFill>
          </a:endParaRPr>
        </a:p>
      </dgm:t>
    </dgm:pt>
    <dgm:pt modelId="{65872914-E29B-456E-AF4A-BB0CF74B2BF9}" type="parTrans" cxnId="{E6476458-1158-4CCB-9309-C16C00A6711D}">
      <dgm:prSet/>
      <dgm:spPr/>
      <dgm:t>
        <a:bodyPr/>
        <a:lstStyle/>
        <a:p>
          <a:endParaRPr lang="en-US"/>
        </a:p>
      </dgm:t>
    </dgm:pt>
    <dgm:pt modelId="{4B117427-3CB9-4961-A860-9052F935FB2E}" type="sibTrans" cxnId="{E6476458-1158-4CCB-9309-C16C00A6711D}">
      <dgm:prSet/>
      <dgm:spPr/>
      <dgm:t>
        <a:bodyPr/>
        <a:lstStyle/>
        <a:p>
          <a:endParaRPr lang="en-US"/>
        </a:p>
      </dgm:t>
    </dgm:pt>
    <dgm:pt modelId="{A5BFDF67-8E99-404F-91AE-3454BA44596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dirty="0" smtClean="0"/>
            <a:t>as well as between the devices themselves</a:t>
          </a:r>
          <a:endParaRPr lang="en-US" dirty="0"/>
        </a:p>
      </dgm:t>
    </dgm:pt>
    <dgm:pt modelId="{5203394F-804A-41E6-A3C2-87B76443AE7E}" type="parTrans" cxnId="{47E2F395-1642-405A-8F65-8CB4F4C4EFD9}">
      <dgm:prSet/>
      <dgm:spPr/>
      <dgm:t>
        <a:bodyPr/>
        <a:lstStyle/>
        <a:p>
          <a:endParaRPr lang="en-US"/>
        </a:p>
      </dgm:t>
    </dgm:pt>
    <dgm:pt modelId="{21B89C48-96C0-4927-B2D7-B769A4E18AFE}" type="sibTrans" cxnId="{47E2F395-1642-405A-8F65-8CB4F4C4EFD9}">
      <dgm:prSet/>
      <dgm:spPr/>
      <dgm:t>
        <a:bodyPr/>
        <a:lstStyle/>
        <a:p>
          <a:endParaRPr lang="en-US"/>
        </a:p>
      </dgm:t>
    </dgm:pt>
    <dgm:pt modelId="{3293FFD3-F2BC-4C41-94A5-63B60B736FB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dirty="0" smtClean="0"/>
            <a:t>refers to the collective network of connected devices and the </a:t>
          </a:r>
          <a:r>
            <a:rPr lang="en-US" b="0" i="0" baseline="0" dirty="0" smtClean="0"/>
            <a:t>technology</a:t>
          </a:r>
          <a:r>
            <a:rPr lang="en-US" b="0" i="0" dirty="0" smtClean="0"/>
            <a:t> that facilitates communication between devices and the cloud</a:t>
          </a:r>
          <a:endParaRPr lang="en-US" dirty="0"/>
        </a:p>
      </dgm:t>
    </dgm:pt>
    <dgm:pt modelId="{4E3BE129-FEC4-42F8-B918-AB52232BC08C}" type="parTrans" cxnId="{A2AA6EE9-5875-4B15-9BA5-2CCE9ADD6038}">
      <dgm:prSet/>
      <dgm:spPr/>
      <dgm:t>
        <a:bodyPr/>
        <a:lstStyle/>
        <a:p>
          <a:endParaRPr lang="en-US"/>
        </a:p>
      </dgm:t>
    </dgm:pt>
    <dgm:pt modelId="{1E178378-5F84-4A4E-9C43-5550B048EEAF}" type="sibTrans" cxnId="{A2AA6EE9-5875-4B15-9BA5-2CCE9ADD6038}">
      <dgm:prSet/>
      <dgm:spPr/>
      <dgm:t>
        <a:bodyPr/>
        <a:lstStyle/>
        <a:p>
          <a:endParaRPr lang="en-US"/>
        </a:p>
      </dgm:t>
    </dgm:pt>
    <dgm:pt modelId="{95AD6FD2-1E83-4F00-9798-E9260AC23969}" type="pres">
      <dgm:prSet presAssocID="{D4A5E984-C224-4466-BF3D-F0B82BC1CE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577683-C111-4BEC-8BE5-E669101113E3}" type="pres">
      <dgm:prSet presAssocID="{54ACE7BF-9113-4E9B-8252-3573F95CA81C}" presName="root" presStyleCnt="0">
        <dgm:presLayoutVars>
          <dgm:chMax/>
          <dgm:chPref val="4"/>
        </dgm:presLayoutVars>
      </dgm:prSet>
      <dgm:spPr/>
    </dgm:pt>
    <dgm:pt modelId="{60F007E4-B877-4C81-A7B8-8D2717E32B90}" type="pres">
      <dgm:prSet presAssocID="{54ACE7BF-9113-4E9B-8252-3573F95CA81C}" presName="rootComposite" presStyleCnt="0">
        <dgm:presLayoutVars/>
      </dgm:prSet>
      <dgm:spPr/>
    </dgm:pt>
    <dgm:pt modelId="{9B93A733-511F-4D6E-BCB4-26BD9E2F14FB}" type="pres">
      <dgm:prSet presAssocID="{54ACE7BF-9113-4E9B-8252-3573F95CA81C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1EF2113-CACE-4D22-9166-BDBA494A732E}" type="pres">
      <dgm:prSet presAssocID="{54ACE7BF-9113-4E9B-8252-3573F95CA81C}" presName="childShape" presStyleCnt="0">
        <dgm:presLayoutVars>
          <dgm:chMax val="0"/>
          <dgm:chPref val="0"/>
        </dgm:presLayoutVars>
      </dgm:prSet>
      <dgm:spPr/>
    </dgm:pt>
    <dgm:pt modelId="{BA698091-5998-4106-8E9C-B9E034607F67}" type="pres">
      <dgm:prSet presAssocID="{3293FFD3-F2BC-4C41-94A5-63B60B736FB7}" presName="childComposite" presStyleCnt="0">
        <dgm:presLayoutVars>
          <dgm:chMax val="0"/>
          <dgm:chPref val="0"/>
        </dgm:presLayoutVars>
      </dgm:prSet>
      <dgm:spPr/>
    </dgm:pt>
    <dgm:pt modelId="{1F66E148-741E-4522-8ABB-01B9435CDB59}" type="pres">
      <dgm:prSet presAssocID="{3293FFD3-F2BC-4C41-94A5-63B60B736FB7}" presName="Image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EAEB579-E4DE-44A1-802D-E07D58BC527A}" type="pres">
      <dgm:prSet presAssocID="{3293FFD3-F2BC-4C41-94A5-63B60B736FB7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1DE62-0556-4DF6-B5D7-B9F33F0F46C0}" type="pres">
      <dgm:prSet presAssocID="{A5BFDF67-8E99-404F-91AE-3454BA44596A}" presName="childComposite" presStyleCnt="0">
        <dgm:presLayoutVars>
          <dgm:chMax val="0"/>
          <dgm:chPref val="0"/>
        </dgm:presLayoutVars>
      </dgm:prSet>
      <dgm:spPr/>
    </dgm:pt>
    <dgm:pt modelId="{A6E8609D-9213-431F-8B64-CA3957AF5AAC}" type="pres">
      <dgm:prSet presAssocID="{A5BFDF67-8E99-404F-91AE-3454BA44596A}" presName="Image" presStyleLbl="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0361E0E-304C-431E-B111-E3B574A4BA70}" type="pres">
      <dgm:prSet presAssocID="{A5BFDF67-8E99-404F-91AE-3454BA44596A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476458-1158-4CCB-9309-C16C00A6711D}" srcId="{D4A5E984-C224-4466-BF3D-F0B82BC1CE4C}" destId="{54ACE7BF-9113-4E9B-8252-3573F95CA81C}" srcOrd="0" destOrd="0" parTransId="{65872914-E29B-456E-AF4A-BB0CF74B2BF9}" sibTransId="{4B117427-3CB9-4961-A860-9052F935FB2E}"/>
    <dgm:cxn modelId="{7251FBFF-2AA8-48A6-BC4B-4668D6181AA4}" type="presOf" srcId="{A5BFDF67-8E99-404F-91AE-3454BA44596A}" destId="{70361E0E-304C-431E-B111-E3B574A4BA70}" srcOrd="0" destOrd="0" presId="urn:microsoft.com/office/officeart/2008/layout/PictureAccentList"/>
    <dgm:cxn modelId="{066484C8-E063-488B-B786-B326EF0FCB24}" type="presOf" srcId="{54ACE7BF-9113-4E9B-8252-3573F95CA81C}" destId="{9B93A733-511F-4D6E-BCB4-26BD9E2F14FB}" srcOrd="0" destOrd="0" presId="urn:microsoft.com/office/officeart/2008/layout/PictureAccentList"/>
    <dgm:cxn modelId="{27BA1169-1D9D-4BFA-9689-E56DB789A110}" type="presOf" srcId="{D4A5E984-C224-4466-BF3D-F0B82BC1CE4C}" destId="{95AD6FD2-1E83-4F00-9798-E9260AC23969}" srcOrd="0" destOrd="0" presId="urn:microsoft.com/office/officeart/2008/layout/PictureAccentList"/>
    <dgm:cxn modelId="{7FC18DDF-9B5A-410A-B648-1ABEB87B6F36}" type="presOf" srcId="{3293FFD3-F2BC-4C41-94A5-63B60B736FB7}" destId="{CEAEB579-E4DE-44A1-802D-E07D58BC527A}" srcOrd="0" destOrd="0" presId="urn:microsoft.com/office/officeart/2008/layout/PictureAccentList"/>
    <dgm:cxn modelId="{47E2F395-1642-405A-8F65-8CB4F4C4EFD9}" srcId="{54ACE7BF-9113-4E9B-8252-3573F95CA81C}" destId="{A5BFDF67-8E99-404F-91AE-3454BA44596A}" srcOrd="1" destOrd="0" parTransId="{5203394F-804A-41E6-A3C2-87B76443AE7E}" sibTransId="{21B89C48-96C0-4927-B2D7-B769A4E18AFE}"/>
    <dgm:cxn modelId="{A2AA6EE9-5875-4B15-9BA5-2CCE9ADD6038}" srcId="{54ACE7BF-9113-4E9B-8252-3573F95CA81C}" destId="{3293FFD3-F2BC-4C41-94A5-63B60B736FB7}" srcOrd="0" destOrd="0" parTransId="{4E3BE129-FEC4-42F8-B918-AB52232BC08C}" sibTransId="{1E178378-5F84-4A4E-9C43-5550B048EEAF}"/>
    <dgm:cxn modelId="{80001986-CBAD-4FD2-BCCA-D081F04E2B90}" type="presParOf" srcId="{95AD6FD2-1E83-4F00-9798-E9260AC23969}" destId="{36577683-C111-4BEC-8BE5-E669101113E3}" srcOrd="0" destOrd="0" presId="urn:microsoft.com/office/officeart/2008/layout/PictureAccentList"/>
    <dgm:cxn modelId="{0402BD48-2E8D-4464-B114-2C956F82F5A3}" type="presParOf" srcId="{36577683-C111-4BEC-8BE5-E669101113E3}" destId="{60F007E4-B877-4C81-A7B8-8D2717E32B90}" srcOrd="0" destOrd="0" presId="urn:microsoft.com/office/officeart/2008/layout/PictureAccentList"/>
    <dgm:cxn modelId="{1118BB3E-4CB1-4A9D-BF0B-644F6F5A0359}" type="presParOf" srcId="{60F007E4-B877-4C81-A7B8-8D2717E32B90}" destId="{9B93A733-511F-4D6E-BCB4-26BD9E2F14FB}" srcOrd="0" destOrd="0" presId="urn:microsoft.com/office/officeart/2008/layout/PictureAccentList"/>
    <dgm:cxn modelId="{609A840B-DF2A-4DE3-A33F-C63E3FC0293F}" type="presParOf" srcId="{36577683-C111-4BEC-8BE5-E669101113E3}" destId="{81EF2113-CACE-4D22-9166-BDBA494A732E}" srcOrd="1" destOrd="0" presId="urn:microsoft.com/office/officeart/2008/layout/PictureAccentList"/>
    <dgm:cxn modelId="{A600ABD2-1C39-483B-A62B-052EFAB6D893}" type="presParOf" srcId="{81EF2113-CACE-4D22-9166-BDBA494A732E}" destId="{BA698091-5998-4106-8E9C-B9E034607F67}" srcOrd="0" destOrd="0" presId="urn:microsoft.com/office/officeart/2008/layout/PictureAccentList"/>
    <dgm:cxn modelId="{0FAFE932-869D-455F-978E-5429014E1F30}" type="presParOf" srcId="{BA698091-5998-4106-8E9C-B9E034607F67}" destId="{1F66E148-741E-4522-8ABB-01B9435CDB59}" srcOrd="0" destOrd="0" presId="urn:microsoft.com/office/officeart/2008/layout/PictureAccentList"/>
    <dgm:cxn modelId="{32DFE658-8C6F-4734-9560-1D5371C6DB9F}" type="presParOf" srcId="{BA698091-5998-4106-8E9C-B9E034607F67}" destId="{CEAEB579-E4DE-44A1-802D-E07D58BC527A}" srcOrd="1" destOrd="0" presId="urn:microsoft.com/office/officeart/2008/layout/PictureAccentList"/>
    <dgm:cxn modelId="{4D1F5633-1AB3-4E50-95E9-E8A8C991DA3C}" type="presParOf" srcId="{81EF2113-CACE-4D22-9166-BDBA494A732E}" destId="{E761DE62-0556-4DF6-B5D7-B9F33F0F46C0}" srcOrd="1" destOrd="0" presId="urn:microsoft.com/office/officeart/2008/layout/PictureAccentList"/>
    <dgm:cxn modelId="{9A4EA7D1-49E4-497D-8F1F-0773C5F5441F}" type="presParOf" srcId="{E761DE62-0556-4DF6-B5D7-B9F33F0F46C0}" destId="{A6E8609D-9213-431F-8B64-CA3957AF5AAC}" srcOrd="0" destOrd="0" presId="urn:microsoft.com/office/officeart/2008/layout/PictureAccentList"/>
    <dgm:cxn modelId="{26C2A4BA-DE50-4773-93C6-2C50908FDC39}" type="presParOf" srcId="{E761DE62-0556-4DF6-B5D7-B9F33F0F46C0}" destId="{70361E0E-304C-431E-B111-E3B574A4BA7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C4A91-C9E3-43D3-96FA-054B31204F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69D1B-339A-48CE-96F1-DA5DAD7B22F1}">
      <dgm:prSet phldrT="[Text]" custT="1"/>
      <dgm:spPr/>
      <dgm:t>
        <a:bodyPr/>
        <a:lstStyle/>
        <a:p>
          <a:r>
            <a:rPr lang="en-US" sz="1600" b="1" dirty="0" smtClean="0"/>
            <a:t>Smart</a:t>
          </a:r>
        </a:p>
        <a:p>
          <a:r>
            <a:rPr lang="en-US" sz="1600" b="1" dirty="0" smtClean="0"/>
            <a:t> devices</a:t>
          </a:r>
          <a:endParaRPr lang="en-US" sz="1600" b="1" dirty="0"/>
        </a:p>
      </dgm:t>
    </dgm:pt>
    <dgm:pt modelId="{F92B3B5A-B665-40A9-AF01-96534741CB2B}" type="parTrans" cxnId="{ACCC6804-D523-46F0-B3F2-CF8FE0C0CB70}">
      <dgm:prSet/>
      <dgm:spPr/>
      <dgm:t>
        <a:bodyPr/>
        <a:lstStyle/>
        <a:p>
          <a:endParaRPr lang="en-US"/>
        </a:p>
      </dgm:t>
    </dgm:pt>
    <dgm:pt modelId="{A254D94D-1D13-4C02-9B05-AECF8F4056EF}" type="sibTrans" cxnId="{ACCC6804-D523-46F0-B3F2-CF8FE0C0CB70}">
      <dgm:prSet/>
      <dgm:spPr/>
      <dgm:t>
        <a:bodyPr/>
        <a:lstStyle/>
        <a:p>
          <a:endParaRPr lang="en-US"/>
        </a:p>
      </dgm:t>
    </dgm:pt>
    <dgm:pt modelId="{D9DF0759-E571-43CC-AC48-7FB2EFE9AC8F}">
      <dgm:prSet phldrT="[Text]" custT="1"/>
      <dgm:spPr/>
      <dgm:t>
        <a:bodyPr/>
        <a:lstStyle/>
        <a:p>
          <a:r>
            <a:rPr lang="en-US" sz="1800" dirty="0" smtClean="0"/>
            <a:t>Devices </a:t>
          </a:r>
          <a:r>
            <a:rPr lang="en-US" sz="1800" b="0" i="0" dirty="0" smtClean="0"/>
            <a:t>that has been given computing capabilities</a:t>
          </a:r>
          <a:endParaRPr lang="en-US" sz="1800" dirty="0"/>
        </a:p>
      </dgm:t>
    </dgm:pt>
    <dgm:pt modelId="{01EE8462-F031-47AB-B722-DDE964DCFD4D}" type="parTrans" cxnId="{CE3B8024-D8FF-4693-8DB9-AF771604DA59}">
      <dgm:prSet/>
      <dgm:spPr/>
      <dgm:t>
        <a:bodyPr/>
        <a:lstStyle/>
        <a:p>
          <a:endParaRPr lang="en-US"/>
        </a:p>
      </dgm:t>
    </dgm:pt>
    <dgm:pt modelId="{C5B74CDE-F210-4AB1-88B3-DA73BE87A226}" type="sibTrans" cxnId="{CE3B8024-D8FF-4693-8DB9-AF771604DA59}">
      <dgm:prSet/>
      <dgm:spPr/>
      <dgm:t>
        <a:bodyPr/>
        <a:lstStyle/>
        <a:p>
          <a:endParaRPr lang="en-US"/>
        </a:p>
      </dgm:t>
    </dgm:pt>
    <dgm:pt modelId="{FC2457CB-E795-43A1-9A7A-B54A40792769}">
      <dgm:prSet phldrT="[Text]" custT="1"/>
      <dgm:spPr/>
      <dgm:t>
        <a:bodyPr/>
        <a:lstStyle/>
        <a:p>
          <a:r>
            <a:rPr lang="en-US" sz="1800" b="0" i="0" dirty="0" smtClean="0"/>
            <a:t>It collects data from its environment and communicates data over the internet to and from its </a:t>
          </a:r>
          <a:r>
            <a:rPr lang="en-US" sz="1800" b="0" i="0" dirty="0" err="1" smtClean="0"/>
            <a:t>IoT</a:t>
          </a:r>
          <a:r>
            <a:rPr lang="en-US" sz="1800" b="0" i="0" dirty="0" smtClean="0"/>
            <a:t> application.</a:t>
          </a:r>
          <a:endParaRPr lang="en-US" sz="1800" b="0" i="0" dirty="0"/>
        </a:p>
      </dgm:t>
    </dgm:pt>
    <dgm:pt modelId="{F3AF95A8-DA88-41A4-9714-02B21F18FDE2}" type="parTrans" cxnId="{4A7EC890-8FAA-40E8-8B0B-876043A6C4C3}">
      <dgm:prSet/>
      <dgm:spPr/>
      <dgm:t>
        <a:bodyPr/>
        <a:lstStyle/>
        <a:p>
          <a:endParaRPr lang="en-US"/>
        </a:p>
      </dgm:t>
    </dgm:pt>
    <dgm:pt modelId="{5F7112D9-549F-4207-B312-B3E4C4989455}" type="sibTrans" cxnId="{4A7EC890-8FAA-40E8-8B0B-876043A6C4C3}">
      <dgm:prSet/>
      <dgm:spPr/>
      <dgm:t>
        <a:bodyPr/>
        <a:lstStyle/>
        <a:p>
          <a:endParaRPr lang="en-US"/>
        </a:p>
      </dgm:t>
    </dgm:pt>
    <dgm:pt modelId="{CD419722-86D4-464B-BC47-8781297FEDA2}">
      <dgm:prSet phldrT="[Text]" custT="1"/>
      <dgm:spPr/>
      <dgm:t>
        <a:bodyPr/>
        <a:lstStyle/>
        <a:p>
          <a:r>
            <a:rPr lang="en-US" sz="1400" b="1" dirty="0" err="1" smtClean="0"/>
            <a:t>IoT</a:t>
          </a:r>
          <a:r>
            <a:rPr lang="en-US" sz="1400" b="1" dirty="0" smtClean="0"/>
            <a:t> Applications</a:t>
          </a:r>
          <a:endParaRPr lang="en-US" sz="1400" b="1" dirty="0"/>
        </a:p>
      </dgm:t>
    </dgm:pt>
    <dgm:pt modelId="{53804638-3EB8-4D46-AA38-81078F8D1DC4}" type="parTrans" cxnId="{95AD7693-E31B-433C-9756-044DF4A4F466}">
      <dgm:prSet/>
      <dgm:spPr/>
      <dgm:t>
        <a:bodyPr/>
        <a:lstStyle/>
        <a:p>
          <a:endParaRPr lang="en-US"/>
        </a:p>
      </dgm:t>
    </dgm:pt>
    <dgm:pt modelId="{81F28FBD-B812-4D6A-81D0-3D16A657FA90}" type="sibTrans" cxnId="{95AD7693-E31B-433C-9756-044DF4A4F466}">
      <dgm:prSet/>
      <dgm:spPr/>
      <dgm:t>
        <a:bodyPr/>
        <a:lstStyle/>
        <a:p>
          <a:endParaRPr lang="en-US"/>
        </a:p>
      </dgm:t>
    </dgm:pt>
    <dgm:pt modelId="{33450469-DD6B-411D-90AC-AAC7A6EEF812}">
      <dgm:prSet phldrT="[Text]" custT="1"/>
      <dgm:spPr/>
      <dgm:t>
        <a:bodyPr/>
        <a:lstStyle/>
        <a:p>
          <a:r>
            <a:rPr lang="en-US" sz="1800" b="0" i="0" dirty="0" smtClean="0"/>
            <a:t>a collection of services and software that integrates data received from various </a:t>
          </a:r>
          <a:r>
            <a:rPr lang="en-US" sz="1800" b="0" i="0" dirty="0" err="1" smtClean="0"/>
            <a:t>IoT</a:t>
          </a:r>
          <a:r>
            <a:rPr lang="en-US" sz="1800" b="0" i="0" dirty="0" smtClean="0"/>
            <a:t> devices</a:t>
          </a:r>
          <a:endParaRPr lang="en-US" sz="1800" dirty="0"/>
        </a:p>
      </dgm:t>
    </dgm:pt>
    <dgm:pt modelId="{C96D61DD-6874-432B-BC5F-2513A35E50AF}" type="parTrans" cxnId="{D7EEA456-8837-479C-92DE-78C1BB8B0BEC}">
      <dgm:prSet/>
      <dgm:spPr/>
      <dgm:t>
        <a:bodyPr/>
        <a:lstStyle/>
        <a:p>
          <a:endParaRPr lang="en-US"/>
        </a:p>
      </dgm:t>
    </dgm:pt>
    <dgm:pt modelId="{49B949DD-AA4E-4837-AD7A-AD8BB87FAA5F}" type="sibTrans" cxnId="{D7EEA456-8837-479C-92DE-78C1BB8B0BEC}">
      <dgm:prSet/>
      <dgm:spPr/>
      <dgm:t>
        <a:bodyPr/>
        <a:lstStyle/>
        <a:p>
          <a:endParaRPr lang="en-US"/>
        </a:p>
      </dgm:t>
    </dgm:pt>
    <dgm:pt modelId="{6B72A510-998D-44E7-B0E5-CD635A9A0837}">
      <dgm:prSet phldrT="[Text]" custT="1"/>
      <dgm:spPr/>
      <dgm:t>
        <a:bodyPr/>
        <a:lstStyle/>
        <a:p>
          <a:r>
            <a:rPr lang="en-US" sz="1800" b="0" i="0" dirty="0" smtClean="0"/>
            <a:t>It uses machine learning or artificial intelligence technology to analyze this data and make informed decisions</a:t>
          </a:r>
          <a:endParaRPr lang="en-US" sz="1800" dirty="0"/>
        </a:p>
      </dgm:t>
    </dgm:pt>
    <dgm:pt modelId="{E6D03643-BBE7-4811-91E9-9DE414003CCB}" type="parTrans" cxnId="{371348E9-107F-4F57-9301-018C66BF8563}">
      <dgm:prSet/>
      <dgm:spPr/>
      <dgm:t>
        <a:bodyPr/>
        <a:lstStyle/>
        <a:p>
          <a:endParaRPr lang="en-US"/>
        </a:p>
      </dgm:t>
    </dgm:pt>
    <dgm:pt modelId="{1C6CE644-A6A3-4327-91A1-E678D61E794A}" type="sibTrans" cxnId="{371348E9-107F-4F57-9301-018C66BF8563}">
      <dgm:prSet/>
      <dgm:spPr/>
      <dgm:t>
        <a:bodyPr/>
        <a:lstStyle/>
        <a:p>
          <a:endParaRPr lang="en-US"/>
        </a:p>
      </dgm:t>
    </dgm:pt>
    <dgm:pt modelId="{1B7FBB5F-7F39-41A2-B748-3CF10A139C91}">
      <dgm:prSet phldrT="[Text]"/>
      <dgm:spPr/>
      <dgm:t>
        <a:bodyPr/>
        <a:lstStyle/>
        <a:p>
          <a:r>
            <a:rPr lang="en-US" b="1" dirty="0" smtClean="0"/>
            <a:t>A graphical user Interface</a:t>
          </a:r>
          <a:endParaRPr lang="en-US" b="1" dirty="0"/>
        </a:p>
      </dgm:t>
    </dgm:pt>
    <dgm:pt modelId="{49B95EFF-8BAD-4460-996D-3A6D3C49AB16}" type="parTrans" cxnId="{CA3B617C-126B-43B4-9992-8EE6EC9F3528}">
      <dgm:prSet/>
      <dgm:spPr/>
      <dgm:t>
        <a:bodyPr/>
        <a:lstStyle/>
        <a:p>
          <a:endParaRPr lang="en-US"/>
        </a:p>
      </dgm:t>
    </dgm:pt>
    <dgm:pt modelId="{24D124AB-EF59-434B-A3E4-C4E82156440B}" type="sibTrans" cxnId="{CA3B617C-126B-43B4-9992-8EE6EC9F3528}">
      <dgm:prSet/>
      <dgm:spPr/>
      <dgm:t>
        <a:bodyPr/>
        <a:lstStyle/>
        <a:p>
          <a:endParaRPr lang="en-US"/>
        </a:p>
      </dgm:t>
    </dgm:pt>
    <dgm:pt modelId="{A0873C20-9ED1-4AE1-8487-E0C380F6D201}">
      <dgm:prSet phldrT="[Text]" custT="1"/>
      <dgm:spPr/>
      <dgm:t>
        <a:bodyPr/>
        <a:lstStyle/>
        <a:p>
          <a:r>
            <a:rPr lang="en-US" sz="1800" b="0" i="0" dirty="0" err="1" smtClean="0"/>
            <a:t>IoT</a:t>
          </a:r>
          <a:r>
            <a:rPr lang="en-US" sz="1800" b="0" i="0" dirty="0" smtClean="0"/>
            <a:t> device can be managed through a graphical user interface</a:t>
          </a:r>
          <a:endParaRPr lang="en-US" sz="1800" dirty="0"/>
        </a:p>
      </dgm:t>
    </dgm:pt>
    <dgm:pt modelId="{4A7CED68-F9E3-463B-8DDE-B4E5828D3E92}" type="parTrans" cxnId="{137CD201-7E55-468E-B397-8E007848A2C3}">
      <dgm:prSet/>
      <dgm:spPr/>
      <dgm:t>
        <a:bodyPr/>
        <a:lstStyle/>
        <a:p>
          <a:endParaRPr lang="en-US"/>
        </a:p>
      </dgm:t>
    </dgm:pt>
    <dgm:pt modelId="{EABDA900-076B-4528-AEBB-288E4D3C4F16}" type="sibTrans" cxnId="{137CD201-7E55-468E-B397-8E007848A2C3}">
      <dgm:prSet/>
      <dgm:spPr/>
      <dgm:t>
        <a:bodyPr/>
        <a:lstStyle/>
        <a:p>
          <a:endParaRPr lang="en-US"/>
        </a:p>
      </dgm:t>
    </dgm:pt>
    <dgm:pt modelId="{05A87FB3-F62B-49B6-930E-732637DEA8FE}">
      <dgm:prSet phldrT="[Text]" custT="1"/>
      <dgm:spPr/>
      <dgm:t>
        <a:bodyPr/>
        <a:lstStyle/>
        <a:p>
          <a:r>
            <a:rPr lang="en-US" sz="1800" b="0" i="0" dirty="0" smtClean="0"/>
            <a:t>Common examples include a mobile application or website that can be used to register and control smart devices</a:t>
          </a:r>
          <a:endParaRPr lang="en-US" sz="1800" dirty="0"/>
        </a:p>
      </dgm:t>
    </dgm:pt>
    <dgm:pt modelId="{22C28661-2078-411D-871F-C992E0148341}" type="parTrans" cxnId="{9E2B1B29-B981-4B81-A722-48680F5F656C}">
      <dgm:prSet/>
      <dgm:spPr/>
      <dgm:t>
        <a:bodyPr/>
        <a:lstStyle/>
        <a:p>
          <a:endParaRPr lang="en-US"/>
        </a:p>
      </dgm:t>
    </dgm:pt>
    <dgm:pt modelId="{8AC0842C-0E41-4143-B5E2-50CBD28E465C}" type="sibTrans" cxnId="{9E2B1B29-B981-4B81-A722-48680F5F656C}">
      <dgm:prSet/>
      <dgm:spPr/>
      <dgm:t>
        <a:bodyPr/>
        <a:lstStyle/>
        <a:p>
          <a:endParaRPr lang="en-US"/>
        </a:p>
      </dgm:t>
    </dgm:pt>
    <dgm:pt modelId="{D2AA7D7E-BDDE-4D43-8138-AD73AF474E84}">
      <dgm:prSet phldrT="[Text]" custT="1"/>
      <dgm:spPr/>
      <dgm:t>
        <a:bodyPr/>
        <a:lstStyle/>
        <a:p>
          <a:endParaRPr lang="en-US" sz="1800" dirty="0"/>
        </a:p>
      </dgm:t>
    </dgm:pt>
    <dgm:pt modelId="{8CB7F90C-007A-48E4-A23F-136FAAF1D06A}" type="parTrans" cxnId="{A10A17C9-1CBD-49F2-81CD-4B156D088305}">
      <dgm:prSet/>
      <dgm:spPr/>
      <dgm:t>
        <a:bodyPr/>
        <a:lstStyle/>
        <a:p>
          <a:endParaRPr lang="en-US"/>
        </a:p>
      </dgm:t>
    </dgm:pt>
    <dgm:pt modelId="{03364BCF-62D7-4197-818D-A1BFD198EA70}" type="sibTrans" cxnId="{A10A17C9-1CBD-49F2-81CD-4B156D088305}">
      <dgm:prSet/>
      <dgm:spPr/>
      <dgm:t>
        <a:bodyPr/>
        <a:lstStyle/>
        <a:p>
          <a:endParaRPr lang="en-US"/>
        </a:p>
      </dgm:t>
    </dgm:pt>
    <dgm:pt modelId="{CA627B06-BAA7-46A9-A77F-F0F68C0928CE}">
      <dgm:prSet phldrT="[Text]" custT="1"/>
      <dgm:spPr/>
      <dgm:t>
        <a:bodyPr/>
        <a:lstStyle/>
        <a:p>
          <a:r>
            <a:rPr lang="en-US" sz="1800" b="0" i="0" dirty="0" smtClean="0"/>
            <a:t>decisions are communicated back to the </a:t>
          </a:r>
          <a:r>
            <a:rPr lang="en-US" sz="1800" b="0" i="0" dirty="0" err="1" smtClean="0"/>
            <a:t>IoT</a:t>
          </a:r>
          <a:r>
            <a:rPr lang="en-US" sz="1800" b="0" i="0" dirty="0" smtClean="0"/>
            <a:t> device and the </a:t>
          </a:r>
          <a:r>
            <a:rPr lang="en-US" sz="1800" b="0" i="0" dirty="0" err="1" smtClean="0"/>
            <a:t>IoT</a:t>
          </a:r>
          <a:r>
            <a:rPr lang="en-US" sz="1800" b="0" i="0" dirty="0" smtClean="0"/>
            <a:t> device then responds intelligently to inputs</a:t>
          </a:r>
          <a:endParaRPr lang="en-US" sz="1800" dirty="0"/>
        </a:p>
      </dgm:t>
    </dgm:pt>
    <dgm:pt modelId="{AB41B41D-8DB8-4C0D-8FD2-DA6BE11D0DF6}" type="parTrans" cxnId="{BB1DBA56-9458-4F76-9B62-1FDFBD89C09D}">
      <dgm:prSet/>
      <dgm:spPr/>
      <dgm:t>
        <a:bodyPr/>
        <a:lstStyle/>
        <a:p>
          <a:endParaRPr lang="en-US"/>
        </a:p>
      </dgm:t>
    </dgm:pt>
    <dgm:pt modelId="{3D78EC84-EFA6-4565-B2DC-55A111601E18}" type="sibTrans" cxnId="{BB1DBA56-9458-4F76-9B62-1FDFBD89C09D}">
      <dgm:prSet/>
      <dgm:spPr/>
      <dgm:t>
        <a:bodyPr/>
        <a:lstStyle/>
        <a:p>
          <a:endParaRPr lang="en-US"/>
        </a:p>
      </dgm:t>
    </dgm:pt>
    <dgm:pt modelId="{6AB8734B-33B1-4BEC-B433-6619130D9731}" type="pres">
      <dgm:prSet presAssocID="{F3AC4A91-C9E3-43D3-96FA-054B31204F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FBC6D-D2FE-4CBE-9487-62A20B282062}" type="pres">
      <dgm:prSet presAssocID="{66E69D1B-339A-48CE-96F1-DA5DAD7B22F1}" presName="composite" presStyleCnt="0"/>
      <dgm:spPr/>
    </dgm:pt>
    <dgm:pt modelId="{206CEB8C-B7AF-4914-914D-A0779C7F42BA}" type="pres">
      <dgm:prSet presAssocID="{66E69D1B-339A-48CE-96F1-DA5DAD7B22F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EE249-0696-4E53-8CE0-BF2097CF638B}" type="pres">
      <dgm:prSet presAssocID="{66E69D1B-339A-48CE-96F1-DA5DAD7B22F1}" presName="descendantText" presStyleLbl="alignAcc1" presStyleIdx="0" presStyleCnt="3" custScaleY="148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B4308-868C-41DE-A0F9-07CD37A61DF4}" type="pres">
      <dgm:prSet presAssocID="{A254D94D-1D13-4C02-9B05-AECF8F4056EF}" presName="sp" presStyleCnt="0"/>
      <dgm:spPr/>
    </dgm:pt>
    <dgm:pt modelId="{ABD95852-9D38-4ED6-AAA9-D5F3A9285B13}" type="pres">
      <dgm:prSet presAssocID="{CD419722-86D4-464B-BC47-8781297FEDA2}" presName="composite" presStyleCnt="0"/>
      <dgm:spPr/>
    </dgm:pt>
    <dgm:pt modelId="{7513F1A9-ACDC-48CD-A37D-22980A071E14}" type="pres">
      <dgm:prSet presAssocID="{CD419722-86D4-464B-BC47-8781297FEDA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D955F-B6E6-4229-8FE1-E0C03F661666}" type="pres">
      <dgm:prSet presAssocID="{CD419722-86D4-464B-BC47-8781297FEDA2}" presName="descendantText" presStyleLbl="alignAcc1" presStyleIdx="1" presStyleCnt="3" custScaleY="184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10083-EEEC-4945-95B4-58F027DAA1D8}" type="pres">
      <dgm:prSet presAssocID="{81F28FBD-B812-4D6A-81D0-3D16A657FA90}" presName="sp" presStyleCnt="0"/>
      <dgm:spPr/>
    </dgm:pt>
    <dgm:pt modelId="{3081A809-13F0-4EAB-A47A-104E015243F2}" type="pres">
      <dgm:prSet presAssocID="{1B7FBB5F-7F39-41A2-B748-3CF10A139C91}" presName="composite" presStyleCnt="0"/>
      <dgm:spPr/>
    </dgm:pt>
    <dgm:pt modelId="{B05F593B-F1AB-4708-B53B-C8D9E075A5BC}" type="pres">
      <dgm:prSet presAssocID="{1B7FBB5F-7F39-41A2-B748-3CF10A139C9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D67D4-7956-4A84-9020-16D4722404FB}" type="pres">
      <dgm:prSet presAssocID="{1B7FBB5F-7F39-41A2-B748-3CF10A139C91}" presName="descendantText" presStyleLbl="alignAcc1" presStyleIdx="2" presStyleCnt="3" custScaleX="100425" custScaleY="72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7F9A28-82BA-438E-966E-3FED6B507DDB}" type="presOf" srcId="{FC2457CB-E795-43A1-9A7A-B54A40792769}" destId="{3D2EE249-0696-4E53-8CE0-BF2097CF638B}" srcOrd="0" destOrd="1" presId="urn:microsoft.com/office/officeart/2005/8/layout/chevron2"/>
    <dgm:cxn modelId="{2F3D1958-6431-406D-9104-034197EE8E63}" type="presOf" srcId="{D9DF0759-E571-43CC-AC48-7FB2EFE9AC8F}" destId="{3D2EE249-0696-4E53-8CE0-BF2097CF638B}" srcOrd="0" destOrd="0" presId="urn:microsoft.com/office/officeart/2005/8/layout/chevron2"/>
    <dgm:cxn modelId="{3EA0C2EA-3139-44C8-83DE-2BB30EDC4A2B}" type="presOf" srcId="{05A87FB3-F62B-49B6-930E-732637DEA8FE}" destId="{1BED67D4-7956-4A84-9020-16D4722404FB}" srcOrd="0" destOrd="1" presId="urn:microsoft.com/office/officeart/2005/8/layout/chevron2"/>
    <dgm:cxn modelId="{BB1DBA56-9458-4F76-9B62-1FDFBD89C09D}" srcId="{CD419722-86D4-464B-BC47-8781297FEDA2}" destId="{CA627B06-BAA7-46A9-A77F-F0F68C0928CE}" srcOrd="2" destOrd="0" parTransId="{AB41B41D-8DB8-4C0D-8FD2-DA6BE11D0DF6}" sibTransId="{3D78EC84-EFA6-4565-B2DC-55A111601E18}"/>
    <dgm:cxn modelId="{D7EEA456-8837-479C-92DE-78C1BB8B0BEC}" srcId="{CD419722-86D4-464B-BC47-8781297FEDA2}" destId="{33450469-DD6B-411D-90AC-AAC7A6EEF812}" srcOrd="0" destOrd="0" parTransId="{C96D61DD-6874-432B-BC5F-2513A35E50AF}" sibTransId="{49B949DD-AA4E-4837-AD7A-AD8BB87FAA5F}"/>
    <dgm:cxn modelId="{860D32A0-5DF9-4AC5-B774-2AE2EF9CF9E2}" type="presOf" srcId="{6B72A510-998D-44E7-B0E5-CD635A9A0837}" destId="{3AFD955F-B6E6-4229-8FE1-E0C03F661666}" srcOrd="0" destOrd="1" presId="urn:microsoft.com/office/officeart/2005/8/layout/chevron2"/>
    <dgm:cxn modelId="{ACCC6804-D523-46F0-B3F2-CF8FE0C0CB70}" srcId="{F3AC4A91-C9E3-43D3-96FA-054B31204FF5}" destId="{66E69D1B-339A-48CE-96F1-DA5DAD7B22F1}" srcOrd="0" destOrd="0" parTransId="{F92B3B5A-B665-40A9-AF01-96534741CB2B}" sibTransId="{A254D94D-1D13-4C02-9B05-AECF8F4056EF}"/>
    <dgm:cxn modelId="{E77AC9B5-2D29-46BA-9B07-3707E41DC050}" type="presOf" srcId="{F3AC4A91-C9E3-43D3-96FA-054B31204FF5}" destId="{6AB8734B-33B1-4BEC-B433-6619130D9731}" srcOrd="0" destOrd="0" presId="urn:microsoft.com/office/officeart/2005/8/layout/chevron2"/>
    <dgm:cxn modelId="{67D3B7FC-FE28-46D5-9732-18A2208B4A21}" type="presOf" srcId="{33450469-DD6B-411D-90AC-AAC7A6EEF812}" destId="{3AFD955F-B6E6-4229-8FE1-E0C03F661666}" srcOrd="0" destOrd="0" presId="urn:microsoft.com/office/officeart/2005/8/layout/chevron2"/>
    <dgm:cxn modelId="{4A7EC890-8FAA-40E8-8B0B-876043A6C4C3}" srcId="{66E69D1B-339A-48CE-96F1-DA5DAD7B22F1}" destId="{FC2457CB-E795-43A1-9A7A-B54A40792769}" srcOrd="1" destOrd="0" parTransId="{F3AF95A8-DA88-41A4-9714-02B21F18FDE2}" sibTransId="{5F7112D9-549F-4207-B312-B3E4C4989455}"/>
    <dgm:cxn modelId="{9B3338A0-37C6-4B0F-9AA2-954273E2DAFB}" type="presOf" srcId="{A0873C20-9ED1-4AE1-8487-E0C380F6D201}" destId="{1BED67D4-7956-4A84-9020-16D4722404FB}" srcOrd="0" destOrd="0" presId="urn:microsoft.com/office/officeart/2005/8/layout/chevron2"/>
    <dgm:cxn modelId="{137CD201-7E55-468E-B397-8E007848A2C3}" srcId="{1B7FBB5F-7F39-41A2-B748-3CF10A139C91}" destId="{A0873C20-9ED1-4AE1-8487-E0C380F6D201}" srcOrd="0" destOrd="0" parTransId="{4A7CED68-F9E3-463B-8DDE-B4E5828D3E92}" sibTransId="{EABDA900-076B-4528-AEBB-288E4D3C4F16}"/>
    <dgm:cxn modelId="{CA3B617C-126B-43B4-9992-8EE6EC9F3528}" srcId="{F3AC4A91-C9E3-43D3-96FA-054B31204FF5}" destId="{1B7FBB5F-7F39-41A2-B748-3CF10A139C91}" srcOrd="2" destOrd="0" parTransId="{49B95EFF-8BAD-4460-996D-3A6D3C49AB16}" sibTransId="{24D124AB-EF59-434B-A3E4-C4E82156440B}"/>
    <dgm:cxn modelId="{AEFBA22B-0B77-469B-A8A2-70E2EAEC5721}" type="presOf" srcId="{1B7FBB5F-7F39-41A2-B748-3CF10A139C91}" destId="{B05F593B-F1AB-4708-B53B-C8D9E075A5BC}" srcOrd="0" destOrd="0" presId="urn:microsoft.com/office/officeart/2005/8/layout/chevron2"/>
    <dgm:cxn modelId="{A115EA28-D2A4-46ED-B580-74510C5D370C}" type="presOf" srcId="{D2AA7D7E-BDDE-4D43-8138-AD73AF474E84}" destId="{3AFD955F-B6E6-4229-8FE1-E0C03F661666}" srcOrd="0" destOrd="3" presId="urn:microsoft.com/office/officeart/2005/8/layout/chevron2"/>
    <dgm:cxn modelId="{9A44F763-FF49-4A9F-ADA3-3DEAC3036CAE}" type="presOf" srcId="{CA627B06-BAA7-46A9-A77F-F0F68C0928CE}" destId="{3AFD955F-B6E6-4229-8FE1-E0C03F661666}" srcOrd="0" destOrd="2" presId="urn:microsoft.com/office/officeart/2005/8/layout/chevron2"/>
    <dgm:cxn modelId="{CE3B8024-D8FF-4693-8DB9-AF771604DA59}" srcId="{66E69D1B-339A-48CE-96F1-DA5DAD7B22F1}" destId="{D9DF0759-E571-43CC-AC48-7FB2EFE9AC8F}" srcOrd="0" destOrd="0" parTransId="{01EE8462-F031-47AB-B722-DDE964DCFD4D}" sibTransId="{C5B74CDE-F210-4AB1-88B3-DA73BE87A226}"/>
    <dgm:cxn modelId="{A10A17C9-1CBD-49F2-81CD-4B156D088305}" srcId="{CD419722-86D4-464B-BC47-8781297FEDA2}" destId="{D2AA7D7E-BDDE-4D43-8138-AD73AF474E84}" srcOrd="3" destOrd="0" parTransId="{8CB7F90C-007A-48E4-A23F-136FAAF1D06A}" sibTransId="{03364BCF-62D7-4197-818D-A1BFD198EA70}"/>
    <dgm:cxn modelId="{9E2B1B29-B981-4B81-A722-48680F5F656C}" srcId="{1B7FBB5F-7F39-41A2-B748-3CF10A139C91}" destId="{05A87FB3-F62B-49B6-930E-732637DEA8FE}" srcOrd="1" destOrd="0" parTransId="{22C28661-2078-411D-871F-C992E0148341}" sibTransId="{8AC0842C-0E41-4143-B5E2-50CBD28E465C}"/>
    <dgm:cxn modelId="{95AD7693-E31B-433C-9756-044DF4A4F466}" srcId="{F3AC4A91-C9E3-43D3-96FA-054B31204FF5}" destId="{CD419722-86D4-464B-BC47-8781297FEDA2}" srcOrd="1" destOrd="0" parTransId="{53804638-3EB8-4D46-AA38-81078F8D1DC4}" sibTransId="{81F28FBD-B812-4D6A-81D0-3D16A657FA90}"/>
    <dgm:cxn modelId="{371348E9-107F-4F57-9301-018C66BF8563}" srcId="{CD419722-86D4-464B-BC47-8781297FEDA2}" destId="{6B72A510-998D-44E7-B0E5-CD635A9A0837}" srcOrd="1" destOrd="0" parTransId="{E6D03643-BBE7-4811-91E9-9DE414003CCB}" sibTransId="{1C6CE644-A6A3-4327-91A1-E678D61E794A}"/>
    <dgm:cxn modelId="{C8741DE9-E17F-413B-A88E-BA8C0477088E}" type="presOf" srcId="{66E69D1B-339A-48CE-96F1-DA5DAD7B22F1}" destId="{206CEB8C-B7AF-4914-914D-A0779C7F42BA}" srcOrd="0" destOrd="0" presId="urn:microsoft.com/office/officeart/2005/8/layout/chevron2"/>
    <dgm:cxn modelId="{20257E30-F866-44DF-9D65-31281381AB95}" type="presOf" srcId="{CD419722-86D4-464B-BC47-8781297FEDA2}" destId="{7513F1A9-ACDC-48CD-A37D-22980A071E14}" srcOrd="0" destOrd="0" presId="urn:microsoft.com/office/officeart/2005/8/layout/chevron2"/>
    <dgm:cxn modelId="{5773D871-1B51-447D-9B58-8972C0199AF4}" type="presParOf" srcId="{6AB8734B-33B1-4BEC-B433-6619130D9731}" destId="{411FBC6D-D2FE-4CBE-9487-62A20B282062}" srcOrd="0" destOrd="0" presId="urn:microsoft.com/office/officeart/2005/8/layout/chevron2"/>
    <dgm:cxn modelId="{5E6A2621-3E9F-4690-913E-DFF25173B895}" type="presParOf" srcId="{411FBC6D-D2FE-4CBE-9487-62A20B282062}" destId="{206CEB8C-B7AF-4914-914D-A0779C7F42BA}" srcOrd="0" destOrd="0" presId="urn:microsoft.com/office/officeart/2005/8/layout/chevron2"/>
    <dgm:cxn modelId="{8115461E-D51B-4F0A-8CA5-41D9798B5EE7}" type="presParOf" srcId="{411FBC6D-D2FE-4CBE-9487-62A20B282062}" destId="{3D2EE249-0696-4E53-8CE0-BF2097CF638B}" srcOrd="1" destOrd="0" presId="urn:microsoft.com/office/officeart/2005/8/layout/chevron2"/>
    <dgm:cxn modelId="{32FAF763-4B58-4864-83EC-4125C870EFD1}" type="presParOf" srcId="{6AB8734B-33B1-4BEC-B433-6619130D9731}" destId="{8DEB4308-868C-41DE-A0F9-07CD37A61DF4}" srcOrd="1" destOrd="0" presId="urn:microsoft.com/office/officeart/2005/8/layout/chevron2"/>
    <dgm:cxn modelId="{023AF698-702D-4D7A-93FF-52FA1C534520}" type="presParOf" srcId="{6AB8734B-33B1-4BEC-B433-6619130D9731}" destId="{ABD95852-9D38-4ED6-AAA9-D5F3A9285B13}" srcOrd="2" destOrd="0" presId="urn:microsoft.com/office/officeart/2005/8/layout/chevron2"/>
    <dgm:cxn modelId="{A13E4574-5675-4D88-9372-E85690C6DFB1}" type="presParOf" srcId="{ABD95852-9D38-4ED6-AAA9-D5F3A9285B13}" destId="{7513F1A9-ACDC-48CD-A37D-22980A071E14}" srcOrd="0" destOrd="0" presId="urn:microsoft.com/office/officeart/2005/8/layout/chevron2"/>
    <dgm:cxn modelId="{80859982-5346-4A8E-A849-5620862A6A19}" type="presParOf" srcId="{ABD95852-9D38-4ED6-AAA9-D5F3A9285B13}" destId="{3AFD955F-B6E6-4229-8FE1-E0C03F661666}" srcOrd="1" destOrd="0" presId="urn:microsoft.com/office/officeart/2005/8/layout/chevron2"/>
    <dgm:cxn modelId="{FF406A9C-67E2-445A-B642-3B6CF7E222CA}" type="presParOf" srcId="{6AB8734B-33B1-4BEC-B433-6619130D9731}" destId="{92710083-EEEC-4945-95B4-58F027DAA1D8}" srcOrd="3" destOrd="0" presId="urn:microsoft.com/office/officeart/2005/8/layout/chevron2"/>
    <dgm:cxn modelId="{27CA671B-42BF-4437-9B45-8BDBA1A00BC7}" type="presParOf" srcId="{6AB8734B-33B1-4BEC-B433-6619130D9731}" destId="{3081A809-13F0-4EAB-A47A-104E015243F2}" srcOrd="4" destOrd="0" presId="urn:microsoft.com/office/officeart/2005/8/layout/chevron2"/>
    <dgm:cxn modelId="{65C3E253-E1D9-4B2F-9474-2A70FD449A03}" type="presParOf" srcId="{3081A809-13F0-4EAB-A47A-104E015243F2}" destId="{B05F593B-F1AB-4708-B53B-C8D9E075A5BC}" srcOrd="0" destOrd="0" presId="urn:microsoft.com/office/officeart/2005/8/layout/chevron2"/>
    <dgm:cxn modelId="{3AA4E0CC-B26B-49EF-B381-F2A87F673E2F}" type="presParOf" srcId="{3081A809-13F0-4EAB-A47A-104E015243F2}" destId="{1BED67D4-7956-4A84-9020-16D4722404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D9C79-5AE6-4AA2-947C-3203A9B27A98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F8F62-C496-47BF-A2D7-4538519EC484}">
      <dgm:prSet phldrT="[Text]"/>
      <dgm:spPr/>
      <dgm:t>
        <a:bodyPr/>
        <a:lstStyle/>
        <a:p>
          <a:r>
            <a:rPr lang="en-US" dirty="0" smtClean="0"/>
            <a:t>What is LLN?</a:t>
          </a:r>
          <a:endParaRPr lang="en-US" dirty="0"/>
        </a:p>
      </dgm:t>
    </dgm:pt>
    <dgm:pt modelId="{AF68DD07-5A7C-4E67-BC69-D676126CCFFF}" type="parTrans" cxnId="{61152C29-12C0-48DF-9C53-D2835031385F}">
      <dgm:prSet/>
      <dgm:spPr/>
      <dgm:t>
        <a:bodyPr/>
        <a:lstStyle/>
        <a:p>
          <a:endParaRPr lang="en-US"/>
        </a:p>
      </dgm:t>
    </dgm:pt>
    <dgm:pt modelId="{D7CB5B5E-537D-4B2D-B29A-D7F6F44CE2AA}" type="sibTrans" cxnId="{61152C29-12C0-48DF-9C53-D2835031385F}">
      <dgm:prSet/>
      <dgm:spPr/>
      <dgm:t>
        <a:bodyPr/>
        <a:lstStyle/>
        <a:p>
          <a:endParaRPr lang="en-US"/>
        </a:p>
      </dgm:t>
    </dgm:pt>
    <dgm:pt modelId="{B0CD4C27-0D31-4407-B5A0-3CF69E9993D6}">
      <dgm:prSet phldrT="[Text]" custT="1"/>
      <dgm:spPr/>
      <dgm:t>
        <a:bodyPr/>
        <a:lstStyle/>
        <a:p>
          <a:r>
            <a:rPr lang="en-US" sz="2000" b="0" i="0" dirty="0" smtClean="0"/>
            <a:t>a class of network in which both the routers and their interconnect are constrained</a:t>
          </a:r>
          <a:endParaRPr lang="en-US" sz="2000" baseline="0" dirty="0"/>
        </a:p>
      </dgm:t>
    </dgm:pt>
    <dgm:pt modelId="{A0381E55-CAFE-4B8E-8925-55678186FCF2}" type="parTrans" cxnId="{AD504775-F380-4A44-AFBA-27D608267E00}">
      <dgm:prSet/>
      <dgm:spPr/>
      <dgm:t>
        <a:bodyPr/>
        <a:lstStyle/>
        <a:p>
          <a:endParaRPr lang="en-US"/>
        </a:p>
      </dgm:t>
    </dgm:pt>
    <dgm:pt modelId="{82525E8D-B3F7-4DE9-938D-39FD938AE64D}" type="sibTrans" cxnId="{AD504775-F380-4A44-AFBA-27D608267E00}">
      <dgm:prSet/>
      <dgm:spPr/>
      <dgm:t>
        <a:bodyPr/>
        <a:lstStyle/>
        <a:p>
          <a:endParaRPr lang="en-US"/>
        </a:p>
      </dgm:t>
    </dgm:pt>
    <dgm:pt modelId="{FC5B2833-9EA0-41E9-8B08-C13E6235B6A3}">
      <dgm:prSet phldrT="[Text]" custT="1"/>
      <dgm:spPr/>
      <dgm:t>
        <a:bodyPr/>
        <a:lstStyle/>
        <a:p>
          <a:r>
            <a:rPr lang="en-US" sz="2200" b="0" i="0" dirty="0" smtClean="0"/>
            <a:t>LLN routers typically operate with constraints on processing power, memory, and energy (battery power)</a:t>
          </a:r>
          <a:endParaRPr lang="en-US" sz="2200" baseline="0" dirty="0"/>
        </a:p>
      </dgm:t>
    </dgm:pt>
    <dgm:pt modelId="{7F4AD789-7561-43EC-AA24-0B13209E1804}" type="parTrans" cxnId="{1651134C-DEC5-484D-8316-D871C971BABD}">
      <dgm:prSet/>
      <dgm:spPr/>
      <dgm:t>
        <a:bodyPr/>
        <a:lstStyle/>
        <a:p>
          <a:endParaRPr lang="en-US"/>
        </a:p>
      </dgm:t>
    </dgm:pt>
    <dgm:pt modelId="{173F74E6-4B3B-400B-B337-9DB8DA29ECF1}" type="sibTrans" cxnId="{1651134C-DEC5-484D-8316-D871C971BABD}">
      <dgm:prSet/>
      <dgm:spPr/>
      <dgm:t>
        <a:bodyPr/>
        <a:lstStyle/>
        <a:p>
          <a:endParaRPr lang="en-US"/>
        </a:p>
      </dgm:t>
    </dgm:pt>
    <dgm:pt modelId="{2FDEADFA-AA4A-42A4-A5ED-815865A74488}" type="pres">
      <dgm:prSet presAssocID="{EE9D9C79-5AE6-4AA2-947C-3203A9B27A9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FAE631-FFE5-4651-93AA-F2416CA7CC78}" type="pres">
      <dgm:prSet presAssocID="{A62F8F62-C496-47BF-A2D7-4538519EC484}" presName="root" presStyleCnt="0">
        <dgm:presLayoutVars>
          <dgm:chMax/>
          <dgm:chPref val="4"/>
        </dgm:presLayoutVars>
      </dgm:prSet>
      <dgm:spPr/>
    </dgm:pt>
    <dgm:pt modelId="{4D8ECDE3-BA73-46D4-9812-C32633F1A203}" type="pres">
      <dgm:prSet presAssocID="{A62F8F62-C496-47BF-A2D7-4538519EC484}" presName="rootComposite" presStyleCnt="0">
        <dgm:presLayoutVars/>
      </dgm:prSet>
      <dgm:spPr/>
    </dgm:pt>
    <dgm:pt modelId="{6D84A688-42FF-40DD-9948-CD48B5851E6E}" type="pres">
      <dgm:prSet presAssocID="{A62F8F62-C496-47BF-A2D7-4538519EC48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125613B0-FE92-412E-BFAC-01BC0BCC1F62}" type="pres">
      <dgm:prSet presAssocID="{A62F8F62-C496-47BF-A2D7-4538519EC484}" presName="childShape" presStyleCnt="0">
        <dgm:presLayoutVars>
          <dgm:chMax val="0"/>
          <dgm:chPref val="0"/>
        </dgm:presLayoutVars>
      </dgm:prSet>
      <dgm:spPr/>
    </dgm:pt>
    <dgm:pt modelId="{BD0F34FC-45B0-40B5-9510-8F7847986205}" type="pres">
      <dgm:prSet presAssocID="{B0CD4C27-0D31-4407-B5A0-3CF69E9993D6}" presName="childComposite" presStyleCnt="0">
        <dgm:presLayoutVars>
          <dgm:chMax val="0"/>
          <dgm:chPref val="0"/>
        </dgm:presLayoutVars>
      </dgm:prSet>
      <dgm:spPr/>
    </dgm:pt>
    <dgm:pt modelId="{BDDC1428-2AA2-4DDD-B9C9-464D1289E61E}" type="pres">
      <dgm:prSet presAssocID="{B0CD4C27-0D31-4407-B5A0-3CF69E9993D6}" presName="Image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0F9F900-7B00-4C30-A852-1016BE21434C}" type="pres">
      <dgm:prSet presAssocID="{B0CD4C27-0D31-4407-B5A0-3CF69E9993D6}" presName="childText" presStyleLbl="lnNode1" presStyleIdx="0" presStyleCnt="2" custLinFactNeighborX="-233" custLinFactNeighborY="-3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B1FB2-9339-463F-87DA-D96A16892A12}" type="pres">
      <dgm:prSet presAssocID="{FC5B2833-9EA0-41E9-8B08-C13E6235B6A3}" presName="childComposite" presStyleCnt="0">
        <dgm:presLayoutVars>
          <dgm:chMax val="0"/>
          <dgm:chPref val="0"/>
        </dgm:presLayoutVars>
      </dgm:prSet>
      <dgm:spPr/>
    </dgm:pt>
    <dgm:pt modelId="{4C479875-2DF9-4A67-B5A5-C456511A83FF}" type="pres">
      <dgm:prSet presAssocID="{FC5B2833-9EA0-41E9-8B08-C13E6235B6A3}" presName="Image" presStyleLbl="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DDE6111-DD84-4172-B3DC-6EF01D95231C}" type="pres">
      <dgm:prSet presAssocID="{FC5B2833-9EA0-41E9-8B08-C13E6235B6A3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DBF16-6C58-4C87-A144-C4E8E4B0DD6E}" type="presOf" srcId="{FC5B2833-9EA0-41E9-8B08-C13E6235B6A3}" destId="{2DDE6111-DD84-4172-B3DC-6EF01D95231C}" srcOrd="0" destOrd="0" presId="urn:microsoft.com/office/officeart/2008/layout/PictureAccentList"/>
    <dgm:cxn modelId="{B9A2CD79-A57A-4D03-AAFC-5239094E5CB7}" type="presOf" srcId="{A62F8F62-C496-47BF-A2D7-4538519EC484}" destId="{6D84A688-42FF-40DD-9948-CD48B5851E6E}" srcOrd="0" destOrd="0" presId="urn:microsoft.com/office/officeart/2008/layout/PictureAccentList"/>
    <dgm:cxn modelId="{AD504775-F380-4A44-AFBA-27D608267E00}" srcId="{A62F8F62-C496-47BF-A2D7-4538519EC484}" destId="{B0CD4C27-0D31-4407-B5A0-3CF69E9993D6}" srcOrd="0" destOrd="0" parTransId="{A0381E55-CAFE-4B8E-8925-55678186FCF2}" sibTransId="{82525E8D-B3F7-4DE9-938D-39FD938AE64D}"/>
    <dgm:cxn modelId="{1651134C-DEC5-484D-8316-D871C971BABD}" srcId="{A62F8F62-C496-47BF-A2D7-4538519EC484}" destId="{FC5B2833-9EA0-41E9-8B08-C13E6235B6A3}" srcOrd="1" destOrd="0" parTransId="{7F4AD789-7561-43EC-AA24-0B13209E1804}" sibTransId="{173F74E6-4B3B-400B-B337-9DB8DA29ECF1}"/>
    <dgm:cxn modelId="{921B07A8-B59F-4856-90B1-E95A86EC1304}" type="presOf" srcId="{EE9D9C79-5AE6-4AA2-947C-3203A9B27A98}" destId="{2FDEADFA-AA4A-42A4-A5ED-815865A74488}" srcOrd="0" destOrd="0" presId="urn:microsoft.com/office/officeart/2008/layout/PictureAccentList"/>
    <dgm:cxn modelId="{7EA9D2F5-1900-4AFA-8E9B-F077F13CCCD0}" type="presOf" srcId="{B0CD4C27-0D31-4407-B5A0-3CF69E9993D6}" destId="{E0F9F900-7B00-4C30-A852-1016BE21434C}" srcOrd="0" destOrd="0" presId="urn:microsoft.com/office/officeart/2008/layout/PictureAccentList"/>
    <dgm:cxn modelId="{61152C29-12C0-48DF-9C53-D2835031385F}" srcId="{EE9D9C79-5AE6-4AA2-947C-3203A9B27A98}" destId="{A62F8F62-C496-47BF-A2D7-4538519EC484}" srcOrd="0" destOrd="0" parTransId="{AF68DD07-5A7C-4E67-BC69-D676126CCFFF}" sibTransId="{D7CB5B5E-537D-4B2D-B29A-D7F6F44CE2AA}"/>
    <dgm:cxn modelId="{B8496855-E53A-43EB-9831-530771014752}" type="presParOf" srcId="{2FDEADFA-AA4A-42A4-A5ED-815865A74488}" destId="{A9FAE631-FFE5-4651-93AA-F2416CA7CC78}" srcOrd="0" destOrd="0" presId="urn:microsoft.com/office/officeart/2008/layout/PictureAccentList"/>
    <dgm:cxn modelId="{3405622E-235D-463C-BCD7-A3694B68546E}" type="presParOf" srcId="{A9FAE631-FFE5-4651-93AA-F2416CA7CC78}" destId="{4D8ECDE3-BA73-46D4-9812-C32633F1A203}" srcOrd="0" destOrd="0" presId="urn:microsoft.com/office/officeart/2008/layout/PictureAccentList"/>
    <dgm:cxn modelId="{2349B312-C241-4026-96C1-72A894458A76}" type="presParOf" srcId="{4D8ECDE3-BA73-46D4-9812-C32633F1A203}" destId="{6D84A688-42FF-40DD-9948-CD48B5851E6E}" srcOrd="0" destOrd="0" presId="urn:microsoft.com/office/officeart/2008/layout/PictureAccentList"/>
    <dgm:cxn modelId="{21F0C256-0DCE-4ADB-ABB6-BF9AECC482DC}" type="presParOf" srcId="{A9FAE631-FFE5-4651-93AA-F2416CA7CC78}" destId="{125613B0-FE92-412E-BFAC-01BC0BCC1F62}" srcOrd="1" destOrd="0" presId="urn:microsoft.com/office/officeart/2008/layout/PictureAccentList"/>
    <dgm:cxn modelId="{062B6898-C539-4FEE-AB8C-49D2ECF84D00}" type="presParOf" srcId="{125613B0-FE92-412E-BFAC-01BC0BCC1F62}" destId="{BD0F34FC-45B0-40B5-9510-8F7847986205}" srcOrd="0" destOrd="0" presId="urn:microsoft.com/office/officeart/2008/layout/PictureAccentList"/>
    <dgm:cxn modelId="{5387D03E-3F4F-429E-BC75-30780B677E59}" type="presParOf" srcId="{BD0F34FC-45B0-40B5-9510-8F7847986205}" destId="{BDDC1428-2AA2-4DDD-B9C9-464D1289E61E}" srcOrd="0" destOrd="0" presId="urn:microsoft.com/office/officeart/2008/layout/PictureAccentList"/>
    <dgm:cxn modelId="{5BC66299-F926-4207-9DD7-7C5DFFD605BF}" type="presParOf" srcId="{BD0F34FC-45B0-40B5-9510-8F7847986205}" destId="{E0F9F900-7B00-4C30-A852-1016BE21434C}" srcOrd="1" destOrd="0" presId="urn:microsoft.com/office/officeart/2008/layout/PictureAccentList"/>
    <dgm:cxn modelId="{F6B44900-FEF6-4169-9472-EC0ADBBD3E20}" type="presParOf" srcId="{125613B0-FE92-412E-BFAC-01BC0BCC1F62}" destId="{120B1FB2-9339-463F-87DA-D96A16892A12}" srcOrd="1" destOrd="0" presId="urn:microsoft.com/office/officeart/2008/layout/PictureAccentList"/>
    <dgm:cxn modelId="{B7E90566-BB41-4AB8-8BE4-3A2B510EA633}" type="presParOf" srcId="{120B1FB2-9339-463F-87DA-D96A16892A12}" destId="{4C479875-2DF9-4A67-B5A5-C456511A83FF}" srcOrd="0" destOrd="0" presId="urn:microsoft.com/office/officeart/2008/layout/PictureAccentList"/>
    <dgm:cxn modelId="{9343A59E-C273-412B-A6DD-077590438B1B}" type="presParOf" srcId="{120B1FB2-9339-463F-87DA-D96A16892A12}" destId="{2DDE6111-DD84-4172-B3DC-6EF01D95231C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39DC4B-F66B-4B01-B70E-9F726F75A09A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78F2C4BA-7070-48A3-85DC-FF23942BC09C}">
      <dgm:prSet phldrT="[Text]" custT="1"/>
      <dgm:spPr/>
      <dgm:t>
        <a:bodyPr/>
        <a:lstStyle/>
        <a:p>
          <a:r>
            <a:rPr lang="en-US" sz="2200" baseline="0" dirty="0" smtClean="0"/>
            <a:t>Between devices inside the LLN</a:t>
          </a:r>
          <a:endParaRPr lang="en-US" sz="2200" baseline="0" dirty="0"/>
        </a:p>
      </dgm:t>
    </dgm:pt>
    <dgm:pt modelId="{C921C4F5-5EA6-48D9-A86B-BE6032DB3474}" type="parTrans" cxnId="{028B8A37-C4B0-4F93-B8DA-58E8A3FE2A02}">
      <dgm:prSet/>
      <dgm:spPr/>
      <dgm:t>
        <a:bodyPr/>
        <a:lstStyle/>
        <a:p>
          <a:endParaRPr lang="en-US"/>
        </a:p>
      </dgm:t>
    </dgm:pt>
    <dgm:pt modelId="{E5590883-C555-47A7-9360-A609679119BC}" type="sibTrans" cxnId="{028B8A37-C4B0-4F93-B8DA-58E8A3FE2A02}">
      <dgm:prSet/>
      <dgm:spPr/>
      <dgm:t>
        <a:bodyPr/>
        <a:lstStyle/>
        <a:p>
          <a:endParaRPr lang="en-US"/>
        </a:p>
      </dgm:t>
    </dgm:pt>
    <dgm:pt modelId="{DACB2C50-83A1-4D8B-A746-60A8E5A99B00}">
      <dgm:prSet phldrT="[Text]" custT="1"/>
      <dgm:spPr/>
      <dgm:t>
        <a:bodyPr/>
        <a:lstStyle/>
        <a:p>
          <a:r>
            <a:rPr lang="en-US" sz="2200" baseline="0" dirty="0" smtClean="0"/>
            <a:t>From a central control point to a subset of devices inside the LLN</a:t>
          </a:r>
          <a:endParaRPr lang="en-US" sz="2200" baseline="0" dirty="0"/>
        </a:p>
      </dgm:t>
    </dgm:pt>
    <dgm:pt modelId="{5B670741-2862-4466-B10E-FF296AA9D60D}" type="parTrans" cxnId="{77CE8AE8-E700-4858-BD1B-69016C10E8F4}">
      <dgm:prSet/>
      <dgm:spPr/>
      <dgm:t>
        <a:bodyPr/>
        <a:lstStyle/>
        <a:p>
          <a:endParaRPr lang="en-US"/>
        </a:p>
      </dgm:t>
    </dgm:pt>
    <dgm:pt modelId="{30C7155B-95D6-4148-83DD-3FD7858BE61A}" type="sibTrans" cxnId="{77CE8AE8-E700-4858-BD1B-69016C10E8F4}">
      <dgm:prSet/>
      <dgm:spPr/>
      <dgm:t>
        <a:bodyPr/>
        <a:lstStyle/>
        <a:p>
          <a:endParaRPr lang="en-US"/>
        </a:p>
      </dgm:t>
    </dgm:pt>
    <dgm:pt modelId="{6880EE74-C2E8-4B42-93A7-3BB20D1A5B09}">
      <dgm:prSet phldrT="[Text]" custT="1"/>
      <dgm:spPr/>
      <dgm:t>
        <a:bodyPr/>
        <a:lstStyle/>
        <a:p>
          <a:r>
            <a:rPr lang="en-US" sz="2200" baseline="0" dirty="0" smtClean="0"/>
            <a:t>From devices inside the LLN towards a central control point.</a:t>
          </a:r>
          <a:endParaRPr lang="en-US" sz="2200" baseline="0" dirty="0"/>
        </a:p>
      </dgm:t>
    </dgm:pt>
    <dgm:pt modelId="{8218AAA2-CD0A-42A6-AFF5-94BA9E9A62AC}" type="parTrans" cxnId="{FBC2464E-E4E0-4493-95E5-6301DD4806A4}">
      <dgm:prSet/>
      <dgm:spPr/>
      <dgm:t>
        <a:bodyPr/>
        <a:lstStyle/>
        <a:p>
          <a:endParaRPr lang="en-US"/>
        </a:p>
      </dgm:t>
    </dgm:pt>
    <dgm:pt modelId="{CE46AF9D-E68A-4CF4-9530-EBC862214E8D}" type="sibTrans" cxnId="{FBC2464E-E4E0-4493-95E5-6301DD4806A4}">
      <dgm:prSet/>
      <dgm:spPr/>
      <dgm:t>
        <a:bodyPr/>
        <a:lstStyle/>
        <a:p>
          <a:endParaRPr lang="en-US"/>
        </a:p>
      </dgm:t>
    </dgm:pt>
    <dgm:pt modelId="{53E30CE2-8A8A-457E-B201-EC8DD9B101BE}" type="pres">
      <dgm:prSet presAssocID="{9839DC4B-F66B-4B01-B70E-9F726F75A09A}" presName="Name0" presStyleCnt="0">
        <dgm:presLayoutVars>
          <dgm:dir/>
          <dgm:resizeHandles val="exact"/>
        </dgm:presLayoutVars>
      </dgm:prSet>
      <dgm:spPr/>
    </dgm:pt>
    <dgm:pt modelId="{FCF01D0E-9B23-4CF9-A973-F434653430CD}" type="pres">
      <dgm:prSet presAssocID="{9839DC4B-F66B-4B01-B70E-9F726F75A09A}" presName="bkgdShp" presStyleLbl="alignAccFollowNode1" presStyleIdx="0" presStyleCnt="1"/>
      <dgm:spPr/>
    </dgm:pt>
    <dgm:pt modelId="{F02F95E0-E35F-40FA-943E-E33991E1115A}" type="pres">
      <dgm:prSet presAssocID="{9839DC4B-F66B-4B01-B70E-9F726F75A09A}" presName="linComp" presStyleCnt="0"/>
      <dgm:spPr/>
    </dgm:pt>
    <dgm:pt modelId="{5645E384-B3CE-4D72-8E06-3D1FFD67F9BE}" type="pres">
      <dgm:prSet presAssocID="{78F2C4BA-7070-48A3-85DC-FF23942BC09C}" presName="compNode" presStyleCnt="0"/>
      <dgm:spPr/>
    </dgm:pt>
    <dgm:pt modelId="{20DE8050-0CF6-471B-B418-0ACFB17C8747}" type="pres">
      <dgm:prSet presAssocID="{78F2C4BA-7070-48A3-85DC-FF23942BC0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7ACD9-DD83-42B3-A89C-FF7E9CCA5BDD}" type="pres">
      <dgm:prSet presAssocID="{78F2C4BA-7070-48A3-85DC-FF23942BC09C}" presName="invisiNode" presStyleLbl="node1" presStyleIdx="0" presStyleCnt="3"/>
      <dgm:spPr/>
    </dgm:pt>
    <dgm:pt modelId="{2196D29D-9BB1-46FD-9CDC-C5677ADA6D45}" type="pres">
      <dgm:prSet presAssocID="{78F2C4BA-7070-48A3-85DC-FF23942BC09C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EB2B5C1-DE4A-42E6-BAB1-53ADDD2EDD53}" type="pres">
      <dgm:prSet presAssocID="{E5590883-C555-47A7-9360-A609679119B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BDB75C-957D-4305-B7B1-D43A66A0EB0F}" type="pres">
      <dgm:prSet presAssocID="{DACB2C50-83A1-4D8B-A746-60A8E5A99B00}" presName="compNode" presStyleCnt="0"/>
      <dgm:spPr/>
    </dgm:pt>
    <dgm:pt modelId="{EAECB2D5-A9AA-464A-B7E7-45D044E45889}" type="pres">
      <dgm:prSet presAssocID="{DACB2C50-83A1-4D8B-A746-60A8E5A99B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76BF3-F82B-4309-8EE7-F2BE1C579ECE}" type="pres">
      <dgm:prSet presAssocID="{DACB2C50-83A1-4D8B-A746-60A8E5A99B00}" presName="invisiNode" presStyleLbl="node1" presStyleIdx="1" presStyleCnt="3"/>
      <dgm:spPr/>
    </dgm:pt>
    <dgm:pt modelId="{2B6360F8-90BA-4B32-8C9F-38B12BCD150E}" type="pres">
      <dgm:prSet presAssocID="{DACB2C50-83A1-4D8B-A746-60A8E5A99B00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9B8BAC1-A343-4F17-A149-3D2021D50B27}" type="pres">
      <dgm:prSet presAssocID="{30C7155B-95D6-4148-83DD-3FD7858BE61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B332574-5FBC-4AB6-B13C-98F90E342333}" type="pres">
      <dgm:prSet presAssocID="{6880EE74-C2E8-4B42-93A7-3BB20D1A5B09}" presName="compNode" presStyleCnt="0"/>
      <dgm:spPr/>
    </dgm:pt>
    <dgm:pt modelId="{95079920-AC42-4CDF-AA14-695C67C4BF08}" type="pres">
      <dgm:prSet presAssocID="{6880EE74-C2E8-4B42-93A7-3BB20D1A5B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F68A0-921A-4B9D-8CE8-D29D583D5939}" type="pres">
      <dgm:prSet presAssocID="{6880EE74-C2E8-4B42-93A7-3BB20D1A5B09}" presName="invisiNode" presStyleLbl="node1" presStyleIdx="2" presStyleCnt="3"/>
      <dgm:spPr/>
    </dgm:pt>
    <dgm:pt modelId="{AE199457-939C-4171-A2A4-009905D43734}" type="pres">
      <dgm:prSet presAssocID="{6880EE74-C2E8-4B42-93A7-3BB20D1A5B09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77CE8AE8-E700-4858-BD1B-69016C10E8F4}" srcId="{9839DC4B-F66B-4B01-B70E-9F726F75A09A}" destId="{DACB2C50-83A1-4D8B-A746-60A8E5A99B00}" srcOrd="1" destOrd="0" parTransId="{5B670741-2862-4466-B10E-FF296AA9D60D}" sibTransId="{30C7155B-95D6-4148-83DD-3FD7858BE61A}"/>
    <dgm:cxn modelId="{1BE2EB06-9C19-4D49-A3B2-0B68A32FB49B}" type="presOf" srcId="{DACB2C50-83A1-4D8B-A746-60A8E5A99B00}" destId="{EAECB2D5-A9AA-464A-B7E7-45D044E45889}" srcOrd="0" destOrd="0" presId="urn:microsoft.com/office/officeart/2005/8/layout/pList2"/>
    <dgm:cxn modelId="{5FF34F5B-F05E-48B7-8305-D6438B7752CD}" type="presOf" srcId="{9839DC4B-F66B-4B01-B70E-9F726F75A09A}" destId="{53E30CE2-8A8A-457E-B201-EC8DD9B101BE}" srcOrd="0" destOrd="0" presId="urn:microsoft.com/office/officeart/2005/8/layout/pList2"/>
    <dgm:cxn modelId="{028B8A37-C4B0-4F93-B8DA-58E8A3FE2A02}" srcId="{9839DC4B-F66B-4B01-B70E-9F726F75A09A}" destId="{78F2C4BA-7070-48A3-85DC-FF23942BC09C}" srcOrd="0" destOrd="0" parTransId="{C921C4F5-5EA6-48D9-A86B-BE6032DB3474}" sibTransId="{E5590883-C555-47A7-9360-A609679119BC}"/>
    <dgm:cxn modelId="{0CD0FDBB-FA44-4CED-AA66-86CAC987DFEC}" type="presOf" srcId="{30C7155B-95D6-4148-83DD-3FD7858BE61A}" destId="{89B8BAC1-A343-4F17-A149-3D2021D50B27}" srcOrd="0" destOrd="0" presId="urn:microsoft.com/office/officeart/2005/8/layout/pList2"/>
    <dgm:cxn modelId="{95E25E77-DEA9-432D-B8FD-1CC2C1537B05}" type="presOf" srcId="{6880EE74-C2E8-4B42-93A7-3BB20D1A5B09}" destId="{95079920-AC42-4CDF-AA14-695C67C4BF08}" srcOrd="0" destOrd="0" presId="urn:microsoft.com/office/officeart/2005/8/layout/pList2"/>
    <dgm:cxn modelId="{46EFB124-91F3-4A3C-B15D-5CF557DB6CEC}" type="presOf" srcId="{78F2C4BA-7070-48A3-85DC-FF23942BC09C}" destId="{20DE8050-0CF6-471B-B418-0ACFB17C8747}" srcOrd="0" destOrd="0" presId="urn:microsoft.com/office/officeart/2005/8/layout/pList2"/>
    <dgm:cxn modelId="{FBC2464E-E4E0-4493-95E5-6301DD4806A4}" srcId="{9839DC4B-F66B-4B01-B70E-9F726F75A09A}" destId="{6880EE74-C2E8-4B42-93A7-3BB20D1A5B09}" srcOrd="2" destOrd="0" parTransId="{8218AAA2-CD0A-42A6-AFF5-94BA9E9A62AC}" sibTransId="{CE46AF9D-E68A-4CF4-9530-EBC862214E8D}"/>
    <dgm:cxn modelId="{A63B76A6-30D6-4A68-A8DA-08B21486DF7A}" type="presOf" srcId="{E5590883-C555-47A7-9360-A609679119BC}" destId="{FEB2B5C1-DE4A-42E6-BAB1-53ADDD2EDD53}" srcOrd="0" destOrd="0" presId="urn:microsoft.com/office/officeart/2005/8/layout/pList2"/>
    <dgm:cxn modelId="{E298ED79-0EBA-4838-B7CA-F1376F637988}" type="presParOf" srcId="{53E30CE2-8A8A-457E-B201-EC8DD9B101BE}" destId="{FCF01D0E-9B23-4CF9-A973-F434653430CD}" srcOrd="0" destOrd="0" presId="urn:microsoft.com/office/officeart/2005/8/layout/pList2"/>
    <dgm:cxn modelId="{F6A7380D-1208-48EA-93E7-71D25AAEF02D}" type="presParOf" srcId="{53E30CE2-8A8A-457E-B201-EC8DD9B101BE}" destId="{F02F95E0-E35F-40FA-943E-E33991E1115A}" srcOrd="1" destOrd="0" presId="urn:microsoft.com/office/officeart/2005/8/layout/pList2"/>
    <dgm:cxn modelId="{576D9445-3182-4931-AF52-1FB2FDB2602C}" type="presParOf" srcId="{F02F95E0-E35F-40FA-943E-E33991E1115A}" destId="{5645E384-B3CE-4D72-8E06-3D1FFD67F9BE}" srcOrd="0" destOrd="0" presId="urn:microsoft.com/office/officeart/2005/8/layout/pList2"/>
    <dgm:cxn modelId="{F4F7BDC7-3D73-48CF-93C7-BDFB83FC4D21}" type="presParOf" srcId="{5645E384-B3CE-4D72-8E06-3D1FFD67F9BE}" destId="{20DE8050-0CF6-471B-B418-0ACFB17C8747}" srcOrd="0" destOrd="0" presId="urn:microsoft.com/office/officeart/2005/8/layout/pList2"/>
    <dgm:cxn modelId="{865B9B92-BCD4-40A0-9EE1-A95D0EFDB68D}" type="presParOf" srcId="{5645E384-B3CE-4D72-8E06-3D1FFD67F9BE}" destId="{C9C7ACD9-DD83-42B3-A89C-FF7E9CCA5BDD}" srcOrd="1" destOrd="0" presId="urn:microsoft.com/office/officeart/2005/8/layout/pList2"/>
    <dgm:cxn modelId="{E77D54B0-E145-4DB1-BDCF-4D7554AF0458}" type="presParOf" srcId="{5645E384-B3CE-4D72-8E06-3D1FFD67F9BE}" destId="{2196D29D-9BB1-46FD-9CDC-C5677ADA6D45}" srcOrd="2" destOrd="0" presId="urn:microsoft.com/office/officeart/2005/8/layout/pList2"/>
    <dgm:cxn modelId="{10E81079-64D3-4711-B733-BBFEBBF82F56}" type="presParOf" srcId="{F02F95E0-E35F-40FA-943E-E33991E1115A}" destId="{FEB2B5C1-DE4A-42E6-BAB1-53ADDD2EDD53}" srcOrd="1" destOrd="0" presId="urn:microsoft.com/office/officeart/2005/8/layout/pList2"/>
    <dgm:cxn modelId="{3F3466DA-8F45-4866-86AC-63C832A45FBF}" type="presParOf" srcId="{F02F95E0-E35F-40FA-943E-E33991E1115A}" destId="{27BDB75C-957D-4305-B7B1-D43A66A0EB0F}" srcOrd="2" destOrd="0" presId="urn:microsoft.com/office/officeart/2005/8/layout/pList2"/>
    <dgm:cxn modelId="{E0ED5A8B-998A-4DDD-9F5D-C2BF449D25F3}" type="presParOf" srcId="{27BDB75C-957D-4305-B7B1-D43A66A0EB0F}" destId="{EAECB2D5-A9AA-464A-B7E7-45D044E45889}" srcOrd="0" destOrd="0" presId="urn:microsoft.com/office/officeart/2005/8/layout/pList2"/>
    <dgm:cxn modelId="{526F89E9-AAF5-466F-92C9-C9CDC3C484E2}" type="presParOf" srcId="{27BDB75C-957D-4305-B7B1-D43A66A0EB0F}" destId="{A2576BF3-F82B-4309-8EE7-F2BE1C579ECE}" srcOrd="1" destOrd="0" presId="urn:microsoft.com/office/officeart/2005/8/layout/pList2"/>
    <dgm:cxn modelId="{37C9EB41-8ECB-4056-BB50-E8516B1A8605}" type="presParOf" srcId="{27BDB75C-957D-4305-B7B1-D43A66A0EB0F}" destId="{2B6360F8-90BA-4B32-8C9F-38B12BCD150E}" srcOrd="2" destOrd="0" presId="urn:microsoft.com/office/officeart/2005/8/layout/pList2"/>
    <dgm:cxn modelId="{FDEA1ECA-F237-484B-8D11-D2DFDC4431F1}" type="presParOf" srcId="{F02F95E0-E35F-40FA-943E-E33991E1115A}" destId="{89B8BAC1-A343-4F17-A149-3D2021D50B27}" srcOrd="3" destOrd="0" presId="urn:microsoft.com/office/officeart/2005/8/layout/pList2"/>
    <dgm:cxn modelId="{C8BD65D5-6CAE-471C-8A24-AB9145F83E61}" type="presParOf" srcId="{F02F95E0-E35F-40FA-943E-E33991E1115A}" destId="{CB332574-5FBC-4AB6-B13C-98F90E342333}" srcOrd="4" destOrd="0" presId="urn:microsoft.com/office/officeart/2005/8/layout/pList2"/>
    <dgm:cxn modelId="{64E0C12B-42C9-4D1E-B025-C9AC2A59AF61}" type="presParOf" srcId="{CB332574-5FBC-4AB6-B13C-98F90E342333}" destId="{95079920-AC42-4CDF-AA14-695C67C4BF08}" srcOrd="0" destOrd="0" presId="urn:microsoft.com/office/officeart/2005/8/layout/pList2"/>
    <dgm:cxn modelId="{117EC6E3-30BA-4912-8460-597B8BDDB262}" type="presParOf" srcId="{CB332574-5FBC-4AB6-B13C-98F90E342333}" destId="{B0DF68A0-921A-4B9D-8CE8-D29D583D5939}" srcOrd="1" destOrd="0" presId="urn:microsoft.com/office/officeart/2005/8/layout/pList2"/>
    <dgm:cxn modelId="{87FC04BD-2CFC-41A7-922B-F07243B3E922}" type="presParOf" srcId="{CB332574-5FBC-4AB6-B13C-98F90E342333}" destId="{AE199457-939C-4171-A2A4-009905D4373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55019-ACB7-4945-8A5B-DB127D1131A0}" type="doc">
      <dgm:prSet loTypeId="urn:microsoft.com/office/officeart/2005/8/layout/arrow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BABFF-6ADC-4E83-8485-7C38331D18FE}">
      <dgm:prSet phldrT="[Text]" custT="1"/>
      <dgm:spPr/>
      <dgm:t>
        <a:bodyPr/>
        <a:lstStyle/>
        <a:p>
          <a:r>
            <a:rPr lang="en-US" sz="1800" dirty="0" err="1" smtClean="0"/>
            <a:t>IoT</a:t>
          </a:r>
          <a:r>
            <a:rPr lang="en-US" sz="1800" dirty="0" smtClean="0"/>
            <a:t> is a more general concept that encompasses a wide range of devices and applications</a:t>
          </a:r>
          <a:endParaRPr lang="en-US" sz="1800" dirty="0"/>
        </a:p>
      </dgm:t>
    </dgm:pt>
    <dgm:pt modelId="{0E071981-BA5E-4270-AF54-125B1618EA6F}" type="parTrans" cxnId="{09A7A13E-D9C8-4327-B23B-86364E593B9B}">
      <dgm:prSet/>
      <dgm:spPr/>
      <dgm:t>
        <a:bodyPr/>
        <a:lstStyle/>
        <a:p>
          <a:endParaRPr lang="en-US"/>
        </a:p>
      </dgm:t>
    </dgm:pt>
    <dgm:pt modelId="{98B852D2-215B-415D-B262-9B35208D8203}" type="sibTrans" cxnId="{09A7A13E-D9C8-4327-B23B-86364E593B9B}">
      <dgm:prSet/>
      <dgm:spPr/>
      <dgm:t>
        <a:bodyPr/>
        <a:lstStyle/>
        <a:p>
          <a:endParaRPr lang="en-US"/>
        </a:p>
      </dgm:t>
    </dgm:pt>
    <dgm:pt modelId="{457C4FA0-023C-4EC5-8B04-1A34B11BB321}">
      <dgm:prSet phldrT="[Text]" custT="1"/>
      <dgm:spPr/>
      <dgm:t>
        <a:bodyPr/>
        <a:lstStyle/>
        <a:p>
          <a:r>
            <a:rPr lang="en-US" sz="1800" dirty="0" smtClean="0"/>
            <a:t>LLN is a specific type of network that is optimized for low-power devices and </a:t>
          </a:r>
          <a:r>
            <a:rPr lang="en-US" sz="1800" dirty="0" err="1" smtClean="0"/>
            <a:t>lossy</a:t>
          </a:r>
          <a:r>
            <a:rPr lang="en-US" sz="1800" dirty="0" smtClean="0"/>
            <a:t> communication channels</a:t>
          </a:r>
          <a:endParaRPr lang="en-US" sz="1800" dirty="0"/>
        </a:p>
      </dgm:t>
    </dgm:pt>
    <dgm:pt modelId="{14367CB1-C370-4C7D-946D-77EE04CCA601}" type="parTrans" cxnId="{75326C87-3AD5-40F6-8F2A-F3E5B32B848A}">
      <dgm:prSet/>
      <dgm:spPr/>
      <dgm:t>
        <a:bodyPr/>
        <a:lstStyle/>
        <a:p>
          <a:endParaRPr lang="en-US"/>
        </a:p>
      </dgm:t>
    </dgm:pt>
    <dgm:pt modelId="{BD0497B8-DE9E-4A05-BE2B-38B549D52723}" type="sibTrans" cxnId="{75326C87-3AD5-40F6-8F2A-F3E5B32B848A}">
      <dgm:prSet/>
      <dgm:spPr/>
      <dgm:t>
        <a:bodyPr/>
        <a:lstStyle/>
        <a:p>
          <a:endParaRPr lang="en-US"/>
        </a:p>
      </dgm:t>
    </dgm:pt>
    <dgm:pt modelId="{1AEC3435-19FA-4C28-82B2-8DB9463F8AE2}" type="pres">
      <dgm:prSet presAssocID="{A8A55019-ACB7-4945-8A5B-DB127D113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EC64B1-1FCB-4FBE-BAAD-41FED5B7E9D4}" type="pres">
      <dgm:prSet presAssocID="{719BABFF-6ADC-4E83-8485-7C38331D18F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8AE94-86D8-4432-A434-D6C2BAE9385E}" type="pres">
      <dgm:prSet presAssocID="{457C4FA0-023C-4EC5-8B04-1A34B11BB32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326C87-3AD5-40F6-8F2A-F3E5B32B848A}" srcId="{A8A55019-ACB7-4945-8A5B-DB127D1131A0}" destId="{457C4FA0-023C-4EC5-8B04-1A34B11BB321}" srcOrd="1" destOrd="0" parTransId="{14367CB1-C370-4C7D-946D-77EE04CCA601}" sibTransId="{BD0497B8-DE9E-4A05-BE2B-38B549D52723}"/>
    <dgm:cxn modelId="{5DE0941D-3D5E-4904-9FF0-89332383CBFF}" type="presOf" srcId="{457C4FA0-023C-4EC5-8B04-1A34B11BB321}" destId="{DC78AE94-86D8-4432-A434-D6C2BAE9385E}" srcOrd="0" destOrd="0" presId="urn:microsoft.com/office/officeart/2005/8/layout/arrow1"/>
    <dgm:cxn modelId="{E53A0052-BA5D-475E-A3C7-F083B612636D}" type="presOf" srcId="{A8A55019-ACB7-4945-8A5B-DB127D1131A0}" destId="{1AEC3435-19FA-4C28-82B2-8DB9463F8AE2}" srcOrd="0" destOrd="0" presId="urn:microsoft.com/office/officeart/2005/8/layout/arrow1"/>
    <dgm:cxn modelId="{448B7BAE-466F-4055-91C2-740E68D2D0A1}" type="presOf" srcId="{719BABFF-6ADC-4E83-8485-7C38331D18FE}" destId="{4EEC64B1-1FCB-4FBE-BAAD-41FED5B7E9D4}" srcOrd="0" destOrd="0" presId="urn:microsoft.com/office/officeart/2005/8/layout/arrow1"/>
    <dgm:cxn modelId="{09A7A13E-D9C8-4327-B23B-86364E593B9B}" srcId="{A8A55019-ACB7-4945-8A5B-DB127D1131A0}" destId="{719BABFF-6ADC-4E83-8485-7C38331D18FE}" srcOrd="0" destOrd="0" parTransId="{0E071981-BA5E-4270-AF54-125B1618EA6F}" sibTransId="{98B852D2-215B-415D-B262-9B35208D8203}"/>
    <dgm:cxn modelId="{D80FA285-CA4C-4E98-81E8-A838BB0CFBD3}" type="presParOf" srcId="{1AEC3435-19FA-4C28-82B2-8DB9463F8AE2}" destId="{4EEC64B1-1FCB-4FBE-BAAD-41FED5B7E9D4}" srcOrd="0" destOrd="0" presId="urn:microsoft.com/office/officeart/2005/8/layout/arrow1"/>
    <dgm:cxn modelId="{6144409A-FB19-47C7-A490-AF54E8BA334A}" type="presParOf" srcId="{1AEC3435-19FA-4C28-82B2-8DB9463F8AE2}" destId="{DC78AE94-86D8-4432-A434-D6C2BAE9385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CFD150-FE3A-4EDA-9153-C844E5A071C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7AFFF-3592-4F5E-A23D-6E84F3C3A1AB}">
      <dgm:prSet phldrT="[Text]"/>
      <dgm:spPr/>
      <dgm:t>
        <a:bodyPr/>
        <a:lstStyle/>
        <a:p>
          <a:r>
            <a:rPr lang="en-US" dirty="0" smtClean="0"/>
            <a:t>Internal Attacks in </a:t>
          </a:r>
          <a:r>
            <a:rPr lang="en-US" dirty="0" err="1" smtClean="0"/>
            <a:t>IoT</a:t>
          </a:r>
          <a:endParaRPr lang="en-US" dirty="0"/>
        </a:p>
      </dgm:t>
    </dgm:pt>
    <dgm:pt modelId="{83088BFE-3175-4C1A-8A95-A5B719919A87}" type="parTrans" cxnId="{0B55C0B2-115B-4CA1-8FE5-3A36161EDC9B}">
      <dgm:prSet/>
      <dgm:spPr/>
      <dgm:t>
        <a:bodyPr/>
        <a:lstStyle/>
        <a:p>
          <a:endParaRPr lang="en-US"/>
        </a:p>
      </dgm:t>
    </dgm:pt>
    <dgm:pt modelId="{A4B3257D-66F8-4307-8D3E-987E2DF345D3}" type="sibTrans" cxnId="{0B55C0B2-115B-4CA1-8FE5-3A36161EDC9B}">
      <dgm:prSet/>
      <dgm:spPr/>
      <dgm:t>
        <a:bodyPr/>
        <a:lstStyle/>
        <a:p>
          <a:endParaRPr lang="en-US"/>
        </a:p>
      </dgm:t>
    </dgm:pt>
    <dgm:pt modelId="{89CC7FF9-0ECF-4B4A-B623-C5ABF6FFDEC1}">
      <dgm:prSet phldrT="[Text]" custT="1"/>
      <dgm:spPr/>
      <dgm:t>
        <a:bodyPr/>
        <a:lstStyle/>
        <a:p>
          <a:pPr algn="ctr"/>
          <a:r>
            <a:rPr lang="en-US" sz="2200" baseline="0" dirty="0" smtClean="0"/>
            <a:t>Devices</a:t>
          </a:r>
        </a:p>
      </dgm:t>
    </dgm:pt>
    <dgm:pt modelId="{95FCB208-402E-47D5-84EF-5003FA64F48F}" type="parTrans" cxnId="{9D6D1D4D-57FC-49BF-8A5B-EAF3314D57F7}">
      <dgm:prSet/>
      <dgm:spPr/>
      <dgm:t>
        <a:bodyPr/>
        <a:lstStyle/>
        <a:p>
          <a:endParaRPr lang="en-US"/>
        </a:p>
      </dgm:t>
    </dgm:pt>
    <dgm:pt modelId="{E52E88AA-60BA-4EC5-90BB-662F43DFFEC4}" type="sibTrans" cxnId="{9D6D1D4D-57FC-49BF-8A5B-EAF3314D57F7}">
      <dgm:prSet/>
      <dgm:spPr/>
      <dgm:t>
        <a:bodyPr/>
        <a:lstStyle/>
        <a:p>
          <a:endParaRPr lang="en-US"/>
        </a:p>
      </dgm:t>
    </dgm:pt>
    <dgm:pt modelId="{9F0746A7-A35D-4D1F-A1CA-9FE8AC173918}">
      <dgm:prSet phldrT="[Text]" custT="1"/>
      <dgm:spPr/>
      <dgm:t>
        <a:bodyPr/>
        <a:lstStyle/>
        <a:p>
          <a:pPr algn="ctr"/>
          <a:r>
            <a:rPr lang="en-US" sz="2200" baseline="0" dirty="0" smtClean="0"/>
            <a:t>Communication Channels</a:t>
          </a:r>
        </a:p>
      </dgm:t>
    </dgm:pt>
    <dgm:pt modelId="{1AC77DD3-C3E6-4EA5-9A9F-6A68AA46C062}" type="parTrans" cxnId="{8281CCDD-F086-45C6-A4DD-81EEC5FDED43}">
      <dgm:prSet/>
      <dgm:spPr/>
      <dgm:t>
        <a:bodyPr/>
        <a:lstStyle/>
        <a:p>
          <a:endParaRPr lang="en-US"/>
        </a:p>
      </dgm:t>
    </dgm:pt>
    <dgm:pt modelId="{B0DB1D02-19AB-4B72-9C02-D69F6F69C8AA}" type="sibTrans" cxnId="{8281CCDD-F086-45C6-A4DD-81EEC5FDED43}">
      <dgm:prSet/>
      <dgm:spPr/>
      <dgm:t>
        <a:bodyPr/>
        <a:lstStyle/>
        <a:p>
          <a:endParaRPr lang="en-US"/>
        </a:p>
      </dgm:t>
    </dgm:pt>
    <dgm:pt modelId="{2E6109B2-D4C0-407B-8D39-902BD3476A54}">
      <dgm:prSet phldrT="[Text]" custT="1"/>
      <dgm:spPr/>
      <dgm:t>
        <a:bodyPr/>
        <a:lstStyle/>
        <a:p>
          <a:r>
            <a:rPr lang="en-US" sz="2200" baseline="0" dirty="0" smtClean="0"/>
            <a:t>Application and Software</a:t>
          </a:r>
          <a:endParaRPr lang="en-US" sz="2200" baseline="0" dirty="0"/>
        </a:p>
      </dgm:t>
    </dgm:pt>
    <dgm:pt modelId="{FBEEB8CD-57B6-41CB-BAF9-B1E916C60B17}" type="parTrans" cxnId="{45E4C009-913D-49FB-9CD9-CDB24030F123}">
      <dgm:prSet/>
      <dgm:spPr/>
      <dgm:t>
        <a:bodyPr/>
        <a:lstStyle/>
        <a:p>
          <a:endParaRPr lang="en-US"/>
        </a:p>
      </dgm:t>
    </dgm:pt>
    <dgm:pt modelId="{6C948980-6AC5-4231-9BB5-7051DB779D79}" type="sibTrans" cxnId="{45E4C009-913D-49FB-9CD9-CDB24030F123}">
      <dgm:prSet/>
      <dgm:spPr/>
      <dgm:t>
        <a:bodyPr/>
        <a:lstStyle/>
        <a:p>
          <a:endParaRPr lang="en-US"/>
        </a:p>
      </dgm:t>
    </dgm:pt>
    <dgm:pt modelId="{6B1A74C6-B244-4A12-B791-4BCDDA5E1BA4}">
      <dgm:prSet custT="1"/>
      <dgm:spPr/>
      <dgm:t>
        <a:bodyPr/>
        <a:lstStyle/>
        <a:p>
          <a:r>
            <a:rPr lang="en-US" sz="2000" b="0" i="0" dirty="0" smtClean="0"/>
            <a:t>primary means by which attacks are initiated</a:t>
          </a:r>
          <a:endParaRPr lang="en-US" sz="2000" dirty="0"/>
        </a:p>
      </dgm:t>
    </dgm:pt>
    <dgm:pt modelId="{BEC5FF88-E53A-4164-85F5-29A5440A966E}" type="parTrans" cxnId="{6E47F40F-7B5A-4F4C-9AC1-4B3E9BD98431}">
      <dgm:prSet/>
      <dgm:spPr/>
      <dgm:t>
        <a:bodyPr/>
        <a:lstStyle/>
        <a:p>
          <a:endParaRPr lang="en-US"/>
        </a:p>
      </dgm:t>
    </dgm:pt>
    <dgm:pt modelId="{BABDE761-E2B9-439F-A598-C6EC4C50F606}" type="sibTrans" cxnId="{6E47F40F-7B5A-4F4C-9AC1-4B3E9BD98431}">
      <dgm:prSet/>
      <dgm:spPr/>
      <dgm:t>
        <a:bodyPr/>
        <a:lstStyle/>
        <a:p>
          <a:endParaRPr lang="en-US"/>
        </a:p>
      </dgm:t>
    </dgm:pt>
    <dgm:pt modelId="{A8B21EF9-1EBF-40FB-9FE0-299E3CD04566}">
      <dgm:prSet custT="1"/>
      <dgm:spPr/>
      <dgm:t>
        <a:bodyPr/>
        <a:lstStyle/>
        <a:p>
          <a:r>
            <a:rPr lang="en-US" sz="2000" b="0" i="0" dirty="0" smtClean="0"/>
            <a:t>vulnerabilities can come from memory, firmware, physical interface, web interface, and network services</a:t>
          </a:r>
          <a:endParaRPr lang="en-US" sz="2000" dirty="0"/>
        </a:p>
      </dgm:t>
    </dgm:pt>
    <dgm:pt modelId="{D5A5C843-1090-4C6E-A352-89B6502DD476}" type="parTrans" cxnId="{3EFE0A00-BF59-42E3-A12F-4409D2702B45}">
      <dgm:prSet/>
      <dgm:spPr/>
      <dgm:t>
        <a:bodyPr/>
        <a:lstStyle/>
        <a:p>
          <a:endParaRPr lang="en-US"/>
        </a:p>
      </dgm:t>
    </dgm:pt>
    <dgm:pt modelId="{96743F6A-D1A7-41E0-9F03-B802D8CE7F85}" type="sibTrans" cxnId="{3EFE0A00-BF59-42E3-A12F-4409D2702B45}">
      <dgm:prSet/>
      <dgm:spPr/>
      <dgm:t>
        <a:bodyPr/>
        <a:lstStyle/>
        <a:p>
          <a:endParaRPr lang="en-US"/>
        </a:p>
      </dgm:t>
    </dgm:pt>
    <dgm:pt modelId="{04D43AF0-DD5E-47BF-A0EA-440BFE29A250}">
      <dgm:prSet custT="1"/>
      <dgm:spPr/>
      <dgm:t>
        <a:bodyPr/>
        <a:lstStyle/>
        <a:p>
          <a:r>
            <a:rPr lang="en-US" sz="2000" b="0" i="0" dirty="0" smtClean="0"/>
            <a:t>Attackers can also take advantage of unsecure default settings, outdated components, and unsecure update mechanisms, among others.</a:t>
          </a:r>
          <a:endParaRPr lang="en-US" sz="2000" dirty="0"/>
        </a:p>
      </dgm:t>
    </dgm:pt>
    <dgm:pt modelId="{21016E73-1840-494B-A425-D790587AA87B}" type="parTrans" cxnId="{52700461-4D91-4852-AF33-A5528F047403}">
      <dgm:prSet/>
      <dgm:spPr/>
      <dgm:t>
        <a:bodyPr/>
        <a:lstStyle/>
        <a:p>
          <a:endParaRPr lang="en-US"/>
        </a:p>
      </dgm:t>
    </dgm:pt>
    <dgm:pt modelId="{88880423-D8EB-4B3D-B094-4300CA85A38D}" type="sibTrans" cxnId="{52700461-4D91-4852-AF33-A5528F047403}">
      <dgm:prSet/>
      <dgm:spPr/>
      <dgm:t>
        <a:bodyPr/>
        <a:lstStyle/>
        <a:p>
          <a:endParaRPr lang="en-US"/>
        </a:p>
      </dgm:t>
    </dgm:pt>
    <dgm:pt modelId="{A48A7B57-2D94-4DC4-B80F-D7AEE15600E2}">
      <dgm:prSet custT="1"/>
      <dgm:spPr/>
      <dgm:t>
        <a:bodyPr/>
        <a:lstStyle/>
        <a:p>
          <a:pPr algn="l"/>
          <a:r>
            <a:rPr lang="en-US" sz="2000" dirty="0" smtClean="0"/>
            <a:t> </a:t>
          </a:r>
          <a:r>
            <a:rPr lang="en-US" sz="2000" b="0" i="0" dirty="0" smtClean="0"/>
            <a:t>Attacks can originate from the channels that connect </a:t>
          </a:r>
          <a:r>
            <a:rPr lang="en-US" sz="2000" b="0" i="0" dirty="0" err="1" smtClean="0"/>
            <a:t>IoT</a:t>
          </a:r>
          <a:r>
            <a:rPr lang="en-US" sz="2000" b="0" i="0" dirty="0" smtClean="0"/>
            <a:t> components with one another.</a:t>
          </a:r>
          <a:endParaRPr lang="en-US" sz="2000" dirty="0"/>
        </a:p>
      </dgm:t>
    </dgm:pt>
    <dgm:pt modelId="{88662F88-6FD2-400A-B6AF-009C5254E1C3}" type="parTrans" cxnId="{F23702DD-30B7-4FBE-8664-D24B863CB74B}">
      <dgm:prSet/>
      <dgm:spPr/>
      <dgm:t>
        <a:bodyPr/>
        <a:lstStyle/>
        <a:p>
          <a:endParaRPr lang="en-US"/>
        </a:p>
      </dgm:t>
    </dgm:pt>
    <dgm:pt modelId="{C7BEC8FE-2B33-4751-8E39-74B87F97DA1D}" type="sibTrans" cxnId="{F23702DD-30B7-4FBE-8664-D24B863CB74B}">
      <dgm:prSet/>
      <dgm:spPr/>
      <dgm:t>
        <a:bodyPr/>
        <a:lstStyle/>
        <a:p>
          <a:endParaRPr lang="en-US"/>
        </a:p>
      </dgm:t>
    </dgm:pt>
    <dgm:pt modelId="{44985AB6-B981-41B2-8473-E958206B2B29}">
      <dgm:prSet custT="1"/>
      <dgm:spPr/>
      <dgm:t>
        <a:bodyPr/>
        <a:lstStyle/>
        <a:p>
          <a:pPr algn="l"/>
          <a:r>
            <a:rPr lang="en-US" sz="2000" b="0" i="0" dirty="0" smtClean="0"/>
            <a:t>Protocols used in </a:t>
          </a:r>
          <a:r>
            <a:rPr lang="en-US" sz="2000" b="0" i="0" dirty="0" err="1" smtClean="0"/>
            <a:t>IoT</a:t>
          </a:r>
          <a:r>
            <a:rPr lang="en-US" sz="2000" b="0" i="0" dirty="0" smtClean="0"/>
            <a:t> systems can have security issues that can affect the entire systems.</a:t>
          </a:r>
          <a:endParaRPr lang="en-US" sz="2000" dirty="0"/>
        </a:p>
      </dgm:t>
    </dgm:pt>
    <dgm:pt modelId="{4606674A-AA6C-4020-8699-FA7B468FEC6D}" type="parTrans" cxnId="{1233632A-B462-40EF-8274-179C7328C3F2}">
      <dgm:prSet/>
      <dgm:spPr/>
      <dgm:t>
        <a:bodyPr/>
        <a:lstStyle/>
        <a:p>
          <a:endParaRPr lang="en-US"/>
        </a:p>
      </dgm:t>
    </dgm:pt>
    <dgm:pt modelId="{CEFA28FC-BBBB-4477-B306-7C54E284F5A4}" type="sibTrans" cxnId="{1233632A-B462-40EF-8274-179C7328C3F2}">
      <dgm:prSet/>
      <dgm:spPr/>
      <dgm:t>
        <a:bodyPr/>
        <a:lstStyle/>
        <a:p>
          <a:endParaRPr lang="en-US"/>
        </a:p>
      </dgm:t>
    </dgm:pt>
    <dgm:pt modelId="{40797132-3049-44FE-90FF-4E0E0EE821A6}">
      <dgm:prSet custT="1"/>
      <dgm:spPr/>
      <dgm:t>
        <a:bodyPr/>
        <a:lstStyle/>
        <a:p>
          <a:pPr algn="l"/>
          <a:endParaRPr lang="en-US" sz="2000" dirty="0"/>
        </a:p>
      </dgm:t>
    </dgm:pt>
    <dgm:pt modelId="{7E292E49-4FAA-42BC-A48D-1710418DC863}" type="parTrans" cxnId="{4A5D0CA4-B11A-4E14-B597-C0A2C6E1D612}">
      <dgm:prSet/>
      <dgm:spPr/>
      <dgm:t>
        <a:bodyPr/>
        <a:lstStyle/>
        <a:p>
          <a:endParaRPr lang="en-US"/>
        </a:p>
      </dgm:t>
    </dgm:pt>
    <dgm:pt modelId="{2373CF2E-6E20-4D08-A69B-2E845DB81A83}" type="sibTrans" cxnId="{4A5D0CA4-B11A-4E14-B597-C0A2C6E1D612}">
      <dgm:prSet/>
      <dgm:spPr/>
      <dgm:t>
        <a:bodyPr/>
        <a:lstStyle/>
        <a:p>
          <a:endParaRPr lang="en-US"/>
        </a:p>
      </dgm:t>
    </dgm:pt>
    <dgm:pt modelId="{5B3DC962-97EB-461F-BB39-84F97DC1BE4B}">
      <dgm:prSet custT="1"/>
      <dgm:spPr/>
      <dgm:t>
        <a:bodyPr/>
        <a:lstStyle/>
        <a:p>
          <a:r>
            <a:rPr lang="en-US" sz="2200" b="0" i="0" dirty="0" smtClean="0"/>
            <a:t>Vulnerabilities in web applications and related software for </a:t>
          </a:r>
          <a:r>
            <a:rPr lang="en-US" sz="2200" b="0" i="0" dirty="0" err="1" smtClean="0"/>
            <a:t>IoT</a:t>
          </a:r>
          <a:r>
            <a:rPr lang="en-US" sz="2200" b="0" i="0" dirty="0" smtClean="0"/>
            <a:t> devices can lead to compromised systems.</a:t>
          </a:r>
          <a:endParaRPr lang="en-US" sz="2200" dirty="0"/>
        </a:p>
      </dgm:t>
    </dgm:pt>
    <dgm:pt modelId="{FEA313F3-3B07-4EF2-94E3-1996D53E611F}" type="parTrans" cxnId="{4A0C576A-7D92-47E5-844C-63E8F341CC93}">
      <dgm:prSet/>
      <dgm:spPr/>
      <dgm:t>
        <a:bodyPr/>
        <a:lstStyle/>
        <a:p>
          <a:endParaRPr lang="en-US"/>
        </a:p>
      </dgm:t>
    </dgm:pt>
    <dgm:pt modelId="{F3A23716-44AE-48AD-994E-F440B56D10FA}" type="sibTrans" cxnId="{4A0C576A-7D92-47E5-844C-63E8F341CC93}">
      <dgm:prSet/>
      <dgm:spPr/>
      <dgm:t>
        <a:bodyPr/>
        <a:lstStyle/>
        <a:p>
          <a:endParaRPr lang="en-US"/>
        </a:p>
      </dgm:t>
    </dgm:pt>
    <dgm:pt modelId="{8A06AA91-0EEC-43BA-AAC8-5A5AE582911F}">
      <dgm:prSet custT="1"/>
      <dgm:spPr/>
      <dgm:t>
        <a:bodyPr/>
        <a:lstStyle/>
        <a:p>
          <a:r>
            <a:rPr lang="en-US" sz="2200" b="0" i="0" dirty="0" smtClean="0"/>
            <a:t>Web applications can, for example, be exploited to steal user credentials or push malicious firmware updates.</a:t>
          </a:r>
          <a:endParaRPr lang="en-US" sz="2200" dirty="0"/>
        </a:p>
      </dgm:t>
    </dgm:pt>
    <dgm:pt modelId="{FEC2023C-FAC7-4BB3-BFCB-4AAE5D7CD60E}" type="parTrans" cxnId="{DC330D0D-B835-44D2-8344-4919E80173C0}">
      <dgm:prSet/>
      <dgm:spPr/>
      <dgm:t>
        <a:bodyPr/>
        <a:lstStyle/>
        <a:p>
          <a:endParaRPr lang="en-US"/>
        </a:p>
      </dgm:t>
    </dgm:pt>
    <dgm:pt modelId="{8708BE99-442D-4A12-95A4-3F8C2F4BF2FC}" type="sibTrans" cxnId="{DC330D0D-B835-44D2-8344-4919E80173C0}">
      <dgm:prSet/>
      <dgm:spPr/>
      <dgm:t>
        <a:bodyPr/>
        <a:lstStyle/>
        <a:p>
          <a:endParaRPr lang="en-US"/>
        </a:p>
      </dgm:t>
    </dgm:pt>
    <dgm:pt modelId="{3DE15B1E-35D1-4DB5-89D8-B22ADCF09F01}" type="pres">
      <dgm:prSet presAssocID="{46CFD150-FE3A-4EDA-9153-C844E5A071C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92BFB-0473-4BD9-8B38-01488FF22914}" type="pres">
      <dgm:prSet presAssocID="{E457AFFF-3592-4F5E-A23D-6E84F3C3A1AB}" presName="roof" presStyleLbl="dkBgShp" presStyleIdx="0" presStyleCnt="2" custScaleY="88150"/>
      <dgm:spPr/>
      <dgm:t>
        <a:bodyPr/>
        <a:lstStyle/>
        <a:p>
          <a:endParaRPr lang="en-US"/>
        </a:p>
      </dgm:t>
    </dgm:pt>
    <dgm:pt modelId="{A769DCA5-B943-445B-A98C-6D347379E27E}" type="pres">
      <dgm:prSet presAssocID="{E457AFFF-3592-4F5E-A23D-6E84F3C3A1AB}" presName="pillars" presStyleCnt="0"/>
      <dgm:spPr/>
    </dgm:pt>
    <dgm:pt modelId="{9E306A62-DC04-4EDD-AA84-6F5693018D88}" type="pres">
      <dgm:prSet presAssocID="{E457AFFF-3592-4F5E-A23D-6E84F3C3A1AB}" presName="pillar1" presStyleLbl="node1" presStyleIdx="0" presStyleCnt="3" custScaleY="130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17DB7-AD12-494C-90C8-AAF0795181CA}" type="pres">
      <dgm:prSet presAssocID="{9F0746A7-A35D-4D1F-A1CA-9FE8AC173918}" presName="pillarX" presStyleLbl="node1" presStyleIdx="1" presStyleCnt="3" custScaleY="130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B6E68-9D3D-44D7-85F9-6D1568F49541}" type="pres">
      <dgm:prSet presAssocID="{2E6109B2-D4C0-407B-8D39-902BD3476A54}" presName="pillarX" presStyleLbl="node1" presStyleIdx="2" presStyleCnt="3" custScaleY="130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4FFE0-908E-4622-BFDD-6105F0A8DB2A}" type="pres">
      <dgm:prSet presAssocID="{E457AFFF-3592-4F5E-A23D-6E84F3C3A1AB}" presName="base" presStyleLbl="dkBgShp" presStyleIdx="1" presStyleCnt="2" custFlipVert="1" custFlipHor="1" custScaleX="88991" custScaleY="35951" custLinFactNeighborX="0" custLinFactNeighborY="84531"/>
      <dgm:spPr/>
    </dgm:pt>
  </dgm:ptLst>
  <dgm:cxnLst>
    <dgm:cxn modelId="{07B0AB7D-714E-4810-AE4F-6781CAC84E0B}" type="presOf" srcId="{A8B21EF9-1EBF-40FB-9FE0-299E3CD04566}" destId="{9E306A62-DC04-4EDD-AA84-6F5693018D88}" srcOrd="0" destOrd="2" presId="urn:microsoft.com/office/officeart/2005/8/layout/hList3"/>
    <dgm:cxn modelId="{0B55C0B2-115B-4CA1-8FE5-3A36161EDC9B}" srcId="{46CFD150-FE3A-4EDA-9153-C844E5A071C3}" destId="{E457AFFF-3592-4F5E-A23D-6E84F3C3A1AB}" srcOrd="0" destOrd="0" parTransId="{83088BFE-3175-4C1A-8A95-A5B719919A87}" sibTransId="{A4B3257D-66F8-4307-8D3E-987E2DF345D3}"/>
    <dgm:cxn modelId="{6E47F40F-7B5A-4F4C-9AC1-4B3E9BD98431}" srcId="{89CC7FF9-0ECF-4B4A-B623-C5ABF6FFDEC1}" destId="{6B1A74C6-B244-4A12-B791-4BCDDA5E1BA4}" srcOrd="0" destOrd="0" parTransId="{BEC5FF88-E53A-4164-85F5-29A5440A966E}" sibTransId="{BABDE761-E2B9-439F-A598-C6EC4C50F606}"/>
    <dgm:cxn modelId="{4A5D0CA4-B11A-4E14-B597-C0A2C6E1D612}" srcId="{9F0746A7-A35D-4D1F-A1CA-9FE8AC173918}" destId="{40797132-3049-44FE-90FF-4E0E0EE821A6}" srcOrd="2" destOrd="0" parTransId="{7E292E49-4FAA-42BC-A48D-1710418DC863}" sibTransId="{2373CF2E-6E20-4D08-A69B-2E845DB81A83}"/>
    <dgm:cxn modelId="{F23702DD-30B7-4FBE-8664-D24B863CB74B}" srcId="{9F0746A7-A35D-4D1F-A1CA-9FE8AC173918}" destId="{A48A7B57-2D94-4DC4-B80F-D7AEE15600E2}" srcOrd="0" destOrd="0" parTransId="{88662F88-6FD2-400A-B6AF-009C5254E1C3}" sibTransId="{C7BEC8FE-2B33-4751-8E39-74B87F97DA1D}"/>
    <dgm:cxn modelId="{80DA3A3D-342E-4F6E-86D1-150A5B3C993E}" type="presOf" srcId="{2E6109B2-D4C0-407B-8D39-902BD3476A54}" destId="{D79B6E68-9D3D-44D7-85F9-6D1568F49541}" srcOrd="0" destOrd="0" presId="urn:microsoft.com/office/officeart/2005/8/layout/hList3"/>
    <dgm:cxn modelId="{52700461-4D91-4852-AF33-A5528F047403}" srcId="{89CC7FF9-0ECF-4B4A-B623-C5ABF6FFDEC1}" destId="{04D43AF0-DD5E-47BF-A0EA-440BFE29A250}" srcOrd="2" destOrd="0" parTransId="{21016E73-1840-494B-A425-D790587AA87B}" sibTransId="{88880423-D8EB-4B3D-B094-4300CA85A38D}"/>
    <dgm:cxn modelId="{995C998E-09E2-46A6-8D64-B578F8C45980}" type="presOf" srcId="{04D43AF0-DD5E-47BF-A0EA-440BFE29A250}" destId="{9E306A62-DC04-4EDD-AA84-6F5693018D88}" srcOrd="0" destOrd="3" presId="urn:microsoft.com/office/officeart/2005/8/layout/hList3"/>
    <dgm:cxn modelId="{8CB1D5A3-3BAF-4705-8DD8-9C3C4FA9AE41}" type="presOf" srcId="{8A06AA91-0EEC-43BA-AAC8-5A5AE582911F}" destId="{D79B6E68-9D3D-44D7-85F9-6D1568F49541}" srcOrd="0" destOrd="2" presId="urn:microsoft.com/office/officeart/2005/8/layout/hList3"/>
    <dgm:cxn modelId="{8B801B16-FF9D-4194-B4BF-ECEEFC171656}" type="presOf" srcId="{6B1A74C6-B244-4A12-B791-4BCDDA5E1BA4}" destId="{9E306A62-DC04-4EDD-AA84-6F5693018D88}" srcOrd="0" destOrd="1" presId="urn:microsoft.com/office/officeart/2005/8/layout/hList3"/>
    <dgm:cxn modelId="{CCA00DAC-A7F7-40CD-B005-AD8072B9668C}" type="presOf" srcId="{9F0746A7-A35D-4D1F-A1CA-9FE8AC173918}" destId="{8C717DB7-AD12-494C-90C8-AAF0795181CA}" srcOrd="0" destOrd="0" presId="urn:microsoft.com/office/officeart/2005/8/layout/hList3"/>
    <dgm:cxn modelId="{ABCD0915-50D0-453C-B9A9-83C7AF0B0DDD}" type="presOf" srcId="{5B3DC962-97EB-461F-BB39-84F97DC1BE4B}" destId="{D79B6E68-9D3D-44D7-85F9-6D1568F49541}" srcOrd="0" destOrd="1" presId="urn:microsoft.com/office/officeart/2005/8/layout/hList3"/>
    <dgm:cxn modelId="{9D6D1D4D-57FC-49BF-8A5B-EAF3314D57F7}" srcId="{E457AFFF-3592-4F5E-A23D-6E84F3C3A1AB}" destId="{89CC7FF9-0ECF-4B4A-B623-C5ABF6FFDEC1}" srcOrd="0" destOrd="0" parTransId="{95FCB208-402E-47D5-84EF-5003FA64F48F}" sibTransId="{E52E88AA-60BA-4EC5-90BB-662F43DFFEC4}"/>
    <dgm:cxn modelId="{9ACB5E6D-FF6D-40B7-84D0-698A3AF9C226}" type="presOf" srcId="{46CFD150-FE3A-4EDA-9153-C844E5A071C3}" destId="{3DE15B1E-35D1-4DB5-89D8-B22ADCF09F01}" srcOrd="0" destOrd="0" presId="urn:microsoft.com/office/officeart/2005/8/layout/hList3"/>
    <dgm:cxn modelId="{20649D3C-E72E-4E62-B3BD-582D422D5B82}" type="presOf" srcId="{89CC7FF9-0ECF-4B4A-B623-C5ABF6FFDEC1}" destId="{9E306A62-DC04-4EDD-AA84-6F5693018D88}" srcOrd="0" destOrd="0" presId="urn:microsoft.com/office/officeart/2005/8/layout/hList3"/>
    <dgm:cxn modelId="{8281CCDD-F086-45C6-A4DD-81EEC5FDED43}" srcId="{E457AFFF-3592-4F5E-A23D-6E84F3C3A1AB}" destId="{9F0746A7-A35D-4D1F-A1CA-9FE8AC173918}" srcOrd="1" destOrd="0" parTransId="{1AC77DD3-C3E6-4EA5-9A9F-6A68AA46C062}" sibTransId="{B0DB1D02-19AB-4B72-9C02-D69F6F69C8AA}"/>
    <dgm:cxn modelId="{DC330D0D-B835-44D2-8344-4919E80173C0}" srcId="{2E6109B2-D4C0-407B-8D39-902BD3476A54}" destId="{8A06AA91-0EEC-43BA-AAC8-5A5AE582911F}" srcOrd="1" destOrd="0" parTransId="{FEC2023C-FAC7-4BB3-BFCB-4AAE5D7CD60E}" sibTransId="{8708BE99-442D-4A12-95A4-3F8C2F4BF2FC}"/>
    <dgm:cxn modelId="{7C0BB583-711D-42F2-9720-9BE81980B61C}" type="presOf" srcId="{A48A7B57-2D94-4DC4-B80F-D7AEE15600E2}" destId="{8C717DB7-AD12-494C-90C8-AAF0795181CA}" srcOrd="0" destOrd="1" presId="urn:microsoft.com/office/officeart/2005/8/layout/hList3"/>
    <dgm:cxn modelId="{3EFE0A00-BF59-42E3-A12F-4409D2702B45}" srcId="{89CC7FF9-0ECF-4B4A-B623-C5ABF6FFDEC1}" destId="{A8B21EF9-1EBF-40FB-9FE0-299E3CD04566}" srcOrd="1" destOrd="0" parTransId="{D5A5C843-1090-4C6E-A352-89B6502DD476}" sibTransId="{96743F6A-D1A7-41E0-9F03-B802D8CE7F85}"/>
    <dgm:cxn modelId="{45E4C009-913D-49FB-9CD9-CDB24030F123}" srcId="{E457AFFF-3592-4F5E-A23D-6E84F3C3A1AB}" destId="{2E6109B2-D4C0-407B-8D39-902BD3476A54}" srcOrd="2" destOrd="0" parTransId="{FBEEB8CD-57B6-41CB-BAF9-B1E916C60B17}" sibTransId="{6C948980-6AC5-4231-9BB5-7051DB779D79}"/>
    <dgm:cxn modelId="{DFE10617-B900-4997-95D2-2DC0CB13E471}" type="presOf" srcId="{44985AB6-B981-41B2-8473-E958206B2B29}" destId="{8C717DB7-AD12-494C-90C8-AAF0795181CA}" srcOrd="0" destOrd="2" presId="urn:microsoft.com/office/officeart/2005/8/layout/hList3"/>
    <dgm:cxn modelId="{1233632A-B462-40EF-8274-179C7328C3F2}" srcId="{9F0746A7-A35D-4D1F-A1CA-9FE8AC173918}" destId="{44985AB6-B981-41B2-8473-E958206B2B29}" srcOrd="1" destOrd="0" parTransId="{4606674A-AA6C-4020-8699-FA7B468FEC6D}" sibTransId="{CEFA28FC-BBBB-4477-B306-7C54E284F5A4}"/>
    <dgm:cxn modelId="{4A0C576A-7D92-47E5-844C-63E8F341CC93}" srcId="{2E6109B2-D4C0-407B-8D39-902BD3476A54}" destId="{5B3DC962-97EB-461F-BB39-84F97DC1BE4B}" srcOrd="0" destOrd="0" parTransId="{FEA313F3-3B07-4EF2-94E3-1996D53E611F}" sibTransId="{F3A23716-44AE-48AD-994E-F440B56D10FA}"/>
    <dgm:cxn modelId="{681724A6-02A3-496A-8CDB-9AD1C8A00621}" type="presOf" srcId="{E457AFFF-3592-4F5E-A23D-6E84F3C3A1AB}" destId="{47292BFB-0473-4BD9-8B38-01488FF22914}" srcOrd="0" destOrd="0" presId="urn:microsoft.com/office/officeart/2005/8/layout/hList3"/>
    <dgm:cxn modelId="{BD03DC04-7C68-4631-8457-C8463A559B37}" type="presOf" srcId="{40797132-3049-44FE-90FF-4E0E0EE821A6}" destId="{8C717DB7-AD12-494C-90C8-AAF0795181CA}" srcOrd="0" destOrd="3" presId="urn:microsoft.com/office/officeart/2005/8/layout/hList3"/>
    <dgm:cxn modelId="{CFAA8758-6401-4912-82EE-12BC2CA42E2A}" type="presParOf" srcId="{3DE15B1E-35D1-4DB5-89D8-B22ADCF09F01}" destId="{47292BFB-0473-4BD9-8B38-01488FF22914}" srcOrd="0" destOrd="0" presId="urn:microsoft.com/office/officeart/2005/8/layout/hList3"/>
    <dgm:cxn modelId="{88C573BC-B34A-4638-B713-0815DB1FAAEC}" type="presParOf" srcId="{3DE15B1E-35D1-4DB5-89D8-B22ADCF09F01}" destId="{A769DCA5-B943-445B-A98C-6D347379E27E}" srcOrd="1" destOrd="0" presId="urn:microsoft.com/office/officeart/2005/8/layout/hList3"/>
    <dgm:cxn modelId="{5999EAE2-DD21-4817-B7E2-F473C9E71841}" type="presParOf" srcId="{A769DCA5-B943-445B-A98C-6D347379E27E}" destId="{9E306A62-DC04-4EDD-AA84-6F5693018D88}" srcOrd="0" destOrd="0" presId="urn:microsoft.com/office/officeart/2005/8/layout/hList3"/>
    <dgm:cxn modelId="{9AD68BA2-6663-4BE5-A95C-2E3AC397A27B}" type="presParOf" srcId="{A769DCA5-B943-445B-A98C-6D347379E27E}" destId="{8C717DB7-AD12-494C-90C8-AAF0795181CA}" srcOrd="1" destOrd="0" presId="urn:microsoft.com/office/officeart/2005/8/layout/hList3"/>
    <dgm:cxn modelId="{20D254E3-51F9-4AAC-935E-A9783AF851F5}" type="presParOf" srcId="{A769DCA5-B943-445B-A98C-6D347379E27E}" destId="{D79B6E68-9D3D-44D7-85F9-6D1568F49541}" srcOrd="2" destOrd="0" presId="urn:microsoft.com/office/officeart/2005/8/layout/hList3"/>
    <dgm:cxn modelId="{29D43B7F-DD4E-4084-AC61-8D16DFABBE05}" type="presParOf" srcId="{3DE15B1E-35D1-4DB5-89D8-B22ADCF09F01}" destId="{2804FFE0-908E-4622-BFDD-6105F0A8DB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72D7DD-49C5-4582-B03E-9D2B6C6037C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D164C-9D8E-4F4C-8885-FADBAEB37A4A}">
      <dgm:prSet phldrT="[Text]"/>
      <dgm:spPr/>
      <dgm:t>
        <a:bodyPr/>
        <a:lstStyle/>
        <a:p>
          <a:r>
            <a:rPr lang="en-US" dirty="0" smtClean="0"/>
            <a:t>How to mitigate with attacks?</a:t>
          </a:r>
          <a:endParaRPr lang="en-US" dirty="0"/>
        </a:p>
      </dgm:t>
    </dgm:pt>
    <dgm:pt modelId="{D22EAEB4-E6D9-4801-8B3C-AC528E121C0B}" type="parTrans" cxnId="{B59D0836-8C59-461B-BE43-EDC591D8D285}">
      <dgm:prSet/>
      <dgm:spPr/>
      <dgm:t>
        <a:bodyPr/>
        <a:lstStyle/>
        <a:p>
          <a:endParaRPr lang="en-US"/>
        </a:p>
      </dgm:t>
    </dgm:pt>
    <dgm:pt modelId="{63A8D1EB-E1DA-4865-8A0E-9F38D78091C7}" type="sibTrans" cxnId="{B59D0836-8C59-461B-BE43-EDC591D8D285}">
      <dgm:prSet/>
      <dgm:spPr/>
      <dgm:t>
        <a:bodyPr/>
        <a:lstStyle/>
        <a:p>
          <a:endParaRPr lang="en-US"/>
        </a:p>
      </dgm:t>
    </dgm:pt>
    <dgm:pt modelId="{6A90C9BC-98BA-4F35-8B63-B2754B6747FC}">
      <dgm:prSet phldrT="[Text]"/>
      <dgm:spPr/>
      <dgm:t>
        <a:bodyPr/>
        <a:lstStyle/>
        <a:p>
          <a:r>
            <a:rPr lang="en-US" b="0" i="0" dirty="0" smtClean="0"/>
            <a:t>All data being gathered and information being stored should be accounted</a:t>
          </a:r>
          <a:endParaRPr lang="en-US" b="0" dirty="0"/>
        </a:p>
      </dgm:t>
    </dgm:pt>
    <dgm:pt modelId="{831B377B-6ABE-4602-9E41-5C1EFF4E2E50}" type="parTrans" cxnId="{FBB47C8C-D664-4E27-8666-393488BA4EEE}">
      <dgm:prSet/>
      <dgm:spPr/>
      <dgm:t>
        <a:bodyPr/>
        <a:lstStyle/>
        <a:p>
          <a:endParaRPr lang="en-US"/>
        </a:p>
      </dgm:t>
    </dgm:pt>
    <dgm:pt modelId="{F573ED0F-3119-4351-83FF-4D68AEC88EE3}" type="sibTrans" cxnId="{FBB47C8C-D664-4E27-8666-393488BA4EEE}">
      <dgm:prSet/>
      <dgm:spPr/>
      <dgm:t>
        <a:bodyPr/>
        <a:lstStyle/>
        <a:p>
          <a:endParaRPr lang="en-US"/>
        </a:p>
      </dgm:t>
    </dgm:pt>
    <dgm:pt modelId="{05B8C87A-8943-4AE6-B8AB-BE042D87CA06}">
      <dgm:prSet phldrT="[Text]"/>
      <dgm:spPr/>
      <dgm:t>
        <a:bodyPr/>
        <a:lstStyle/>
        <a:p>
          <a:r>
            <a:rPr lang="en-US" b="0" i="0" dirty="0" smtClean="0"/>
            <a:t>Each device being connected to the network should be configured with security in mind</a:t>
          </a:r>
          <a:endParaRPr lang="en-US" b="0" dirty="0"/>
        </a:p>
      </dgm:t>
    </dgm:pt>
    <dgm:pt modelId="{8551553B-703F-4CBC-A9A4-27E27B61E592}" type="parTrans" cxnId="{43A49C44-6705-47B3-A66B-A73516D0526B}">
      <dgm:prSet/>
      <dgm:spPr/>
      <dgm:t>
        <a:bodyPr/>
        <a:lstStyle/>
        <a:p>
          <a:endParaRPr lang="en-US"/>
        </a:p>
      </dgm:t>
    </dgm:pt>
    <dgm:pt modelId="{C331AA6D-AA3D-4096-8C84-13A1D8F1FD71}" type="sibTrans" cxnId="{43A49C44-6705-47B3-A66B-A73516D0526B}">
      <dgm:prSet/>
      <dgm:spPr/>
      <dgm:t>
        <a:bodyPr/>
        <a:lstStyle/>
        <a:p>
          <a:endParaRPr lang="en-US"/>
        </a:p>
      </dgm:t>
    </dgm:pt>
    <dgm:pt modelId="{58A9A59D-356A-470C-BE88-94211945484F}">
      <dgm:prSet phldrT="[Text]"/>
      <dgm:spPr/>
      <dgm:t>
        <a:bodyPr/>
        <a:lstStyle/>
        <a:p>
          <a:r>
            <a:rPr lang="en-US" b="0" i="0" dirty="0" smtClean="0"/>
            <a:t>The organization’s security strategy should be built on the assumption of compromise</a:t>
          </a:r>
          <a:endParaRPr lang="en-US" b="0" dirty="0"/>
        </a:p>
      </dgm:t>
    </dgm:pt>
    <dgm:pt modelId="{AD745AA3-92C0-4E6A-A7FC-ECF49BC848E0}" type="parTrans" cxnId="{BDB03375-D1D0-4AD6-A801-CF1C6BCEBBC1}">
      <dgm:prSet/>
      <dgm:spPr/>
      <dgm:t>
        <a:bodyPr/>
        <a:lstStyle/>
        <a:p>
          <a:endParaRPr lang="en-US"/>
        </a:p>
      </dgm:t>
    </dgm:pt>
    <dgm:pt modelId="{7712BEAF-15DA-4C71-B6D4-4CAB7213C9C0}" type="sibTrans" cxnId="{BDB03375-D1D0-4AD6-A801-CF1C6BCEBBC1}">
      <dgm:prSet/>
      <dgm:spPr/>
      <dgm:t>
        <a:bodyPr/>
        <a:lstStyle/>
        <a:p>
          <a:endParaRPr lang="en-US"/>
        </a:p>
      </dgm:t>
    </dgm:pt>
    <dgm:pt modelId="{8A19B8FA-125C-4CE3-B62C-7D241DBE859B}">
      <dgm:prSet phldrT="[Text]"/>
      <dgm:spPr/>
      <dgm:t>
        <a:bodyPr/>
        <a:lstStyle/>
        <a:p>
          <a:r>
            <a:rPr lang="en-US" b="0" i="0" dirty="0" smtClean="0"/>
            <a:t>Each device should be physically secured</a:t>
          </a:r>
          <a:endParaRPr lang="en-US" b="0" dirty="0"/>
        </a:p>
      </dgm:t>
    </dgm:pt>
    <dgm:pt modelId="{315609A4-EF45-4E1B-ABA2-F1644CE0BA72}" type="parTrans" cxnId="{B1BF7D14-9457-4CCD-8EA4-2517F86FB327}">
      <dgm:prSet/>
      <dgm:spPr/>
      <dgm:t>
        <a:bodyPr/>
        <a:lstStyle/>
        <a:p>
          <a:endParaRPr lang="en-US"/>
        </a:p>
      </dgm:t>
    </dgm:pt>
    <dgm:pt modelId="{700D82BE-4547-41DD-B366-3FC6BEC8E983}" type="sibTrans" cxnId="{B1BF7D14-9457-4CCD-8EA4-2517F86FB327}">
      <dgm:prSet/>
      <dgm:spPr/>
      <dgm:t>
        <a:bodyPr/>
        <a:lstStyle/>
        <a:p>
          <a:endParaRPr lang="en-US"/>
        </a:p>
      </dgm:t>
    </dgm:pt>
    <dgm:pt modelId="{3EFB6EBF-1CBC-46BA-956B-21B61EFC5CD9}" type="pres">
      <dgm:prSet presAssocID="{8D72D7DD-49C5-4582-B03E-9D2B6C6037C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A446C-48C8-4379-88AE-77651281A990}" type="pres">
      <dgm:prSet presAssocID="{8D72D7DD-49C5-4582-B03E-9D2B6C6037C2}" presName="matrix" presStyleCnt="0"/>
      <dgm:spPr/>
    </dgm:pt>
    <dgm:pt modelId="{8114F215-39BA-473A-865D-FF224717F973}" type="pres">
      <dgm:prSet presAssocID="{8D72D7DD-49C5-4582-B03E-9D2B6C6037C2}" presName="tile1" presStyleLbl="node1" presStyleIdx="0" presStyleCnt="4"/>
      <dgm:spPr/>
      <dgm:t>
        <a:bodyPr/>
        <a:lstStyle/>
        <a:p>
          <a:endParaRPr lang="en-US"/>
        </a:p>
      </dgm:t>
    </dgm:pt>
    <dgm:pt modelId="{B4D65E4E-392A-461A-AC31-105E6F369B7E}" type="pres">
      <dgm:prSet presAssocID="{8D72D7DD-49C5-4582-B03E-9D2B6C6037C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7B74B-E15B-475B-A02A-F2446C17EE8B}" type="pres">
      <dgm:prSet presAssocID="{8D72D7DD-49C5-4582-B03E-9D2B6C6037C2}" presName="tile2" presStyleLbl="node1" presStyleIdx="1" presStyleCnt="4"/>
      <dgm:spPr/>
      <dgm:t>
        <a:bodyPr/>
        <a:lstStyle/>
        <a:p>
          <a:endParaRPr lang="en-US"/>
        </a:p>
      </dgm:t>
    </dgm:pt>
    <dgm:pt modelId="{8920017B-36AA-43A5-A5D9-B8E3FF237F57}" type="pres">
      <dgm:prSet presAssocID="{8D72D7DD-49C5-4582-B03E-9D2B6C6037C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0914A-980D-4824-9256-544BD2627AFA}" type="pres">
      <dgm:prSet presAssocID="{8D72D7DD-49C5-4582-B03E-9D2B6C6037C2}" presName="tile3" presStyleLbl="node1" presStyleIdx="2" presStyleCnt="4"/>
      <dgm:spPr/>
      <dgm:t>
        <a:bodyPr/>
        <a:lstStyle/>
        <a:p>
          <a:endParaRPr lang="en-US"/>
        </a:p>
      </dgm:t>
    </dgm:pt>
    <dgm:pt modelId="{F8D03743-67C0-4FF7-8776-AE095CA2CA4F}" type="pres">
      <dgm:prSet presAssocID="{8D72D7DD-49C5-4582-B03E-9D2B6C6037C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DCC2-4A3C-4312-B1C5-EEBB50B138A2}" type="pres">
      <dgm:prSet presAssocID="{8D72D7DD-49C5-4582-B03E-9D2B6C6037C2}" presName="tile4" presStyleLbl="node1" presStyleIdx="3" presStyleCnt="4"/>
      <dgm:spPr/>
      <dgm:t>
        <a:bodyPr/>
        <a:lstStyle/>
        <a:p>
          <a:endParaRPr lang="en-US"/>
        </a:p>
      </dgm:t>
    </dgm:pt>
    <dgm:pt modelId="{427A41AD-F71E-4BAE-971D-61BD01126593}" type="pres">
      <dgm:prSet presAssocID="{8D72D7DD-49C5-4582-B03E-9D2B6C6037C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3710C-F2C4-441B-A180-68E891654C94}" type="pres">
      <dgm:prSet presAssocID="{8D72D7DD-49C5-4582-B03E-9D2B6C6037C2}" presName="centerTile" presStyleLbl="fgShp" presStyleIdx="0" presStyleCnt="1" custScaleX="15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49C44-6705-47B3-A66B-A73516D0526B}" srcId="{6FFD164C-9D8E-4F4C-8885-FADBAEB37A4A}" destId="{05B8C87A-8943-4AE6-B8AB-BE042D87CA06}" srcOrd="1" destOrd="0" parTransId="{8551553B-703F-4CBC-A9A4-27E27B61E592}" sibTransId="{C331AA6D-AA3D-4096-8C84-13A1D8F1FD71}"/>
    <dgm:cxn modelId="{CAF837BB-B78E-4CB2-80DA-238ADB7A68B5}" type="presOf" srcId="{05B8C87A-8943-4AE6-B8AB-BE042D87CA06}" destId="{8920017B-36AA-43A5-A5D9-B8E3FF237F57}" srcOrd="1" destOrd="0" presId="urn:microsoft.com/office/officeart/2005/8/layout/matrix1"/>
    <dgm:cxn modelId="{50F4D1B8-A0B6-4D31-B311-EA35E9DCA550}" type="presOf" srcId="{8D72D7DD-49C5-4582-B03E-9D2B6C6037C2}" destId="{3EFB6EBF-1CBC-46BA-956B-21B61EFC5CD9}" srcOrd="0" destOrd="0" presId="urn:microsoft.com/office/officeart/2005/8/layout/matrix1"/>
    <dgm:cxn modelId="{B1BF7D14-9457-4CCD-8EA4-2517F86FB327}" srcId="{6FFD164C-9D8E-4F4C-8885-FADBAEB37A4A}" destId="{8A19B8FA-125C-4CE3-B62C-7D241DBE859B}" srcOrd="3" destOrd="0" parTransId="{315609A4-EF45-4E1B-ABA2-F1644CE0BA72}" sibTransId="{700D82BE-4547-41DD-B366-3FC6BEC8E983}"/>
    <dgm:cxn modelId="{F34C4E38-0F1D-4754-8099-3D0D94C0F1F7}" type="presOf" srcId="{8A19B8FA-125C-4CE3-B62C-7D241DBE859B}" destId="{427A41AD-F71E-4BAE-971D-61BD01126593}" srcOrd="1" destOrd="0" presId="urn:microsoft.com/office/officeart/2005/8/layout/matrix1"/>
    <dgm:cxn modelId="{FBB47C8C-D664-4E27-8666-393488BA4EEE}" srcId="{6FFD164C-9D8E-4F4C-8885-FADBAEB37A4A}" destId="{6A90C9BC-98BA-4F35-8B63-B2754B6747FC}" srcOrd="0" destOrd="0" parTransId="{831B377B-6ABE-4602-9E41-5C1EFF4E2E50}" sibTransId="{F573ED0F-3119-4351-83FF-4D68AEC88EE3}"/>
    <dgm:cxn modelId="{BDB03375-D1D0-4AD6-A801-CF1C6BCEBBC1}" srcId="{6FFD164C-9D8E-4F4C-8885-FADBAEB37A4A}" destId="{58A9A59D-356A-470C-BE88-94211945484F}" srcOrd="2" destOrd="0" parTransId="{AD745AA3-92C0-4E6A-A7FC-ECF49BC848E0}" sibTransId="{7712BEAF-15DA-4C71-B6D4-4CAB7213C9C0}"/>
    <dgm:cxn modelId="{6422002D-4DCF-4EF4-9713-C632A660EE20}" type="presOf" srcId="{6A90C9BC-98BA-4F35-8B63-B2754B6747FC}" destId="{8114F215-39BA-473A-865D-FF224717F973}" srcOrd="0" destOrd="0" presId="urn:microsoft.com/office/officeart/2005/8/layout/matrix1"/>
    <dgm:cxn modelId="{0B84DA6D-C6B2-4438-9CDD-AF3C37D1600F}" type="presOf" srcId="{8A19B8FA-125C-4CE3-B62C-7D241DBE859B}" destId="{6686DCC2-4A3C-4312-B1C5-EEBB50B138A2}" srcOrd="0" destOrd="0" presId="urn:microsoft.com/office/officeart/2005/8/layout/matrix1"/>
    <dgm:cxn modelId="{4D59C01A-1A4B-4EE8-B705-B392242EE96D}" type="presOf" srcId="{6FFD164C-9D8E-4F4C-8885-FADBAEB37A4A}" destId="{75B3710C-F2C4-441B-A180-68E891654C94}" srcOrd="0" destOrd="0" presId="urn:microsoft.com/office/officeart/2005/8/layout/matrix1"/>
    <dgm:cxn modelId="{57EF7D15-5C20-4DB5-BFE9-CAC83ECDEAC8}" type="presOf" srcId="{05B8C87A-8943-4AE6-B8AB-BE042D87CA06}" destId="{4657B74B-E15B-475B-A02A-F2446C17EE8B}" srcOrd="0" destOrd="0" presId="urn:microsoft.com/office/officeart/2005/8/layout/matrix1"/>
    <dgm:cxn modelId="{0E17AB88-EF10-448D-B7CC-476071D3B183}" type="presOf" srcId="{58A9A59D-356A-470C-BE88-94211945484F}" destId="{F8D03743-67C0-4FF7-8776-AE095CA2CA4F}" srcOrd="1" destOrd="0" presId="urn:microsoft.com/office/officeart/2005/8/layout/matrix1"/>
    <dgm:cxn modelId="{B59D0836-8C59-461B-BE43-EDC591D8D285}" srcId="{8D72D7DD-49C5-4582-B03E-9D2B6C6037C2}" destId="{6FFD164C-9D8E-4F4C-8885-FADBAEB37A4A}" srcOrd="0" destOrd="0" parTransId="{D22EAEB4-E6D9-4801-8B3C-AC528E121C0B}" sibTransId="{63A8D1EB-E1DA-4865-8A0E-9F38D78091C7}"/>
    <dgm:cxn modelId="{0D1A7566-02DC-4BFD-B99D-925DE3062544}" type="presOf" srcId="{58A9A59D-356A-470C-BE88-94211945484F}" destId="{BDC0914A-980D-4824-9256-544BD2627AFA}" srcOrd="0" destOrd="0" presId="urn:microsoft.com/office/officeart/2005/8/layout/matrix1"/>
    <dgm:cxn modelId="{8C95DFC2-2DCA-43C2-9FE2-88788F2FAA6E}" type="presOf" srcId="{6A90C9BC-98BA-4F35-8B63-B2754B6747FC}" destId="{B4D65E4E-392A-461A-AC31-105E6F369B7E}" srcOrd="1" destOrd="0" presId="urn:microsoft.com/office/officeart/2005/8/layout/matrix1"/>
    <dgm:cxn modelId="{0D70E6CF-4CAE-481E-9290-D7DDCD9F90C8}" type="presParOf" srcId="{3EFB6EBF-1CBC-46BA-956B-21B61EFC5CD9}" destId="{6E3A446C-48C8-4379-88AE-77651281A990}" srcOrd="0" destOrd="0" presId="urn:microsoft.com/office/officeart/2005/8/layout/matrix1"/>
    <dgm:cxn modelId="{07C5EA6A-F81E-491C-B3CA-E3B31F2002E6}" type="presParOf" srcId="{6E3A446C-48C8-4379-88AE-77651281A990}" destId="{8114F215-39BA-473A-865D-FF224717F973}" srcOrd="0" destOrd="0" presId="urn:microsoft.com/office/officeart/2005/8/layout/matrix1"/>
    <dgm:cxn modelId="{CFE17571-11C7-445C-BC9A-D549A182EB3A}" type="presParOf" srcId="{6E3A446C-48C8-4379-88AE-77651281A990}" destId="{B4D65E4E-392A-461A-AC31-105E6F369B7E}" srcOrd="1" destOrd="0" presId="urn:microsoft.com/office/officeart/2005/8/layout/matrix1"/>
    <dgm:cxn modelId="{D15F656E-B15D-4117-A411-8B700DBEBA48}" type="presParOf" srcId="{6E3A446C-48C8-4379-88AE-77651281A990}" destId="{4657B74B-E15B-475B-A02A-F2446C17EE8B}" srcOrd="2" destOrd="0" presId="urn:microsoft.com/office/officeart/2005/8/layout/matrix1"/>
    <dgm:cxn modelId="{592A4DF4-EFB8-4EBD-A606-E63DB022A5A5}" type="presParOf" srcId="{6E3A446C-48C8-4379-88AE-77651281A990}" destId="{8920017B-36AA-43A5-A5D9-B8E3FF237F57}" srcOrd="3" destOrd="0" presId="urn:microsoft.com/office/officeart/2005/8/layout/matrix1"/>
    <dgm:cxn modelId="{58BCD999-5DB3-4651-9D44-D87F9A7CAB33}" type="presParOf" srcId="{6E3A446C-48C8-4379-88AE-77651281A990}" destId="{BDC0914A-980D-4824-9256-544BD2627AFA}" srcOrd="4" destOrd="0" presId="urn:microsoft.com/office/officeart/2005/8/layout/matrix1"/>
    <dgm:cxn modelId="{50D9B6F0-0C47-4DBF-B0DB-6FC53D7245AD}" type="presParOf" srcId="{6E3A446C-48C8-4379-88AE-77651281A990}" destId="{F8D03743-67C0-4FF7-8776-AE095CA2CA4F}" srcOrd="5" destOrd="0" presId="urn:microsoft.com/office/officeart/2005/8/layout/matrix1"/>
    <dgm:cxn modelId="{D96C6E57-AF93-40AF-8F93-A7C183918870}" type="presParOf" srcId="{6E3A446C-48C8-4379-88AE-77651281A990}" destId="{6686DCC2-4A3C-4312-B1C5-EEBB50B138A2}" srcOrd="6" destOrd="0" presId="urn:microsoft.com/office/officeart/2005/8/layout/matrix1"/>
    <dgm:cxn modelId="{A38FF586-9019-4505-9AEB-5E469A52718D}" type="presParOf" srcId="{6E3A446C-48C8-4379-88AE-77651281A990}" destId="{427A41AD-F71E-4BAE-971D-61BD01126593}" srcOrd="7" destOrd="0" presId="urn:microsoft.com/office/officeart/2005/8/layout/matrix1"/>
    <dgm:cxn modelId="{DE543503-9D71-45B9-9EB7-9908105D530A}" type="presParOf" srcId="{3EFB6EBF-1CBC-46BA-956B-21B61EFC5CD9}" destId="{75B3710C-F2C4-441B-A180-68E891654C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3A733-511F-4D6E-BCB4-26BD9E2F14FB}">
      <dsp:nvSpPr>
        <dsp:cNvPr id="0" name=""/>
        <dsp:cNvSpPr/>
      </dsp:nvSpPr>
      <dsp:spPr>
        <a:xfrm>
          <a:off x="0" y="496034"/>
          <a:ext cx="8229599" cy="141724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1"/>
              </a:solidFill>
            </a:rPr>
            <a:t>What </a:t>
          </a:r>
          <a:r>
            <a:rPr lang="en-US" sz="6500" kern="1200" smtClean="0">
              <a:solidFill>
                <a:schemeClr val="bg1"/>
              </a:solidFill>
            </a:rPr>
            <a:t>is IoT</a:t>
          </a:r>
          <a:endParaRPr lang="en-US" sz="6500" kern="1200" dirty="0">
            <a:solidFill>
              <a:schemeClr val="bg1"/>
            </a:solidFill>
          </a:endParaRPr>
        </a:p>
      </dsp:txBody>
      <dsp:txXfrm>
        <a:off x="41510" y="537544"/>
        <a:ext cx="8146579" cy="1334220"/>
      </dsp:txXfrm>
    </dsp:sp>
    <dsp:sp modelId="{1F66E148-741E-4522-8ABB-01B9435CDB59}">
      <dsp:nvSpPr>
        <dsp:cNvPr id="0" name=""/>
        <dsp:cNvSpPr/>
      </dsp:nvSpPr>
      <dsp:spPr>
        <a:xfrm>
          <a:off x="0" y="2168378"/>
          <a:ext cx="1417240" cy="141724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EB579-E4DE-44A1-802D-E07D58BC527A}">
      <dsp:nvSpPr>
        <dsp:cNvPr id="0" name=""/>
        <dsp:cNvSpPr/>
      </dsp:nvSpPr>
      <dsp:spPr>
        <a:xfrm>
          <a:off x="1502275" y="2168378"/>
          <a:ext cx="6727324" cy="1417240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refers to the collective network of connected devices and the </a:t>
          </a:r>
          <a:r>
            <a:rPr lang="en-US" sz="2200" b="0" i="0" kern="1200" baseline="0" dirty="0" smtClean="0"/>
            <a:t>technology</a:t>
          </a:r>
          <a:r>
            <a:rPr lang="en-US" sz="2200" b="0" i="0" kern="1200" dirty="0" smtClean="0"/>
            <a:t> that facilitates communication between devices and the cloud</a:t>
          </a:r>
          <a:endParaRPr lang="en-US" sz="2200" kern="1200" dirty="0"/>
        </a:p>
      </dsp:txBody>
      <dsp:txXfrm>
        <a:off x="1571471" y="2237574"/>
        <a:ext cx="6588932" cy="1278848"/>
      </dsp:txXfrm>
    </dsp:sp>
    <dsp:sp modelId="{A6E8609D-9213-431F-8B64-CA3957AF5AAC}">
      <dsp:nvSpPr>
        <dsp:cNvPr id="0" name=""/>
        <dsp:cNvSpPr/>
      </dsp:nvSpPr>
      <dsp:spPr>
        <a:xfrm>
          <a:off x="0" y="3755687"/>
          <a:ext cx="1417240" cy="141724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61E0E-304C-431E-B111-E3B574A4BA70}">
      <dsp:nvSpPr>
        <dsp:cNvPr id="0" name=""/>
        <dsp:cNvSpPr/>
      </dsp:nvSpPr>
      <dsp:spPr>
        <a:xfrm>
          <a:off x="1502275" y="3755687"/>
          <a:ext cx="6727324" cy="1417240"/>
        </a:xfrm>
        <a:prstGeom prst="roundRect">
          <a:avLst>
            <a:gd name="adj" fmla="val 16670"/>
          </a:avLst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as well as between the devices themselves</a:t>
          </a:r>
          <a:endParaRPr lang="en-US" sz="2200" kern="1200" dirty="0"/>
        </a:p>
      </dsp:txBody>
      <dsp:txXfrm>
        <a:off x="1571471" y="3824883"/>
        <a:ext cx="6588932" cy="1278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EB8C-B7AF-4914-914D-A0779C7F42BA}">
      <dsp:nvSpPr>
        <dsp:cNvPr id="0" name=""/>
        <dsp:cNvSpPr/>
      </dsp:nvSpPr>
      <dsp:spPr>
        <a:xfrm rot="5400000">
          <a:off x="-228441" y="458317"/>
          <a:ext cx="1470324" cy="102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Smart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 devices</a:t>
          </a:r>
          <a:endParaRPr lang="en-US" sz="1600" b="1" kern="1200" dirty="0"/>
        </a:p>
      </dsp:txBody>
      <dsp:txXfrm rot="-5400000">
        <a:off x="-7892" y="752381"/>
        <a:ext cx="1029226" cy="441098"/>
      </dsp:txXfrm>
    </dsp:sp>
    <dsp:sp modelId="{3D2EE249-0696-4E53-8CE0-BF2097CF638B}">
      <dsp:nvSpPr>
        <dsp:cNvPr id="0" name=""/>
        <dsp:cNvSpPr/>
      </dsp:nvSpPr>
      <dsp:spPr>
        <a:xfrm rot="5400000">
          <a:off x="4024928" y="-2998611"/>
          <a:ext cx="1421783" cy="7428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Devices </a:t>
          </a:r>
          <a:r>
            <a:rPr lang="en-US" sz="1800" b="0" i="0" kern="1200" dirty="0" smtClean="0"/>
            <a:t>that has been given computing capabilities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collects data from its environment and communicates data over the internet to and from its </a:t>
          </a:r>
          <a:r>
            <a:rPr lang="en-US" sz="1800" b="0" i="0" kern="1200" dirty="0" err="1" smtClean="0"/>
            <a:t>IoT</a:t>
          </a:r>
          <a:r>
            <a:rPr lang="en-US" sz="1800" b="0" i="0" kern="1200" dirty="0" smtClean="0"/>
            <a:t> application.</a:t>
          </a:r>
          <a:endParaRPr lang="en-US" sz="1800" b="0" i="0" kern="1200" dirty="0"/>
        </a:p>
      </dsp:txBody>
      <dsp:txXfrm rot="-5400000">
        <a:off x="1021333" y="74390"/>
        <a:ext cx="7359567" cy="1282971"/>
      </dsp:txXfrm>
    </dsp:sp>
    <dsp:sp modelId="{7513F1A9-ACDC-48CD-A37D-22980A071E14}">
      <dsp:nvSpPr>
        <dsp:cNvPr id="0" name=""/>
        <dsp:cNvSpPr/>
      </dsp:nvSpPr>
      <dsp:spPr>
        <a:xfrm rot="5400000">
          <a:off x="-228441" y="2166030"/>
          <a:ext cx="1470324" cy="102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IoT</a:t>
          </a:r>
          <a:r>
            <a:rPr lang="en-US" sz="1400" b="1" kern="1200" dirty="0" smtClean="0"/>
            <a:t> Applications</a:t>
          </a:r>
          <a:endParaRPr lang="en-US" sz="1400" b="1" kern="1200" dirty="0"/>
        </a:p>
      </dsp:txBody>
      <dsp:txXfrm rot="-5400000">
        <a:off x="-7892" y="2460094"/>
        <a:ext cx="1029226" cy="441098"/>
      </dsp:txXfrm>
    </dsp:sp>
    <dsp:sp modelId="{3AFD955F-B6E6-4229-8FE1-E0C03F661666}">
      <dsp:nvSpPr>
        <dsp:cNvPr id="0" name=""/>
        <dsp:cNvSpPr/>
      </dsp:nvSpPr>
      <dsp:spPr>
        <a:xfrm rot="5400000">
          <a:off x="3853861" y="-1291149"/>
          <a:ext cx="1763916" cy="7428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 collection of services and software that integrates data received from various </a:t>
          </a:r>
          <a:r>
            <a:rPr lang="en-US" sz="1800" b="0" i="0" kern="1200" dirty="0" err="1" smtClean="0"/>
            <a:t>IoT</a:t>
          </a:r>
          <a:r>
            <a:rPr lang="en-US" sz="1800" b="0" i="0" kern="1200" dirty="0" smtClean="0"/>
            <a:t> devices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uses machine learning or artificial intelligence technology to analyze this data and make informed decisions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decisions are communicated back to the </a:t>
          </a:r>
          <a:r>
            <a:rPr lang="en-US" sz="1800" b="0" i="0" kern="1200" dirty="0" err="1" smtClean="0"/>
            <a:t>IoT</a:t>
          </a:r>
          <a:r>
            <a:rPr lang="en-US" sz="1800" b="0" i="0" kern="1200" dirty="0" smtClean="0"/>
            <a:t> device and the </a:t>
          </a:r>
          <a:r>
            <a:rPr lang="en-US" sz="1800" b="0" i="0" kern="1200" dirty="0" err="1" smtClean="0"/>
            <a:t>IoT</a:t>
          </a:r>
          <a:r>
            <a:rPr lang="en-US" sz="1800" b="0" i="0" kern="1200" dirty="0" smtClean="0"/>
            <a:t> device then responds intelligently to inputs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-5400000">
        <a:off x="1021333" y="1627486"/>
        <a:ext cx="7342866" cy="1591702"/>
      </dsp:txXfrm>
    </dsp:sp>
    <dsp:sp modelId="{B05F593B-F1AB-4708-B53B-C8D9E075A5BC}">
      <dsp:nvSpPr>
        <dsp:cNvPr id="0" name=""/>
        <dsp:cNvSpPr/>
      </dsp:nvSpPr>
      <dsp:spPr>
        <a:xfrm rot="5400000">
          <a:off x="-228441" y="3469640"/>
          <a:ext cx="1470324" cy="102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 graphical user Interface</a:t>
          </a:r>
          <a:endParaRPr lang="en-US" sz="1300" b="1" kern="1200" dirty="0"/>
        </a:p>
      </dsp:txBody>
      <dsp:txXfrm rot="-5400000">
        <a:off x="-7892" y="3763704"/>
        <a:ext cx="1029226" cy="441098"/>
      </dsp:txXfrm>
    </dsp:sp>
    <dsp:sp modelId="{1BED67D4-7956-4A84-9020-16D4722404FB}">
      <dsp:nvSpPr>
        <dsp:cNvPr id="0" name=""/>
        <dsp:cNvSpPr/>
      </dsp:nvSpPr>
      <dsp:spPr>
        <a:xfrm rot="5400000">
          <a:off x="4390220" y="-3325"/>
          <a:ext cx="691198" cy="7460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err="1" smtClean="0"/>
            <a:t>IoT</a:t>
          </a:r>
          <a:r>
            <a:rPr lang="en-US" sz="1800" b="0" i="0" kern="1200" dirty="0" smtClean="0"/>
            <a:t> device can be managed through a graphical user interface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Common examples include a mobile application or website that can be used to register and control smart devices</a:t>
          </a:r>
          <a:endParaRPr lang="en-US" sz="1800" kern="1200" dirty="0"/>
        </a:p>
      </dsp:txBody>
      <dsp:txXfrm rot="-5400000">
        <a:off x="1005546" y="3415091"/>
        <a:ext cx="7426804" cy="623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4A688-42FF-40DD-9948-CD48B5851E6E}">
      <dsp:nvSpPr>
        <dsp:cNvPr id="0" name=""/>
        <dsp:cNvSpPr/>
      </dsp:nvSpPr>
      <dsp:spPr>
        <a:xfrm>
          <a:off x="0" y="533400"/>
          <a:ext cx="8153400" cy="1523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What is LLN?</a:t>
          </a:r>
          <a:endParaRPr lang="en-US" sz="6500" kern="1200" dirty="0"/>
        </a:p>
      </dsp:txBody>
      <dsp:txXfrm>
        <a:off x="44636" y="578036"/>
        <a:ext cx="8064128" cy="1434727"/>
      </dsp:txXfrm>
    </dsp:sp>
    <dsp:sp modelId="{BDDC1428-2AA2-4DDD-B9C9-464D1289E61E}">
      <dsp:nvSpPr>
        <dsp:cNvPr id="0" name=""/>
        <dsp:cNvSpPr/>
      </dsp:nvSpPr>
      <dsp:spPr>
        <a:xfrm>
          <a:off x="0" y="2331720"/>
          <a:ext cx="1523999" cy="152399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9F900-7B00-4C30-A852-1016BE21434C}">
      <dsp:nvSpPr>
        <dsp:cNvPr id="0" name=""/>
        <dsp:cNvSpPr/>
      </dsp:nvSpPr>
      <dsp:spPr>
        <a:xfrm>
          <a:off x="1600206" y="2286000"/>
          <a:ext cx="6537959" cy="15239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 class of network in which both the routers and their interconnect are constrained</a:t>
          </a:r>
          <a:endParaRPr lang="en-US" sz="2000" kern="1200" baseline="0" dirty="0"/>
        </a:p>
      </dsp:txBody>
      <dsp:txXfrm>
        <a:off x="1674615" y="2360409"/>
        <a:ext cx="6389141" cy="1375181"/>
      </dsp:txXfrm>
    </dsp:sp>
    <dsp:sp modelId="{4C479875-2DF9-4A67-B5A5-C456511A83FF}">
      <dsp:nvSpPr>
        <dsp:cNvPr id="0" name=""/>
        <dsp:cNvSpPr/>
      </dsp:nvSpPr>
      <dsp:spPr>
        <a:xfrm>
          <a:off x="0" y="4038600"/>
          <a:ext cx="1523999" cy="152399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E6111-DD84-4172-B3DC-6EF01D95231C}">
      <dsp:nvSpPr>
        <dsp:cNvPr id="0" name=""/>
        <dsp:cNvSpPr/>
      </dsp:nvSpPr>
      <dsp:spPr>
        <a:xfrm>
          <a:off x="1615440" y="4038600"/>
          <a:ext cx="6537959" cy="15239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LLN routers typically operate with constraints on processing power, memory, and energy (battery power)</a:t>
          </a:r>
          <a:endParaRPr lang="en-US" sz="2200" kern="1200" baseline="0" dirty="0"/>
        </a:p>
      </dsp:txBody>
      <dsp:txXfrm>
        <a:off x="1689849" y="4113009"/>
        <a:ext cx="6389141" cy="1375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A51BE8-BC55-4FFF-B54D-6E957C5B27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351075-504C-4E50-9B24-E07C5093301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1"/>
            <a:ext cx="8686799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5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6553200" cy="556260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4876800" cy="2286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ahnschrift" pitchFamily="34" charset="0"/>
              </a:rPr>
              <a:t>THANK YOU!</a:t>
            </a:r>
            <a:endParaRPr lang="en-US" sz="5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334000" cy="2057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INTERNET of THINGS (</a:t>
            </a:r>
            <a:r>
              <a:rPr lang="en-US" b="1" dirty="0" err="1" smtClean="0"/>
              <a:t>IoT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4267200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40973"/>
              </p:ext>
            </p:extLst>
          </p:nvPr>
        </p:nvGraphicFramePr>
        <p:xfrm>
          <a:off x="457200" y="457200"/>
          <a:ext cx="822960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89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04800"/>
            <a:ext cx="9220199" cy="800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9523957"/>
              </p:ext>
            </p:extLst>
          </p:nvPr>
        </p:nvGraphicFramePr>
        <p:xfrm>
          <a:off x="228600" y="1828800"/>
          <a:ext cx="8458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Alternate Process 4"/>
          <p:cNvSpPr/>
          <p:nvPr/>
        </p:nvSpPr>
        <p:spPr>
          <a:xfrm>
            <a:off x="304800" y="304800"/>
            <a:ext cx="8156575" cy="1371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How Does it works?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5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60291733"/>
              </p:ext>
            </p:extLst>
          </p:nvPr>
        </p:nvGraphicFramePr>
        <p:xfrm>
          <a:off x="609600" y="304800"/>
          <a:ext cx="8153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3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2614395"/>
              </p:ext>
            </p:extLst>
          </p:nvPr>
        </p:nvGraphicFramePr>
        <p:xfrm>
          <a:off x="533400" y="457200"/>
          <a:ext cx="8229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2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8028229"/>
              </p:ext>
            </p:extLst>
          </p:nvPr>
        </p:nvGraphicFramePr>
        <p:xfrm>
          <a:off x="228600" y="1397000"/>
          <a:ext cx="84582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14400" y="381000"/>
            <a:ext cx="7239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LLN and </a:t>
            </a:r>
            <a:r>
              <a:rPr lang="en-US" sz="6000" dirty="0" err="1" smtClean="0"/>
              <a:t>IoT</a:t>
            </a:r>
            <a:endParaRPr lang="en-US" sz="6000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1905000"/>
            <a:ext cx="510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and LLN are both used for communication and networking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9086846"/>
              </p:ext>
            </p:extLst>
          </p:nvPr>
        </p:nvGraphicFramePr>
        <p:xfrm>
          <a:off x="381000" y="381000"/>
          <a:ext cx="83058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04018204"/>
              </p:ext>
            </p:extLst>
          </p:nvPr>
        </p:nvGraphicFramePr>
        <p:xfrm>
          <a:off x="685800" y="533400"/>
          <a:ext cx="7772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7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246</TotalTime>
  <Words>434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Bahnschrift</vt:lpstr>
      <vt:lpstr>Calibri</vt:lpstr>
      <vt:lpstr>Wingdings</vt:lpstr>
      <vt:lpstr>Composite</vt:lpstr>
      <vt:lpstr>PowerPoint Presentation</vt:lpstr>
      <vt:lpstr>INTERNET of THINGS (IoT)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Narjis Ali</dc:creator>
  <cp:lastModifiedBy>Huzu</cp:lastModifiedBy>
  <cp:revision>23</cp:revision>
  <dcterms:created xsi:type="dcterms:W3CDTF">2023-05-12T10:05:51Z</dcterms:created>
  <dcterms:modified xsi:type="dcterms:W3CDTF">2023-05-28T17:21:47Z</dcterms:modified>
</cp:coreProperties>
</file>