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540289F-6F6E-4FE0-A8FE-C88886B495AA}" type="datetimeFigureOut">
              <a:rPr lang="en-US" smtClean="0"/>
              <a:t>8/22/2017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E69611F-365B-4984-A0FD-A64CF0B28010}" type="slidenum">
              <a:rPr lang="en-US" smtClean="0"/>
              <a:t>‹#›</a:t>
            </a:fld>
            <a:endParaRPr lang="en-US"/>
          </a:p>
        </p:txBody>
      </p:sp>
    </p:spTree>
    <p:extLst>
      <p:ext uri="{BB962C8B-B14F-4D97-AF65-F5344CB8AC3E}">
        <p14:creationId xmlns:p14="http://schemas.microsoft.com/office/powerpoint/2010/main" val="3910124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40289F-6F6E-4FE0-A8FE-C88886B495AA}"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69611F-365B-4984-A0FD-A64CF0B28010}" type="slidenum">
              <a:rPr lang="en-US" smtClean="0"/>
              <a:t>‹#›</a:t>
            </a:fld>
            <a:endParaRPr lang="en-US"/>
          </a:p>
        </p:txBody>
      </p:sp>
    </p:spTree>
    <p:extLst>
      <p:ext uri="{BB962C8B-B14F-4D97-AF65-F5344CB8AC3E}">
        <p14:creationId xmlns:p14="http://schemas.microsoft.com/office/powerpoint/2010/main" val="334995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40289F-6F6E-4FE0-A8FE-C88886B495AA}"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69611F-365B-4984-A0FD-A64CF0B28010}" type="slidenum">
              <a:rPr lang="en-US" smtClean="0"/>
              <a:t>‹#›</a:t>
            </a:fld>
            <a:endParaRPr lang="en-US"/>
          </a:p>
        </p:txBody>
      </p:sp>
    </p:spTree>
    <p:extLst>
      <p:ext uri="{BB962C8B-B14F-4D97-AF65-F5344CB8AC3E}">
        <p14:creationId xmlns:p14="http://schemas.microsoft.com/office/powerpoint/2010/main" val="3528961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40289F-6F6E-4FE0-A8FE-C88886B495AA}"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69611F-365B-4984-A0FD-A64CF0B28010}" type="slidenum">
              <a:rPr lang="en-US" smtClean="0"/>
              <a:t>‹#›</a:t>
            </a:fld>
            <a:endParaRPr lang="en-US"/>
          </a:p>
        </p:txBody>
      </p:sp>
    </p:spTree>
    <p:extLst>
      <p:ext uri="{BB962C8B-B14F-4D97-AF65-F5344CB8AC3E}">
        <p14:creationId xmlns:p14="http://schemas.microsoft.com/office/powerpoint/2010/main" val="3608822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40289F-6F6E-4FE0-A8FE-C88886B495AA}"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69611F-365B-4984-A0FD-A64CF0B28010}" type="slidenum">
              <a:rPr lang="en-US" smtClean="0"/>
              <a:t>‹#›</a:t>
            </a:fld>
            <a:endParaRPr lang="en-US"/>
          </a:p>
        </p:txBody>
      </p:sp>
    </p:spTree>
    <p:extLst>
      <p:ext uri="{BB962C8B-B14F-4D97-AF65-F5344CB8AC3E}">
        <p14:creationId xmlns:p14="http://schemas.microsoft.com/office/powerpoint/2010/main" val="3141811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40289F-6F6E-4FE0-A8FE-C88886B495AA}" type="datetimeFigureOut">
              <a:rPr lang="en-US" smtClean="0"/>
              <a:t>8/22/2017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9611F-365B-4984-A0FD-A64CF0B28010}" type="slidenum">
              <a:rPr lang="en-US" smtClean="0"/>
              <a:t>‹#›</a:t>
            </a:fld>
            <a:endParaRPr lang="en-US"/>
          </a:p>
        </p:txBody>
      </p:sp>
    </p:spTree>
    <p:extLst>
      <p:ext uri="{BB962C8B-B14F-4D97-AF65-F5344CB8AC3E}">
        <p14:creationId xmlns:p14="http://schemas.microsoft.com/office/powerpoint/2010/main" val="1540186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40289F-6F6E-4FE0-A8FE-C88886B495AA}" type="datetimeFigureOut">
              <a:rPr lang="en-US" smtClean="0"/>
              <a:t>8/22/2017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E69611F-365B-4984-A0FD-A64CF0B28010}" type="slidenum">
              <a:rPr lang="en-US" smtClean="0"/>
              <a:t>‹#›</a:t>
            </a:fld>
            <a:endParaRPr lang="en-US"/>
          </a:p>
        </p:txBody>
      </p:sp>
    </p:spTree>
    <p:extLst>
      <p:ext uri="{BB962C8B-B14F-4D97-AF65-F5344CB8AC3E}">
        <p14:creationId xmlns:p14="http://schemas.microsoft.com/office/powerpoint/2010/main" val="2737764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540289F-6F6E-4FE0-A8FE-C88886B495AA}"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9611F-365B-4984-A0FD-A64CF0B28010}" type="slidenum">
              <a:rPr lang="en-US" smtClean="0"/>
              <a:t>‹#›</a:t>
            </a:fld>
            <a:endParaRPr lang="en-US"/>
          </a:p>
        </p:txBody>
      </p:sp>
    </p:spTree>
    <p:extLst>
      <p:ext uri="{BB962C8B-B14F-4D97-AF65-F5344CB8AC3E}">
        <p14:creationId xmlns:p14="http://schemas.microsoft.com/office/powerpoint/2010/main" val="726219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40289F-6F6E-4FE0-A8FE-C88886B495AA}"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69611F-365B-4984-A0FD-A64CF0B28010}" type="slidenum">
              <a:rPr lang="en-US" smtClean="0"/>
              <a:t>‹#›</a:t>
            </a:fld>
            <a:endParaRPr lang="en-US"/>
          </a:p>
        </p:txBody>
      </p:sp>
    </p:spTree>
    <p:extLst>
      <p:ext uri="{BB962C8B-B14F-4D97-AF65-F5344CB8AC3E}">
        <p14:creationId xmlns:p14="http://schemas.microsoft.com/office/powerpoint/2010/main" val="2793509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40289F-6F6E-4FE0-A8FE-C88886B495AA}"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9611F-365B-4984-A0FD-A64CF0B28010}" type="slidenum">
              <a:rPr lang="en-US" smtClean="0"/>
              <a:t>‹#›</a:t>
            </a:fld>
            <a:endParaRPr lang="en-US"/>
          </a:p>
        </p:txBody>
      </p:sp>
    </p:spTree>
    <p:extLst>
      <p:ext uri="{BB962C8B-B14F-4D97-AF65-F5344CB8AC3E}">
        <p14:creationId xmlns:p14="http://schemas.microsoft.com/office/powerpoint/2010/main" val="75107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40289F-6F6E-4FE0-A8FE-C88886B495AA}"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69611F-365B-4984-A0FD-A64CF0B28010}" type="slidenum">
              <a:rPr lang="en-US" smtClean="0"/>
              <a:t>‹#›</a:t>
            </a:fld>
            <a:endParaRPr lang="en-US"/>
          </a:p>
        </p:txBody>
      </p:sp>
    </p:spTree>
    <p:extLst>
      <p:ext uri="{BB962C8B-B14F-4D97-AF65-F5344CB8AC3E}">
        <p14:creationId xmlns:p14="http://schemas.microsoft.com/office/powerpoint/2010/main" val="245632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40289F-6F6E-4FE0-A8FE-C88886B495AA}"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9611F-365B-4984-A0FD-A64CF0B28010}" type="slidenum">
              <a:rPr lang="en-US" smtClean="0"/>
              <a:t>‹#›</a:t>
            </a:fld>
            <a:endParaRPr lang="en-US"/>
          </a:p>
        </p:txBody>
      </p:sp>
    </p:spTree>
    <p:extLst>
      <p:ext uri="{BB962C8B-B14F-4D97-AF65-F5344CB8AC3E}">
        <p14:creationId xmlns:p14="http://schemas.microsoft.com/office/powerpoint/2010/main" val="392148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40289F-6F6E-4FE0-A8FE-C88886B495AA}" type="datetimeFigureOut">
              <a:rPr lang="en-US" smtClean="0"/>
              <a:t>8/22/2017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9611F-365B-4984-A0FD-A64CF0B28010}" type="slidenum">
              <a:rPr lang="en-US" smtClean="0"/>
              <a:t>‹#›</a:t>
            </a:fld>
            <a:endParaRPr lang="en-US"/>
          </a:p>
        </p:txBody>
      </p:sp>
    </p:spTree>
    <p:extLst>
      <p:ext uri="{BB962C8B-B14F-4D97-AF65-F5344CB8AC3E}">
        <p14:creationId xmlns:p14="http://schemas.microsoft.com/office/powerpoint/2010/main" val="2523191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40289F-6F6E-4FE0-A8FE-C88886B495AA}" type="datetimeFigureOut">
              <a:rPr lang="en-US" smtClean="0"/>
              <a:t>8/22/2017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9611F-365B-4984-A0FD-A64CF0B28010}" type="slidenum">
              <a:rPr lang="en-US" smtClean="0"/>
              <a:t>‹#›</a:t>
            </a:fld>
            <a:endParaRPr lang="en-US"/>
          </a:p>
        </p:txBody>
      </p:sp>
    </p:spTree>
    <p:extLst>
      <p:ext uri="{BB962C8B-B14F-4D97-AF65-F5344CB8AC3E}">
        <p14:creationId xmlns:p14="http://schemas.microsoft.com/office/powerpoint/2010/main" val="1673336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0289F-6F6E-4FE0-A8FE-C88886B495AA}" type="datetimeFigureOut">
              <a:rPr lang="en-US" smtClean="0"/>
              <a:t>8/22/2017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E69611F-365B-4984-A0FD-A64CF0B28010}" type="slidenum">
              <a:rPr lang="en-US" smtClean="0"/>
              <a:t>‹#›</a:t>
            </a:fld>
            <a:endParaRPr lang="en-US"/>
          </a:p>
        </p:txBody>
      </p:sp>
    </p:spTree>
    <p:extLst>
      <p:ext uri="{BB962C8B-B14F-4D97-AF65-F5344CB8AC3E}">
        <p14:creationId xmlns:p14="http://schemas.microsoft.com/office/powerpoint/2010/main" val="131650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40289F-6F6E-4FE0-A8FE-C88886B495AA}"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69611F-365B-4984-A0FD-A64CF0B28010}" type="slidenum">
              <a:rPr lang="en-US" smtClean="0"/>
              <a:t>‹#›</a:t>
            </a:fld>
            <a:endParaRPr lang="en-US"/>
          </a:p>
        </p:txBody>
      </p:sp>
    </p:spTree>
    <p:extLst>
      <p:ext uri="{BB962C8B-B14F-4D97-AF65-F5344CB8AC3E}">
        <p14:creationId xmlns:p14="http://schemas.microsoft.com/office/powerpoint/2010/main" val="4072687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40289F-6F6E-4FE0-A8FE-C88886B495AA}"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69611F-365B-4984-A0FD-A64CF0B28010}" type="slidenum">
              <a:rPr lang="en-US" smtClean="0"/>
              <a:t>‹#›</a:t>
            </a:fld>
            <a:endParaRPr lang="en-US"/>
          </a:p>
        </p:txBody>
      </p:sp>
    </p:spTree>
    <p:extLst>
      <p:ext uri="{BB962C8B-B14F-4D97-AF65-F5344CB8AC3E}">
        <p14:creationId xmlns:p14="http://schemas.microsoft.com/office/powerpoint/2010/main" val="4213075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540289F-6F6E-4FE0-A8FE-C88886B495AA}" type="datetimeFigureOut">
              <a:rPr lang="en-US" smtClean="0"/>
              <a:t>8/22/2017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E69611F-365B-4984-A0FD-A64CF0B28010}" type="slidenum">
              <a:rPr lang="en-US" smtClean="0"/>
              <a:t>‹#›</a:t>
            </a:fld>
            <a:endParaRPr lang="en-US"/>
          </a:p>
        </p:txBody>
      </p:sp>
    </p:spTree>
    <p:extLst>
      <p:ext uri="{BB962C8B-B14F-4D97-AF65-F5344CB8AC3E}">
        <p14:creationId xmlns:p14="http://schemas.microsoft.com/office/powerpoint/2010/main" val="1503427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66768"/>
            <a:ext cx="8825658" cy="2677648"/>
          </a:xfrm>
        </p:spPr>
        <p:txBody>
          <a:bodyPr/>
          <a:lstStyle/>
          <a:p>
            <a:r>
              <a:rPr lang="en-US" dirty="0" smtClean="0">
                <a:solidFill>
                  <a:schemeClr val="tx2">
                    <a:lumMod val="50000"/>
                  </a:schemeClr>
                </a:solidFill>
              </a:rPr>
              <a:t>Our ES Project. </a:t>
            </a:r>
            <a:endParaRPr lang="en-US" dirty="0">
              <a:solidFill>
                <a:schemeClr val="tx2">
                  <a:lumMod val="50000"/>
                </a:schemeClr>
              </a:solidFill>
            </a:endParaRPr>
          </a:p>
        </p:txBody>
      </p:sp>
      <p:sp>
        <p:nvSpPr>
          <p:cNvPr id="3" name="Subtitle 2"/>
          <p:cNvSpPr>
            <a:spLocks noGrp="1"/>
          </p:cNvSpPr>
          <p:nvPr>
            <p:ph type="subTitle" idx="1"/>
          </p:nvPr>
        </p:nvSpPr>
        <p:spPr>
          <a:xfrm>
            <a:off x="752244" y="3647827"/>
            <a:ext cx="8825658" cy="2379486"/>
          </a:xfrm>
        </p:spPr>
        <p:txBody>
          <a:bodyPr>
            <a:normAutofit fontScale="70000" lnSpcReduction="20000"/>
          </a:bodyPr>
          <a:lstStyle/>
          <a:p>
            <a:pPr algn="ctr"/>
            <a:r>
              <a:rPr lang="en-US" sz="3200" dirty="0" smtClean="0"/>
              <a:t>Data structures and algorithms</a:t>
            </a:r>
          </a:p>
          <a:p>
            <a:r>
              <a:rPr lang="en-US" sz="3200" u="sng" dirty="0" smtClean="0">
                <a:solidFill>
                  <a:schemeClr val="bg1">
                    <a:lumMod val="85000"/>
                  </a:schemeClr>
                </a:solidFill>
              </a:rPr>
              <a:t>Group Members.</a:t>
            </a:r>
          </a:p>
          <a:p>
            <a:endParaRPr lang="en-US" sz="3200" u="sng" dirty="0" smtClean="0">
              <a:solidFill>
                <a:schemeClr val="bg1">
                  <a:lumMod val="85000"/>
                </a:schemeClr>
              </a:solidFill>
            </a:endParaRPr>
          </a:p>
          <a:p>
            <a:r>
              <a:rPr lang="en-US" sz="3200" dirty="0" smtClean="0">
                <a:solidFill>
                  <a:schemeClr val="bg1">
                    <a:lumMod val="85000"/>
                  </a:schemeClr>
                </a:solidFill>
              </a:rPr>
              <a:t>M Rooshan Naeem</a:t>
            </a:r>
          </a:p>
          <a:p>
            <a:r>
              <a:rPr lang="en-US" sz="3200" dirty="0" smtClean="0">
                <a:solidFill>
                  <a:schemeClr val="bg1">
                    <a:lumMod val="85000"/>
                  </a:schemeClr>
                </a:solidFill>
              </a:rPr>
              <a:t>M </a:t>
            </a:r>
            <a:r>
              <a:rPr lang="en-US" sz="3200" dirty="0" err="1" smtClean="0">
                <a:solidFill>
                  <a:schemeClr val="bg1">
                    <a:lumMod val="85000"/>
                  </a:schemeClr>
                </a:solidFill>
              </a:rPr>
              <a:t>samiullah</a:t>
            </a:r>
            <a:r>
              <a:rPr lang="en-US" sz="3200" dirty="0" smtClean="0">
                <a:solidFill>
                  <a:schemeClr val="bg1">
                    <a:lumMod val="85000"/>
                  </a:schemeClr>
                </a:solidFill>
              </a:rPr>
              <a:t> </a:t>
            </a:r>
            <a:r>
              <a:rPr lang="en-US" sz="3200" dirty="0" err="1" smtClean="0">
                <a:solidFill>
                  <a:schemeClr val="bg1">
                    <a:lumMod val="85000"/>
                  </a:schemeClr>
                </a:solidFill>
              </a:rPr>
              <a:t>bilal</a:t>
            </a:r>
            <a:endParaRPr lang="en-US" sz="3200" dirty="0" smtClean="0">
              <a:solidFill>
                <a:schemeClr val="bg1">
                  <a:lumMod val="85000"/>
                </a:schemeClr>
              </a:solidFill>
            </a:endParaRPr>
          </a:p>
          <a:p>
            <a:r>
              <a:rPr lang="en-US" sz="3200" dirty="0" smtClean="0">
                <a:solidFill>
                  <a:schemeClr val="bg1">
                    <a:lumMod val="85000"/>
                  </a:schemeClr>
                </a:solidFill>
              </a:rPr>
              <a:t>Faizan </a:t>
            </a:r>
            <a:r>
              <a:rPr lang="en-US" sz="3200" dirty="0" err="1" smtClean="0">
                <a:solidFill>
                  <a:schemeClr val="bg1">
                    <a:lumMod val="85000"/>
                  </a:schemeClr>
                </a:solidFill>
              </a:rPr>
              <a:t>zafar</a:t>
            </a:r>
            <a:endParaRPr lang="en-US" sz="3200" dirty="0">
              <a:solidFill>
                <a:schemeClr val="bg1">
                  <a:lumMod val="85000"/>
                </a:schemeClr>
              </a:solidFill>
            </a:endParaRPr>
          </a:p>
        </p:txBody>
      </p:sp>
    </p:spTree>
    <p:extLst>
      <p:ext uri="{BB962C8B-B14F-4D97-AF65-F5344CB8AC3E}">
        <p14:creationId xmlns:p14="http://schemas.microsoft.com/office/powerpoint/2010/main" val="1177288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Basically our Project??</a:t>
            </a:r>
            <a:endParaRPr lang="en-US" dirty="0"/>
          </a:p>
        </p:txBody>
      </p:sp>
      <p:sp>
        <p:nvSpPr>
          <p:cNvPr id="3" name="Content Placeholder 2"/>
          <p:cNvSpPr>
            <a:spLocks noGrp="1"/>
          </p:cNvSpPr>
          <p:nvPr>
            <p:ph idx="1"/>
          </p:nvPr>
        </p:nvSpPr>
        <p:spPr/>
        <p:txBody>
          <a:bodyPr/>
          <a:lstStyle/>
          <a:p>
            <a:r>
              <a:rPr lang="en-US" dirty="0" smtClean="0"/>
              <a:t>Project Title: </a:t>
            </a:r>
          </a:p>
          <a:p>
            <a:pPr marL="0" indent="0">
              <a:buNone/>
            </a:pPr>
            <a:r>
              <a:rPr lang="en-US" sz="3200" b="1" dirty="0" smtClean="0"/>
              <a:t>      “Spell Checker And Anagram Solver </a:t>
            </a:r>
            <a:r>
              <a:rPr lang="en-US" sz="3200" b="1" dirty="0" smtClean="0">
                <a:sym typeface="Wingdings" panose="05000000000000000000" pitchFamily="2" charset="2"/>
              </a:rPr>
              <a:t></a:t>
            </a:r>
            <a:r>
              <a:rPr lang="en-US" sz="3200" b="1" dirty="0" smtClean="0"/>
              <a:t>”</a:t>
            </a:r>
          </a:p>
          <a:p>
            <a:pPr marL="0" indent="0">
              <a:buNone/>
            </a:pPr>
            <a:endParaRPr lang="en-US" sz="3200" b="1" dirty="0"/>
          </a:p>
        </p:txBody>
      </p:sp>
    </p:spTree>
    <p:extLst>
      <p:ext uri="{BB962C8B-B14F-4D97-AF65-F5344CB8AC3E}">
        <p14:creationId xmlns:p14="http://schemas.microsoft.com/office/powerpoint/2010/main" val="248682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Spell Checker</a:t>
            </a:r>
            <a:endParaRPr lang="en-US" dirty="0"/>
          </a:p>
        </p:txBody>
      </p:sp>
      <p:sp>
        <p:nvSpPr>
          <p:cNvPr id="3" name="Content Placeholder 2"/>
          <p:cNvSpPr>
            <a:spLocks noGrp="1"/>
          </p:cNvSpPr>
          <p:nvPr>
            <p:ph idx="1"/>
          </p:nvPr>
        </p:nvSpPr>
        <p:spPr/>
        <p:txBody>
          <a:bodyPr/>
          <a:lstStyle/>
          <a:p>
            <a:r>
              <a:rPr lang="en-US" dirty="0" smtClean="0"/>
              <a:t>As its name implies it checks the spelling.</a:t>
            </a:r>
          </a:p>
          <a:p>
            <a:r>
              <a:rPr lang="en-US" dirty="0" smtClean="0"/>
              <a:t>User enters incorrect </a:t>
            </a:r>
            <a:r>
              <a:rPr lang="en-US" dirty="0" err="1" smtClean="0"/>
              <a:t>speeling</a:t>
            </a:r>
            <a:r>
              <a:rPr lang="en-US" dirty="0" smtClean="0"/>
              <a:t> of a </a:t>
            </a:r>
            <a:r>
              <a:rPr lang="en-US" dirty="0" err="1" smtClean="0"/>
              <a:t>word.No</a:t>
            </a:r>
            <a:r>
              <a:rPr lang="en-US" dirty="0" smtClean="0"/>
              <a:t> </a:t>
            </a:r>
            <a:r>
              <a:rPr lang="en-US" dirty="0" err="1" smtClean="0"/>
              <a:t>problem,our</a:t>
            </a:r>
            <a:r>
              <a:rPr lang="en-US" dirty="0" smtClean="0"/>
              <a:t> Spell checker will take this word as an input and returns as a result the correct word.</a:t>
            </a:r>
            <a:endParaRPr lang="en-US" dirty="0"/>
          </a:p>
        </p:txBody>
      </p:sp>
      <p:pic>
        <p:nvPicPr>
          <p:cNvPr id="4" name="Picture 3"/>
          <p:cNvPicPr>
            <a:picLocks noChangeAspect="1"/>
          </p:cNvPicPr>
          <p:nvPr/>
        </p:nvPicPr>
        <p:blipFill>
          <a:blip r:embed="rId2"/>
          <a:stretch>
            <a:fillRect/>
          </a:stretch>
        </p:blipFill>
        <p:spPr>
          <a:xfrm>
            <a:off x="2249581" y="3684494"/>
            <a:ext cx="8306360" cy="2335306"/>
          </a:xfrm>
          <a:prstGeom prst="rect">
            <a:avLst/>
          </a:prstGeom>
        </p:spPr>
      </p:pic>
    </p:spTree>
    <p:extLst>
      <p:ext uri="{BB962C8B-B14F-4D97-AF65-F5344CB8AC3E}">
        <p14:creationId xmlns:p14="http://schemas.microsoft.com/office/powerpoint/2010/main" val="2941224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 what is Anagram?</a:t>
            </a:r>
            <a:endParaRPr lang="en-US" dirty="0"/>
          </a:p>
        </p:txBody>
      </p:sp>
      <p:sp>
        <p:nvSpPr>
          <p:cNvPr id="3" name="Content Placeholder 2"/>
          <p:cNvSpPr>
            <a:spLocks noGrp="1"/>
          </p:cNvSpPr>
          <p:nvPr>
            <p:ph idx="1"/>
          </p:nvPr>
        </p:nvSpPr>
        <p:spPr/>
        <p:txBody>
          <a:bodyPr/>
          <a:lstStyle/>
          <a:p>
            <a:r>
              <a:rPr lang="en-US" dirty="0" smtClean="0"/>
              <a:t>Anagram is basically jumbled word</a:t>
            </a:r>
          </a:p>
          <a:p>
            <a:r>
              <a:rPr lang="en-US" dirty="0" smtClean="0"/>
              <a:t>And out of these jumbled word Our anagram function returns the possible words that can be make.</a:t>
            </a:r>
          </a:p>
          <a:p>
            <a:r>
              <a:rPr lang="en-US" dirty="0" smtClean="0"/>
              <a:t>User can enter letters of any length and will get as a result proper words.</a:t>
            </a:r>
          </a:p>
          <a:p>
            <a:endParaRPr lang="en-US" dirty="0"/>
          </a:p>
        </p:txBody>
      </p:sp>
    </p:spTree>
    <p:extLst>
      <p:ext uri="{BB962C8B-B14F-4D97-AF65-F5344CB8AC3E}">
        <p14:creationId xmlns:p14="http://schemas.microsoft.com/office/powerpoint/2010/main" val="229358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Anagram Solving Game.</a:t>
            </a:r>
            <a:endParaRPr lang="en-US" dirty="0"/>
          </a:p>
        </p:txBody>
      </p:sp>
      <p:sp>
        <p:nvSpPr>
          <p:cNvPr id="3" name="Content Placeholder 2"/>
          <p:cNvSpPr>
            <a:spLocks noGrp="1"/>
          </p:cNvSpPr>
          <p:nvPr>
            <p:ph idx="1"/>
          </p:nvPr>
        </p:nvSpPr>
        <p:spPr/>
        <p:txBody>
          <a:bodyPr/>
          <a:lstStyle/>
          <a:p>
            <a:r>
              <a:rPr lang="en-US" dirty="0" smtClean="0"/>
              <a:t>So there is a game too</a:t>
            </a:r>
          </a:p>
          <a:p>
            <a:r>
              <a:rPr lang="en-US" dirty="0" smtClean="0"/>
              <a:t>That is System generates some random letters and using these letters the player has to make all possible words of any length of course not more than the length of given letters</a:t>
            </a:r>
          </a:p>
          <a:p>
            <a:r>
              <a:rPr lang="en-US" dirty="0" smtClean="0"/>
              <a:t>Stats of each player is maintained and stored.</a:t>
            </a:r>
          </a:p>
          <a:p>
            <a:r>
              <a:rPr lang="en-US" dirty="0" smtClean="0"/>
              <a:t>If there is tie between two players then on the basis of time the players consume in solving that anagram, a Winner is selected.</a:t>
            </a:r>
          </a:p>
          <a:p>
            <a:endParaRPr lang="en-US" dirty="0"/>
          </a:p>
        </p:txBody>
      </p:sp>
    </p:spTree>
    <p:extLst>
      <p:ext uri="{BB962C8B-B14F-4D97-AF65-F5344CB8AC3E}">
        <p14:creationId xmlns:p14="http://schemas.microsoft.com/office/powerpoint/2010/main" val="267160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a:t>
            </a:r>
            <a:endParaRPr lang="en-US" dirty="0"/>
          </a:p>
        </p:txBody>
      </p:sp>
      <p:pic>
        <p:nvPicPr>
          <p:cNvPr id="4" name="Content Placeholder 3"/>
          <p:cNvPicPr>
            <a:picLocks noGrp="1" noChangeAspect="1"/>
          </p:cNvPicPr>
          <p:nvPr>
            <p:ph idx="1"/>
          </p:nvPr>
        </p:nvPicPr>
        <p:blipFill>
          <a:blip r:embed="rId2"/>
          <a:stretch>
            <a:fillRect/>
          </a:stretch>
        </p:blipFill>
        <p:spPr>
          <a:xfrm>
            <a:off x="1154954" y="2631047"/>
            <a:ext cx="5824070" cy="3635281"/>
          </a:xfrm>
          <a:prstGeom prst="rect">
            <a:avLst/>
          </a:prstGeom>
        </p:spPr>
      </p:pic>
      <p:pic>
        <p:nvPicPr>
          <p:cNvPr id="5" name="Picture 4"/>
          <p:cNvPicPr>
            <a:picLocks noChangeAspect="1"/>
          </p:cNvPicPr>
          <p:nvPr/>
        </p:nvPicPr>
        <p:blipFill>
          <a:blip r:embed="rId3"/>
          <a:stretch>
            <a:fillRect/>
          </a:stretch>
        </p:blipFill>
        <p:spPr>
          <a:xfrm>
            <a:off x="7231438" y="3303025"/>
            <a:ext cx="3405186" cy="2291323"/>
          </a:xfrm>
          <a:prstGeom prst="rect">
            <a:avLst/>
          </a:prstGeom>
        </p:spPr>
      </p:pic>
    </p:spTree>
    <p:extLst>
      <p:ext uri="{BB962C8B-B14F-4D97-AF65-F5344CB8AC3E}">
        <p14:creationId xmlns:p14="http://schemas.microsoft.com/office/powerpoint/2010/main" val="304926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it!</a:t>
            </a:r>
            <a:endParaRPr lang="en-US" dirty="0"/>
          </a:p>
        </p:txBody>
      </p:sp>
      <p:pic>
        <p:nvPicPr>
          <p:cNvPr id="4" name="Content Placeholder 3" descr="bye.gif"/>
          <p:cNvPicPr>
            <a:picLocks noGrp="1" noChangeAspect="1"/>
          </p:cNvPicPr>
          <p:nvPr>
            <p:ph idx="1"/>
          </p:nvPr>
        </p:nvPicPr>
        <p:blipFill>
          <a:blip r:embed="rId2"/>
          <a:stretch>
            <a:fillRect/>
          </a:stretch>
        </p:blipFill>
        <p:spPr bwMode="auto">
          <a:xfrm>
            <a:off x="2453482" y="2634409"/>
            <a:ext cx="3059812" cy="2717520"/>
          </a:xfrm>
          <a:prstGeom prst="rect">
            <a:avLst/>
          </a:prstGeom>
          <a:noFill/>
          <a:ln w="9525">
            <a:noFill/>
            <a:miter lim="800000"/>
            <a:headEnd/>
            <a:tailEnd/>
          </a:ln>
          <a:effectLst/>
        </p:spPr>
      </p:pic>
      <p:sp>
        <p:nvSpPr>
          <p:cNvPr id="5" name="TextBox 4"/>
          <p:cNvSpPr txBox="1"/>
          <p:nvPr/>
        </p:nvSpPr>
        <p:spPr>
          <a:xfrm>
            <a:off x="5298141" y="4520932"/>
            <a:ext cx="4061011" cy="830997"/>
          </a:xfrm>
          <a:prstGeom prst="rect">
            <a:avLst/>
          </a:prstGeom>
          <a:noFill/>
        </p:spPr>
        <p:txBody>
          <a:bodyPr wrap="square" rtlCol="0">
            <a:spAutoFit/>
          </a:bodyPr>
          <a:lstStyle/>
          <a:p>
            <a:r>
              <a:rPr lang="en-US" sz="4800" dirty="0" smtClean="0"/>
              <a:t>Thank You!</a:t>
            </a:r>
            <a:endParaRPr lang="en-US" sz="4800" dirty="0"/>
          </a:p>
        </p:txBody>
      </p:sp>
    </p:spTree>
    <p:extLst>
      <p:ext uri="{BB962C8B-B14F-4D97-AF65-F5344CB8AC3E}">
        <p14:creationId xmlns:p14="http://schemas.microsoft.com/office/powerpoint/2010/main" val="33479341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36</TotalTime>
  <Words>203</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Ion Boardroom</vt:lpstr>
      <vt:lpstr>Our ES Project. </vt:lpstr>
      <vt:lpstr>What is Basically our Project??</vt:lpstr>
      <vt:lpstr>Spell Checker</vt:lpstr>
      <vt:lpstr>Ok what is Anagram?</vt:lpstr>
      <vt:lpstr>Anagram Solving Game.</vt:lpstr>
      <vt:lpstr>Game….</vt:lpstr>
      <vt:lpstr>That’s 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ES Project.</dc:title>
  <dc:creator>Rooshan Naeem</dc:creator>
  <cp:lastModifiedBy>Faizan Zafar</cp:lastModifiedBy>
  <cp:revision>5</cp:revision>
  <dcterms:created xsi:type="dcterms:W3CDTF">2015-12-30T17:07:27Z</dcterms:created>
  <dcterms:modified xsi:type="dcterms:W3CDTF">2017-08-22T16:22:39Z</dcterms:modified>
</cp:coreProperties>
</file>