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63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16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8BE45-D412-4D48-A79F-B00C7372D31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27E01-5CC0-479A-9F4F-C84A7BE6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Detect colored</a:t>
            </a:r>
            <a:r>
              <a:rPr lang="en-US" baseline="0" dirty="0"/>
              <a:t> image convert it to HSV, define upper and lower bounds for H,S,V in order to turn desired region white and background as black.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Morphological operation is applied on the region of interested (ROI) to form a proper circle, fills gaps in the boundary.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Guassian</a:t>
            </a:r>
            <a:r>
              <a:rPr lang="en-US" dirty="0"/>
              <a:t> Blur is used to</a:t>
            </a:r>
            <a:r>
              <a:rPr lang="en-US" baseline="0" dirty="0"/>
              <a:t> smooth the image and reduce noise.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Circular Hough Transform is used to detect circular parts(traffic light) in image within specific limit.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7E01-5CC0-479A-9F4F-C84A7BE636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project, I have made significant progress in lane detection. I have extracted the Edge Drawing (ED) lines from the images. For extracting ED lines, first of all I apply the Gaussian filter to smooth the image. Then I calculate the gradient map of the image along with the direction map. Then I compute the anchor points which are pixels with a very high probability of being edge elements. The anchors correspond to pixels where the gradient operator produces maximal values. Then I connect the anchors by drawing edges between them. This is known as edge drawing. I have implemented Smart Routing algorithm for edge drawing. Finally, I extract the line segments from the chain of edge pixels using least square line fitting method.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7E01-5CC0-479A-9F4F-C84A7BE636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8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1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2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6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913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24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9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6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6629593/" TargetMode="External"/><Relationship Id="rId2" Type="http://schemas.openxmlformats.org/officeDocument/2006/relationships/hyperlink" Target="http://www.ijsce.org/attachments/File/ICCIN-2K14/16-ICCIN-2k1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eeexplore.ieee.org/stamp/stamp.jsp?arnumber=6097058" TargetMode="External"/><Relationship Id="rId5" Type="http://schemas.openxmlformats.org/officeDocument/2006/relationships/hyperlink" Target="http://ieeexplore.ieee.org/document/6424684/" TargetMode="External"/><Relationship Id="rId4" Type="http://schemas.openxmlformats.org/officeDocument/2006/relationships/hyperlink" Target="http://ieeexplore.ieee.org/stamp/stamp.jsp?arnumber=74370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8342" y="1534886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/>
              <a:t>Traffic signal &amp; lane detection</a:t>
            </a:r>
          </a:p>
        </p:txBody>
      </p:sp>
    </p:spTree>
    <p:extLst>
      <p:ext uri="{BB962C8B-B14F-4D97-AF65-F5344CB8AC3E}">
        <p14:creationId xmlns:p14="http://schemas.microsoft.com/office/powerpoint/2010/main" val="292154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2" y="2407920"/>
            <a:ext cx="966216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Environment detection for vehicles is a complex task that involves many sub-processes.</a:t>
            </a:r>
          </a:p>
          <a:p>
            <a:r>
              <a:rPr lang="en-US" sz="2800" dirty="0"/>
              <a:t>Our project is sub-component of this complex task</a:t>
            </a:r>
          </a:p>
          <a:p>
            <a:r>
              <a:rPr lang="en-US" sz="2800" dirty="0"/>
              <a:t>This project detects traffic signals on video capture &amp; lane markings using OpenCV and Python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181081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traffic signal detection</a:t>
            </a:r>
          </a:p>
        </p:txBody>
      </p:sp>
      <p:pic>
        <p:nvPicPr>
          <p:cNvPr id="5" name="Picture 4" descr="C:\Users\User\Downloads\Untitled Dia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35" y="3380014"/>
            <a:ext cx="11042877" cy="997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45440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lane detection</a:t>
            </a:r>
          </a:p>
        </p:txBody>
      </p:sp>
      <p:pic>
        <p:nvPicPr>
          <p:cNvPr id="4" name="Picture 3" descr="C:\Users\User\Downloads\Untitled Diagram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94" y="2253343"/>
            <a:ext cx="9110409" cy="3119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948769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139" y="214266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1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9049196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lvl="0"/>
            <a:r>
              <a:rPr lang="en-US" dirty="0"/>
              <a:t>Traffic Light Detection, </a:t>
            </a:r>
            <a:r>
              <a:rPr lang="en-US" u="sng" dirty="0">
                <a:hlinkClick r:id="rId2"/>
              </a:rPr>
              <a:t>http://www.ijsce.org/attachments/File/ICCIN-2K14/16-ICCIN-2k14.pdf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lvl="0"/>
            <a:r>
              <a:rPr lang="en-US" dirty="0"/>
              <a:t>An Efficient Lane Detection Algorithm for Lane Departure Detection, </a:t>
            </a:r>
            <a:r>
              <a:rPr lang="en-US" u="sng" dirty="0">
                <a:hlinkClick r:id="rId3"/>
              </a:rPr>
              <a:t>http://ieeexplore.ieee.org/document/6629593/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lvl="0"/>
            <a:r>
              <a:rPr lang="en-US" dirty="0"/>
              <a:t>Traffic Light Detection using Hough Transform, </a:t>
            </a:r>
            <a:r>
              <a:rPr lang="en-US" u="sng" dirty="0">
                <a:hlinkClick r:id="rId4"/>
              </a:rPr>
              <a:t>http://ieeexplore.ieee.org/stamp/stamp.jsp?arnumber=7437004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lvl="0"/>
            <a:r>
              <a:rPr lang="en-US" dirty="0"/>
              <a:t>Vanishing Point Estimation Method , </a:t>
            </a:r>
            <a:r>
              <a:rPr lang="en-US" u="sng" dirty="0">
                <a:hlinkClick r:id="rId5"/>
              </a:rPr>
              <a:t>http://ieeexplore.ieee.org/document/6424684/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lvl="0"/>
            <a:r>
              <a:rPr lang="en-US" dirty="0"/>
              <a:t> A Novel Lane Detection System with Efficient Ground Truth Generation, </a:t>
            </a:r>
            <a:r>
              <a:rPr lang="en-US" u="sng" dirty="0">
                <a:hlinkClick r:id="rId6"/>
              </a:rPr>
              <a:t>http://ieeexplore.ieee.org/stamp/stamp.jsp?arnumber=6097058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5137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301</Words>
  <Application>Microsoft Office PowerPoint</Application>
  <PresentationFormat>Widescreen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PowerPoint Presentation</vt:lpstr>
      <vt:lpstr>Introduction </vt:lpstr>
      <vt:lpstr>Approach for traffic signal detection</vt:lpstr>
      <vt:lpstr>Approach for lane detection</vt:lpstr>
      <vt:lpstr>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signal &amp; lane detection</dc:title>
  <dc:creator>Usama_Ishfaq</dc:creator>
  <cp:lastModifiedBy>Faizan Zafar</cp:lastModifiedBy>
  <cp:revision>17</cp:revision>
  <dcterms:created xsi:type="dcterms:W3CDTF">2018-01-07T06:18:18Z</dcterms:created>
  <dcterms:modified xsi:type="dcterms:W3CDTF">2021-01-26T02:54:39Z</dcterms:modified>
</cp:coreProperties>
</file>