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621fe65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621fe65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621fe6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621fe6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621fe65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621fe65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621fe65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621fe65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c621fe6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c621fe65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897cc7a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897cc7a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621fe65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621fe65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621fe65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621fe65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621fe65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621fe65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621fe65f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621fe65f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621fe6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621fe6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621fe65f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621fe65f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621fe6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621fe6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621fe6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621fe6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ctrTitle"/>
          </p:nvPr>
        </p:nvSpPr>
        <p:spPr>
          <a:xfrm>
            <a:off x="311700" y="16990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- III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statement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operation requires pre-work (e.g. opening) and post-work (e.g. closing)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00" y="2187275"/>
            <a:ext cx="7963601" cy="18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Syntax error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Wrong code. E.g.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1+2 3 4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Compilation error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wrong code, but more subtle (e.g. printing a variable that is not defined)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Runtime error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Errors that happen when the code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not the fault of the programmer (e.g. user enters text when number is asked)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512025" y="4038000"/>
            <a:ext cx="8320200" cy="531000"/>
          </a:xfrm>
          <a:prstGeom prst="rect">
            <a:avLst/>
          </a:prstGeom>
          <a:noFill/>
          <a:ln w="19050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Errors, when anticipated can be stopped </a:t>
            </a:r>
            <a:r>
              <a:rPr lang="en" sz="1800" b="1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it stops the code</a:t>
            </a:r>
            <a:endParaRPr sz="1800"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Try...except</a:t>
            </a:r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0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error, until it stops the program is called an Exception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can be created by an user if necessary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can be stopped using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try...except</a:t>
            </a:r>
            <a:r>
              <a:rPr lang="en"/>
              <a:t> blocks.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"/>
              <a:t> blocks are optional but useful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0" y="2725763"/>
            <a:ext cx="410234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575" y="1100300"/>
            <a:ext cx="3673549" cy="30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Try...except</a:t>
            </a:r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00" y="1222375"/>
            <a:ext cx="6362700" cy="327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9"/>
          <p:cNvCxnSpPr/>
          <p:nvPr/>
        </p:nvCxnSpPr>
        <p:spPr>
          <a:xfrm rot="10800000" flipH="1">
            <a:off x="3525975" y="1698850"/>
            <a:ext cx="3002400" cy="9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39"/>
          <p:cNvSpPr txBox="1"/>
          <p:nvPr/>
        </p:nvSpPr>
        <p:spPr>
          <a:xfrm>
            <a:off x="6621375" y="1361525"/>
            <a:ext cx="201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List a only has 3 elements</a:t>
            </a:r>
            <a:endParaRPr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39"/>
          <p:cNvCxnSpPr/>
          <p:nvPr/>
        </p:nvCxnSpPr>
        <p:spPr>
          <a:xfrm>
            <a:off x="4387100" y="3444500"/>
            <a:ext cx="25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9"/>
          <p:cNvSpPr txBox="1"/>
          <p:nvPr/>
        </p:nvSpPr>
        <p:spPr>
          <a:xfrm>
            <a:off x="6982125" y="3130325"/>
            <a:ext cx="1652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stops execution and comes here</a:t>
            </a:r>
            <a:endParaRPr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3" name="Google Shape;223;p39"/>
          <p:cNvCxnSpPr/>
          <p:nvPr/>
        </p:nvCxnSpPr>
        <p:spPr>
          <a:xfrm>
            <a:off x="6027900" y="4387100"/>
            <a:ext cx="8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9"/>
          <p:cNvSpPr txBox="1"/>
          <p:nvPr/>
        </p:nvSpPr>
        <p:spPr>
          <a:xfrm>
            <a:off x="6982125" y="4089800"/>
            <a:ext cx="1431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resumes again (optional)</a:t>
            </a:r>
            <a:endParaRPr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remove errors from your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inspect your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important part of software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or less like this: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350" y="2597300"/>
            <a:ext cx="3819300" cy="2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Variables</a:t>
            </a:r>
            <a:r>
              <a:rPr lang="en"/>
              <a:t> are non-persistent data storage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numbers, text, containers and more.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variables are weakly typed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Arithmetic operators</a:t>
            </a:r>
            <a:r>
              <a:rPr lang="en"/>
              <a:t> are used for numeric calculation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 (+), subtraction (-), multiplication (*), division (/), power(**), modulo (%) etc.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Boolean operators</a:t>
            </a:r>
            <a:r>
              <a:rPr lang="en"/>
              <a:t> are used for comparison and logic calculation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comparison operators: Equality (==), inequality (!=), greater than (&gt;), less than (&lt;) etc.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logical operators: and, not, or, in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Conditionals </a:t>
            </a:r>
            <a:r>
              <a:rPr lang="en"/>
              <a:t>help in branching decisions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Loops</a:t>
            </a:r>
            <a:r>
              <a:rPr lang="en"/>
              <a:t> are used for repetitive tasks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loops are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continue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break </a:t>
            </a:r>
            <a:r>
              <a:rPr lang="en"/>
              <a:t>statements are loop modifiers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4663800" y="1152475"/>
            <a:ext cx="40521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something</a:t>
            </a: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607D8B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br>
              <a:rPr lang="en" sz="1800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b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607D8B"/>
                </a:solidFill>
                <a:latin typeface="Proxima Nova"/>
                <a:ea typeface="Proxima Nova"/>
                <a:cs typeface="Proxima Nova"/>
                <a:sym typeface="Proxima Nova"/>
              </a:rPr>
              <a:t>Do that</a:t>
            </a:r>
            <a:endParaRPr sz="1800">
              <a:solidFill>
                <a:srgbClr val="607D8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800" y="2597300"/>
            <a:ext cx="3819300" cy="2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/>
              <a:t>Functions </a:t>
            </a:r>
            <a:r>
              <a:rPr lang="en"/>
              <a:t>are modular code-blocks for a specific purpose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00" y="1955525"/>
            <a:ext cx="6259525" cy="23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Modules </a:t>
            </a:r>
            <a:r>
              <a:rPr lang="en"/>
              <a:t>and </a:t>
            </a:r>
            <a:r>
              <a:rPr lang="en" b="1"/>
              <a:t>packages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Modules</a:t>
            </a:r>
            <a:r>
              <a:rPr lang="en" sz="1800"/>
              <a:t> are simply python files other than the </a:t>
            </a:r>
            <a:r>
              <a:rPr lang="en" sz="1800" i="1"/>
              <a:t>calling </a:t>
            </a:r>
            <a:r>
              <a:rPr lang="en" sz="1800"/>
              <a:t>file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Packages</a:t>
            </a:r>
            <a:r>
              <a:rPr lang="en" sz="1800"/>
              <a:t> are folders containing python modules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Import statements </a:t>
            </a:r>
            <a:r>
              <a:rPr lang="en"/>
              <a:t>are used to fetch modules and packages in the current program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311700" y="329867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l="20375" t="16472" b="17690"/>
          <a:stretch/>
        </p:blipFill>
        <p:spPr>
          <a:xfrm>
            <a:off x="835625" y="3763150"/>
            <a:ext cx="15168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311700" y="403815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4">
            <a:alphaModFix/>
          </a:blip>
          <a:srcRect t="19548" b="19554"/>
          <a:stretch/>
        </p:blipFill>
        <p:spPr>
          <a:xfrm>
            <a:off x="835625" y="4554400"/>
            <a:ext cx="19050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4235825" y="3720175"/>
            <a:ext cx="127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OR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5030700" y="339342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 rotWithShape="1">
          <a:blip r:embed="rId5">
            <a:alphaModFix/>
          </a:blip>
          <a:srcRect l="17328" t="5396" b="5396"/>
          <a:stretch/>
        </p:blipFill>
        <p:spPr>
          <a:xfrm>
            <a:off x="5741425" y="3857900"/>
            <a:ext cx="157495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/>
        </p:nvSpPr>
        <p:spPr>
          <a:xfrm>
            <a:off x="5030700" y="413290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 rotWithShape="1">
          <a:blip r:embed="rId6">
            <a:alphaModFix/>
          </a:blip>
          <a:srcRect t="8883"/>
          <a:stretch/>
        </p:blipFill>
        <p:spPr>
          <a:xfrm>
            <a:off x="5706725" y="4717200"/>
            <a:ext cx="1381125" cy="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Open/Create files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 =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Open(“filename.txt”, “r”)</a:t>
            </a:r>
            <a:r>
              <a:rPr lang="en"/>
              <a:t> to open a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“r”</a:t>
            </a:r>
            <a:r>
              <a:rPr lang="en"/>
              <a:t> here means </a:t>
            </a:r>
            <a:r>
              <a:rPr lang="en" b="1"/>
              <a:t>Read</a:t>
            </a:r>
            <a:r>
              <a:rPr lang="en"/>
              <a:t>. </a:t>
            </a:r>
            <a:r>
              <a:rPr lang="en" b="1"/>
              <a:t>“w”</a:t>
            </a:r>
            <a:r>
              <a:rPr lang="en"/>
              <a:t> for </a:t>
            </a:r>
            <a:r>
              <a:rPr lang="en" b="1"/>
              <a:t>Write</a:t>
            </a:r>
            <a:r>
              <a:rPr lang="en"/>
              <a:t> and </a:t>
            </a:r>
            <a:r>
              <a:rPr lang="en" b="1"/>
              <a:t>“a”</a:t>
            </a:r>
            <a:r>
              <a:rPr lang="en"/>
              <a:t> for </a:t>
            </a:r>
            <a:r>
              <a:rPr lang="en" b="1"/>
              <a:t>Append</a:t>
            </a:r>
            <a:r>
              <a:rPr lang="en"/>
              <a:t> also works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file doesn’t exist, opening it in </a:t>
            </a:r>
            <a:r>
              <a:rPr lang="en" b="1"/>
              <a:t>“w” </a:t>
            </a:r>
            <a:r>
              <a:rPr lang="en"/>
              <a:t>mode will create the file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close an opened file, otherwise written data can be lost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file.close()</a:t>
            </a:r>
            <a:r>
              <a:rPr lang="en"/>
              <a:t> - closes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from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file.read()</a:t>
            </a:r>
            <a:r>
              <a:rPr lang="en"/>
              <a:t> - reads the whole file and returns it as a string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file.read(5)</a:t>
            </a:r>
            <a:r>
              <a:rPr lang="en"/>
              <a:t> - reads first 5 characters and returns it as a string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file.readline()</a:t>
            </a:r>
            <a:r>
              <a:rPr lang="en"/>
              <a:t>- reads one line of the file and returns it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to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file.write(“Hello world!”)</a:t>
            </a:r>
            <a:r>
              <a:rPr lang="en"/>
              <a:t> - write a string to the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>
                <a:solidFill>
                  <a:schemeClr val="dk1"/>
                </a:solidFill>
              </a:rPr>
              <a:t>sample_file.txt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3956550" y="1152475"/>
            <a:ext cx="487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>
                <a:solidFill>
                  <a:schemeClr val="dk1"/>
                </a:solidFill>
              </a:rPr>
              <a:t>file_handling.py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47" y="1633288"/>
            <a:ext cx="5034500" cy="22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25" y="1790400"/>
            <a:ext cx="3805100" cy="19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749250" y="4247450"/>
            <a:ext cx="7645500" cy="437700"/>
          </a:xfrm>
          <a:prstGeom prst="rect">
            <a:avLst/>
          </a:prstGeom>
          <a:noFill/>
          <a:ln w="19050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Output&gt; This is line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</a:t>
            </a:r>
            <a:endParaRPr dirty="0"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Filenames can either be </a:t>
            </a:r>
            <a:r>
              <a:rPr lang="en" i="1"/>
              <a:t>relative</a:t>
            </a:r>
            <a:r>
              <a:rPr lang="en"/>
              <a:t> of </a:t>
            </a:r>
            <a:r>
              <a:rPr lang="en" i="1"/>
              <a:t>absolute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filenames are relative to the calling python file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Absolute filenames contain the entire file-path e.g. </a:t>
            </a:r>
            <a:r>
              <a:rPr lang="en" i="1"/>
              <a:t>c:\some-folder\some-file.txt</a:t>
            </a:r>
            <a:br>
              <a:rPr lang="en" i="1"/>
            </a:b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file.readline()</a:t>
            </a:r>
            <a:r>
              <a:rPr lang="en"/>
              <a:t> reads a file and goes to the next 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Calling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file.readline()</a:t>
            </a:r>
            <a:r>
              <a:rPr lang="en"/>
              <a:t> second time returns the second line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file.write()</a:t>
            </a:r>
            <a:r>
              <a:rPr lang="en"/>
              <a:t> overwrites any previous information in the file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</a:t>
            </a:r>
            <a:r>
              <a:rPr lang="en" b="1"/>
              <a:t>“+”</a:t>
            </a:r>
            <a:r>
              <a:rPr lang="en"/>
              <a:t> after </a:t>
            </a:r>
            <a:r>
              <a:rPr lang="en" b="1"/>
              <a:t>“r”</a:t>
            </a:r>
            <a:r>
              <a:rPr lang="en"/>
              <a:t> or </a:t>
            </a:r>
            <a:r>
              <a:rPr lang="en" b="1"/>
              <a:t>“w”</a:t>
            </a:r>
            <a:r>
              <a:rPr lang="en"/>
              <a:t> allows both read and write (e.g. </a:t>
            </a:r>
            <a:r>
              <a:rPr lang="en" b="1"/>
              <a:t>“r+”</a:t>
            </a:r>
            <a:r>
              <a:rPr lang="en"/>
              <a:t>, </a:t>
            </a:r>
            <a:r>
              <a:rPr lang="en" b="1"/>
              <a:t>“w+”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Office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Proxima Nova</vt:lpstr>
      <vt:lpstr>Alfa Slab One</vt:lpstr>
      <vt:lpstr>Arial</vt:lpstr>
      <vt:lpstr>Roboto Mono</vt:lpstr>
      <vt:lpstr>Gameday</vt:lpstr>
      <vt:lpstr>Gameday</vt:lpstr>
      <vt:lpstr>Fundamentals - III</vt:lpstr>
      <vt:lpstr>Recap...</vt:lpstr>
      <vt:lpstr>Recap...</vt:lpstr>
      <vt:lpstr>Recap...</vt:lpstr>
      <vt:lpstr>Recap...</vt:lpstr>
      <vt:lpstr>File Handling</vt:lpstr>
      <vt:lpstr>File Handling</vt:lpstr>
      <vt:lpstr>File Handling</vt:lpstr>
      <vt:lpstr>File Handling</vt:lpstr>
      <vt:lpstr>With statement</vt:lpstr>
      <vt:lpstr>Errors</vt:lpstr>
      <vt:lpstr>Try...except</vt:lpstr>
      <vt:lpstr>Try...except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- III</dc:title>
  <cp:lastModifiedBy>Faizan Zafar</cp:lastModifiedBy>
  <cp:revision>2</cp:revision>
  <dcterms:modified xsi:type="dcterms:W3CDTF">2020-04-26T14:41:02Z</dcterms:modified>
</cp:coreProperties>
</file>