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2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</p:sldIdLst>
  <p:sldSz cx="9144000" cy="5143500" type="screen16x9"/>
  <p:notesSz cx="6858000" cy="9144000"/>
  <p:embeddedFontLst>
    <p:embeddedFont>
      <p:font typeface="Alfa Slab One" panose="020B0604020202020204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Proxima Nova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c621fe65f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c621fe65f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dc863306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dc863306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dc863306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dc863306a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c863306a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c863306a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dc863306a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dc863306a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dc863306a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dc863306a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dc863306a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dc863306a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https://matplotlib.org/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dc863306a_2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dc863306a_2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dc863306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dc863306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Google Shape;57;p14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4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23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ownload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>
            <a:spLocks noGrp="1"/>
          </p:cNvSpPr>
          <p:nvPr>
            <p:ph type="ctrTitle"/>
          </p:nvPr>
        </p:nvSpPr>
        <p:spPr>
          <a:xfrm>
            <a:off x="311700" y="1699000"/>
            <a:ext cx="8520600" cy="9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Data Analysis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0450"/>
            <a:ext cx="2762250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Analysis</a:t>
            </a:r>
            <a:endParaRPr dirty="0"/>
          </a:p>
        </p:txBody>
      </p:sp>
      <p:sp>
        <p:nvSpPr>
          <p:cNvPr id="125" name="Google Shape;12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Inspection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Cleansing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Transforming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To model data to discover useful information for decision making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r>
              <a:rPr lang="en-GB" dirty="0"/>
              <a:t>A</a:t>
            </a:r>
            <a:r>
              <a:rPr lang="en" dirty="0"/>
              <a:t>nalysis in Python</a:t>
            </a:r>
            <a:endParaRPr dirty="0"/>
          </a:p>
        </p:txBody>
      </p:sp>
      <p:sp>
        <p:nvSpPr>
          <p:cNvPr id="131" name="Google Shape;131;p28"/>
          <p:cNvSpPr txBox="1">
            <a:spLocks noGrp="1"/>
          </p:cNvSpPr>
          <p:nvPr>
            <p:ph type="body" idx="1"/>
          </p:nvPr>
        </p:nvSpPr>
        <p:spPr>
          <a:xfrm>
            <a:off x="311700" y="1446027"/>
            <a:ext cx="8520600" cy="31228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Scalable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huge number of data analysis libraries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Open source community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packages for data analysis</a:t>
            </a:r>
            <a:endParaRPr/>
          </a:p>
        </p:txBody>
      </p:sp>
      <p:sp>
        <p:nvSpPr>
          <p:cNvPr id="137" name="Google Shape;137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Numpy </a:t>
            </a:r>
            <a:r>
              <a:rPr lang="en" dirty="0"/>
              <a:t>- for scientific computer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Pandas </a:t>
            </a:r>
            <a:r>
              <a:rPr lang="en" dirty="0"/>
              <a:t>- for data manipulation and analysis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Matplotlib </a:t>
            </a:r>
            <a:r>
              <a:rPr lang="en" dirty="0"/>
              <a:t>- plotting and visualising data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</a:t>
            </a:r>
            <a:endParaRPr/>
          </a:p>
        </p:txBody>
      </p:sp>
      <p:sp>
        <p:nvSpPr>
          <p:cNvPr id="143" name="Google Shape;143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accent3"/>
                </a:solidFill>
              </a:rPr>
              <a:t>Numpy </a:t>
            </a:r>
            <a:r>
              <a:rPr lang="en"/>
              <a:t>(Numeric Python) package is used for high performance computing.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low level C, Fortran mathematical functions, much faster than python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 numerous methods for working with Vectors, matrices etc.</a:t>
            </a:r>
            <a:endParaRPr/>
          </a:p>
          <a:p>
            <a:pPr marL="457200" lvl="0" indent="0" algn="l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</a:t>
            </a:r>
            <a:endParaRPr/>
          </a:p>
        </p:txBody>
      </p:sp>
      <p:sp>
        <p:nvSpPr>
          <p:cNvPr id="149" name="Google Shape;149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Powerful data analysis tool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load data from csv, database, excel etc.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save data to csv, database, excel etc.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manipulate data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uses </a:t>
            </a:r>
            <a:r>
              <a:rPr lang="en">
                <a:solidFill>
                  <a:schemeClr val="accent3"/>
                </a:solidFill>
              </a:rPr>
              <a:t>matplotlib </a:t>
            </a:r>
            <a:r>
              <a:rPr lang="en"/>
              <a:t>internally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Matplotlib</a:t>
            </a:r>
            <a:endParaRPr/>
          </a:p>
        </p:txBody>
      </p:sp>
      <p:sp>
        <p:nvSpPr>
          <p:cNvPr id="155" name="Google Shape;155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Plotting package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plot various different charts e.g bar, line, box, pie etc.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Mimics plotting capabilities of </a:t>
            </a:r>
            <a:r>
              <a:rPr lang="en">
                <a:solidFill>
                  <a:schemeClr val="accent3"/>
                </a:solidFill>
              </a:rPr>
              <a:t>Matlab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Setup</a:t>
            </a:r>
            <a:endParaRPr dirty="0"/>
          </a:p>
        </p:txBody>
      </p:sp>
      <p:sp>
        <p:nvSpPr>
          <p:cNvPr id="173" name="Google Shape;173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 install the required packages we can use this tool: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6AA84F"/>
                </a:solidFill>
              </a:rPr>
              <a:t>Anaconda Navigator</a:t>
            </a:r>
            <a:endParaRPr sz="3000" dirty="0">
              <a:solidFill>
                <a:srgbClr val="6AA84F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u="sng" dirty="0">
                <a:solidFill>
                  <a:schemeClr val="hlink"/>
                </a:solidFill>
                <a:hlinkClick r:id="rId3"/>
              </a:rPr>
              <a:t>link</a:t>
            </a:r>
            <a:endParaRPr sz="1400" dirty="0">
              <a:solidFill>
                <a:srgbClr val="6666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Setup</a:t>
            </a:r>
            <a:endParaRPr dirty="0"/>
          </a:p>
        </p:txBody>
      </p:sp>
      <p:sp>
        <p:nvSpPr>
          <p:cNvPr id="179" name="Google Shape;179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Alternatively, you can install the required packages separately:</a:t>
            </a:r>
            <a:endParaRPr dirty="0"/>
          </a:p>
          <a:p>
            <a:pPr marL="457200" lvl="0" indent="-3175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dirty="0"/>
              <a:t>pip install </a:t>
            </a:r>
            <a:r>
              <a:rPr lang="en" dirty="0">
                <a:solidFill>
                  <a:schemeClr val="accent3"/>
                </a:solidFill>
              </a:rPr>
              <a:t>numpy</a:t>
            </a:r>
            <a:endParaRPr dirty="0">
              <a:solidFill>
                <a:schemeClr val="accent3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pip install </a:t>
            </a:r>
            <a:r>
              <a:rPr lang="en" dirty="0">
                <a:solidFill>
                  <a:schemeClr val="accent3"/>
                </a:solidFill>
              </a:rPr>
              <a:t>pandas</a:t>
            </a:r>
            <a:endParaRPr dirty="0">
              <a:solidFill>
                <a:schemeClr val="accent3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pip </a:t>
            </a:r>
            <a:r>
              <a:rPr lang="en" dirty="0"/>
              <a:t>install </a:t>
            </a:r>
            <a:r>
              <a:rPr lang="en" dirty="0">
                <a:solidFill>
                  <a:schemeClr val="accent3"/>
                </a:solidFill>
              </a:rPr>
              <a:t>matplotlib</a:t>
            </a:r>
          </a:p>
          <a:p>
            <a:pPr marL="139700" lvl="0" indent="0">
              <a:lnSpc>
                <a:spcPct val="200000"/>
              </a:lnSpc>
              <a:buSzPts val="1400"/>
              <a:buNone/>
            </a:pPr>
            <a:r>
              <a:rPr lang="en" dirty="0"/>
              <a:t>Simply run these commands in terminal</a:t>
            </a:r>
            <a:endParaRPr dirty="0">
              <a:solidFill>
                <a:schemeClr val="accent3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200</Words>
  <Application>Microsoft Office PowerPoint</Application>
  <PresentationFormat>On-screen Show (16:9)</PresentationFormat>
  <Paragraphs>40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Alfa Slab One</vt:lpstr>
      <vt:lpstr>Calibri</vt:lpstr>
      <vt:lpstr>Proxima Nova</vt:lpstr>
      <vt:lpstr>Arial</vt:lpstr>
      <vt:lpstr>Gameday</vt:lpstr>
      <vt:lpstr>Gameday</vt:lpstr>
      <vt:lpstr>Data Analysis</vt:lpstr>
      <vt:lpstr>Data Analysis</vt:lpstr>
      <vt:lpstr>Data Analysis in Python</vt:lpstr>
      <vt:lpstr>Python packages for data analysis</vt:lpstr>
      <vt:lpstr>Numpy</vt:lpstr>
      <vt:lpstr>Pandas</vt:lpstr>
      <vt:lpstr>Matplotlib</vt:lpstr>
      <vt:lpstr>Setup</vt:lpstr>
      <vt:lpstr>Setup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</dc:title>
  <cp:lastModifiedBy>Faizan Zafar</cp:lastModifiedBy>
  <cp:revision>8</cp:revision>
  <dcterms:modified xsi:type="dcterms:W3CDTF">2020-04-26T14:43:38Z</dcterms:modified>
</cp:coreProperties>
</file>