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37872c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37872c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3a0d48f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3a0d48f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137c867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137c867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137c86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137c86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8462c5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8462c5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137c86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137c86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137c86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137c86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3a0d48f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3a0d48f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37c86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37c86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37c86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37c86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a0d48f0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a0d48f0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a0d4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a0d4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3a0d48f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3a0d48f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a0d48f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a0d48f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python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micropython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9875"/>
            <a:ext cx="8839202" cy="2822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Where can you write </a:t>
            </a: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8225" y="3967775"/>
            <a:ext cx="1600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Text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575"/>
            <a:ext cx="2373226" cy="18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413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719" y="1923575"/>
            <a:ext cx="2746830" cy="1884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545188" y="3967775"/>
            <a:ext cx="1641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225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555" y="1914550"/>
            <a:ext cx="2947044" cy="18843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1725" y="2579388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6433875" y="3967775"/>
            <a:ext cx="228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Rich text editor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e.g Ms Office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 python code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command line applications in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solve basic problems using python (i.e prime factorization etc)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third party </a:t>
            </a:r>
            <a:r>
              <a:rPr lang="en" b="1">
                <a:solidFill>
                  <a:schemeClr val="accent3"/>
                </a:solidFill>
              </a:rPr>
              <a:t>modules and packages</a:t>
            </a:r>
            <a:endParaRPr b="1">
              <a:solidFill>
                <a:schemeClr val="accent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There are over 130,000 modules available for you to use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297125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 Code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code.visualstudio.com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11700" y="2995663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www.python.org/downloads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025" y="982697"/>
            <a:ext cx="1022100" cy="10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337" y="3139992"/>
            <a:ext cx="2408692" cy="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2073011" y="1517455"/>
            <a:ext cx="5168100" cy="2579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Python 3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www.python.org/downloads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VS Code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code.visualstudio.com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Start off with the “Hello World” 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https://micropython.org/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https://www.tiobe.com/tiobe-index/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25577"/>
            <a:ext cx="85206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“Computer programming is the process of designing and building an executable computer program for accomplishing a specific computing task. Programming involves tasks such as analysis, generating algorithms, profiling algorithms' accuracy and resource consumption, and the implementation of algorithms in a chosen programming language (commonly referred to as coding)”</a:t>
            </a:r>
            <a:endParaRPr sz="1600" dirty="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/>
              <a:t>wikipedia.org</a:t>
            </a:r>
            <a:endParaRPr sz="105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							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12" y="2950977"/>
            <a:ext cx="2712976" cy="20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675" y="940750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Computer Programming?</a:t>
            </a:r>
            <a:endParaRPr sz="1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2041375"/>
            <a:ext cx="8520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“programming is telling a computer what to do in it’s own language”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304700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Simple words</a:t>
            </a:r>
            <a:endParaRPr sz="1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00" y="3320675"/>
            <a:ext cx="1048700" cy="13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expect from this </a:t>
            </a:r>
            <a:r>
              <a:rPr lang="en-GB" dirty="0"/>
              <a:t>tutorial</a:t>
            </a:r>
            <a:r>
              <a:rPr lang="en" dirty="0"/>
              <a:t>?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Who is it for?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absolute beginners to computer programming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those who are interested in learning python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Outcomes: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Basic idea of a programming 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Approaching a problem from computer’s perspective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Prepare you for working on real life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Exercises to practice what you actually learned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Common Misconceptions about Programming</a:t>
            </a:r>
            <a:endParaRPr sz="24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Have To Master Mathematics To Learn a 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Must Be A Genius (With An IQ OF 160)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Have To Go To University To Learn To 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Should Memorize All 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Syntaxes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And Avoid Help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Can Only Start Making Money Once I have Mastered 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Programming languages out there: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73" y="1723425"/>
            <a:ext cx="4607453" cy="32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Scripting vs Compiled languages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Dynamic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Easy to learn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purpose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Very intuitive &amp; English like syntax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 websites (Django, Flask etc)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00" y="1765200"/>
            <a:ext cx="1827176" cy="182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67675" y="3095525"/>
            <a:ext cx="7152000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Artificial Intelligence (tensorflow, keras etc)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Microcontrollers programming (MicroPython, CircuitPython etc)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Scientific programming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pandas etc)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Who uses 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50" y="1604525"/>
            <a:ext cx="4487225" cy="3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927975" y="4580750"/>
            <a:ext cx="18519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430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Proxima Nova</vt:lpstr>
      <vt:lpstr>Alfa Slab One</vt:lpstr>
      <vt:lpstr>Arial</vt:lpstr>
      <vt:lpstr>Gameday</vt:lpstr>
      <vt:lpstr>Introduction</vt:lpstr>
      <vt:lpstr>Introduction to Programming</vt:lpstr>
      <vt:lpstr>Introduction to Programming</vt:lpstr>
      <vt:lpstr>What to expect from this tutorial?</vt:lpstr>
      <vt:lpstr>Introduction to Programming</vt:lpstr>
      <vt:lpstr>Introduction to Programming</vt:lpstr>
      <vt:lpstr>Introduction to Python</vt:lpstr>
      <vt:lpstr>Introduction to Python</vt:lpstr>
      <vt:lpstr>Introduction to Python</vt:lpstr>
      <vt:lpstr>Introduction to Python</vt:lpstr>
      <vt:lpstr>Introduction to Python</vt:lpstr>
      <vt:lpstr>Objectives</vt:lpstr>
      <vt:lpstr>Tools &amp; Technologies</vt:lpstr>
      <vt:lpstr>SETUP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Faizan Zafar</cp:lastModifiedBy>
  <cp:revision>4</cp:revision>
  <dcterms:modified xsi:type="dcterms:W3CDTF">2019-07-05T10:56:14Z</dcterms:modified>
</cp:coreProperties>
</file>