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</p:sldIdLst>
  <p:sldSz cx="9144000" cy="5143500" type="screen16x9"/>
  <p:notesSz cx="6858000" cy="9144000"/>
  <p:embeddedFontLst>
    <p:embeddedFont>
      <p:font typeface="Alfa Slab One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637872cc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637872cc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3a0d48f0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63a0d48f0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137c867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137c867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8137c867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8137c867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8462c5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8462c5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8137c867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8137c867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8137c86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8137c86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3a0d48f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3a0d48f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137c867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137c867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137c867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137c867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3a0d48f0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3a0d48f0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3a0d48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3a0d48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3a0d48f0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3a0d48f0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3a0d48f0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3a0d48f0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python.org/download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iobe.com/tiobe-index/" TargetMode="External"/><Relationship Id="rId4" Type="http://schemas.openxmlformats.org/officeDocument/2006/relationships/hyperlink" Target="https://micropython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450"/>
            <a:ext cx="27622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9875"/>
            <a:ext cx="8839202" cy="28226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Where can you write </a:t>
            </a:r>
            <a:r>
              <a:rPr lang="e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698225" y="3967775"/>
            <a:ext cx="1600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Text Editor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3575"/>
            <a:ext cx="2373226" cy="18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413" y="2645837"/>
            <a:ext cx="439800" cy="4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2719" y="1923575"/>
            <a:ext cx="2746830" cy="1884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545188" y="3967775"/>
            <a:ext cx="1641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Code Editor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225" y="2645837"/>
            <a:ext cx="439800" cy="4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4555" y="1914550"/>
            <a:ext cx="2947044" cy="18843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31725" y="2579388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6433875" y="3967775"/>
            <a:ext cx="2286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Rich text editor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e.g Ms Office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 Outcomes</a:t>
            </a:r>
            <a:endParaRPr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read python code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command line applications in python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solve basic problems using python (i.e prime factorization etc)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third party </a:t>
            </a:r>
            <a:r>
              <a:rPr lang="en" b="1">
                <a:solidFill>
                  <a:schemeClr val="accent3"/>
                </a:solidFill>
              </a:rPr>
              <a:t>modules and packages</a:t>
            </a:r>
            <a:endParaRPr b="1">
              <a:solidFill>
                <a:schemeClr val="accent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There are over 130,000 modules available for you to use</a:t>
            </a:r>
            <a:endParaRPr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Technologies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311700" y="1297125"/>
            <a:ext cx="4102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Visual Studio Code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code.visualstudio.com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311700" y="3194176"/>
            <a:ext cx="4102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3</a:t>
            </a:r>
            <a:endParaRPr sz="18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www.python.org/downloads</a:t>
            </a:r>
            <a:endParaRPr sz="18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8025" y="982697"/>
            <a:ext cx="1022100" cy="10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8500" y="3194176"/>
            <a:ext cx="2408692" cy="7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1987950" y="1469150"/>
            <a:ext cx="5168100" cy="2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Install Python 3 (</a:t>
            </a:r>
            <a:r>
              <a:rPr lang="en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www.python.org/downloads</a:t>
            </a:r>
            <a:r>
              <a:rPr lang="en" dirty="0"/>
              <a:t>)</a:t>
            </a:r>
            <a:endParaRPr dirty="0"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Install VS Code (</a:t>
            </a:r>
            <a:r>
              <a:rPr lang="en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code.visualstudio.com</a:t>
            </a:r>
            <a:r>
              <a:rPr lang="en" dirty="0"/>
              <a:t>)</a:t>
            </a:r>
            <a:endParaRPr dirty="0"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Start off with the “Hello World” program</a:t>
            </a:r>
            <a:endParaRPr dirty="0"/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https://www.python.org/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https://micropython.org/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https://www.tiobe.com/tiobe-index/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Programming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325577"/>
            <a:ext cx="85206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“Computer programming is the process of designing and building an executable computer program for accomplishing a specific computing task. Programming involves tasks such as analysis, generating algorithms, profiling algorithms' accuracy and resource consumption, and the implementation of algorithms in a chosen programming language (commonly referred to as coding)”</a:t>
            </a:r>
            <a:endParaRPr sz="1600" dirty="0"/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dirty="0"/>
              <a:t>wikipedia.org</a:t>
            </a:r>
            <a:endParaRPr sz="1050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							</a:t>
            </a:r>
            <a:endParaRPr sz="1600" dirty="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523" y="3108775"/>
            <a:ext cx="2712976" cy="20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11675" y="940750"/>
            <a:ext cx="6320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is Computer Programming?</a:t>
            </a:r>
            <a:endParaRPr sz="18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Programming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2041375"/>
            <a:ext cx="8520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“programming is telling a computer what to do in it’s own language”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1304700"/>
            <a:ext cx="6320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 Simple words</a:t>
            </a:r>
            <a:endParaRPr sz="1800"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700" y="3320675"/>
            <a:ext cx="1048700" cy="13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expect from this </a:t>
            </a:r>
            <a:r>
              <a:rPr lang="en-GB" dirty="0"/>
              <a:t>tutorial</a:t>
            </a:r>
            <a:r>
              <a:rPr lang="en" dirty="0"/>
              <a:t>?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Target audience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absolute beginners to computer programming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those who are interested in learning python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Learning Outcomes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Basic idea of a programming language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Approaching a problem from computers perspective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Prepare you for working on real life projects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Exercises to practice what you actually learned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Programming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Common Misconceptions about Programming</a:t>
            </a:r>
            <a:endParaRPr sz="2400" b="1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 Have To Master Mathematics To Learn a </a:t>
            </a:r>
            <a:r>
              <a:rPr lang="en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Programming Language</a:t>
            </a:r>
            <a:endParaRPr b="1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 Must Be A Genius (With An IQ OF 160)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 Have To Go To University To Learn To </a:t>
            </a:r>
            <a:r>
              <a:rPr lang="en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1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 Should Memorize All </a:t>
            </a:r>
            <a:r>
              <a:rPr lang="en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Syntaxes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And Avoid Help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 Can Only Start Making Money Once I have Mastered </a:t>
            </a:r>
            <a:r>
              <a:rPr lang="en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Programming</a:t>
            </a:r>
            <a:endParaRPr b="1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Programming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Different Programming languages out there: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273" y="1723425"/>
            <a:ext cx="4607453" cy="3250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775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Scripting language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■"/>
            </a:pPr>
            <a:r>
              <a:rPr lang="e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Scripting vs Compiled languages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Dynamic Language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Easy to learn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General purpose language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Very intuitive &amp; English like syntax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079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Applications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Building websites (Django, Flask etc)</a:t>
            </a: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Artificial Intelligence (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tensorflow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keras etc)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Font typeface="Calibri"/>
              <a:buChar char="○"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Microcontrollers programming (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MicroPython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CircuitPython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etc)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Font typeface="Calibri"/>
              <a:buChar char="○"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Scientific programming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b="1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etc)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Font typeface="Calibri"/>
              <a:buChar char="○"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and many more...</a:t>
            </a:r>
            <a:endParaRPr lang="en-GB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904" y="744574"/>
            <a:ext cx="1827176" cy="182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Who uses Python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650" y="1604525"/>
            <a:ext cx="4487225" cy="336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6927975" y="4580750"/>
            <a:ext cx="18519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And many more...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427</Words>
  <Application>Microsoft Office PowerPoint</Application>
  <PresentationFormat>On-screen Show (16:9)</PresentationFormat>
  <Paragraphs>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Alfa Slab One</vt:lpstr>
      <vt:lpstr>Calibri</vt:lpstr>
      <vt:lpstr>Proxima Nova</vt:lpstr>
      <vt:lpstr>Arial</vt:lpstr>
      <vt:lpstr>Gameday</vt:lpstr>
      <vt:lpstr>Introduction</vt:lpstr>
      <vt:lpstr>Introduction to Programming</vt:lpstr>
      <vt:lpstr>Introduction to Programming</vt:lpstr>
      <vt:lpstr>What to expect from this tutorial?</vt:lpstr>
      <vt:lpstr>Introduction to Programming</vt:lpstr>
      <vt:lpstr>Introduction to Programming</vt:lpstr>
      <vt:lpstr>Introduction to Python</vt:lpstr>
      <vt:lpstr>Introduction to Python</vt:lpstr>
      <vt:lpstr>Introduction to Python</vt:lpstr>
      <vt:lpstr>Introduction to Python</vt:lpstr>
      <vt:lpstr>Introduction to Python</vt:lpstr>
      <vt:lpstr>Learning Outcomes</vt:lpstr>
      <vt:lpstr>Tools &amp; Technologies</vt:lpstr>
      <vt:lpstr>SETUP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Faizan Zafar</cp:lastModifiedBy>
  <cp:revision>3</cp:revision>
  <dcterms:modified xsi:type="dcterms:W3CDTF">2019-07-05T19:01:48Z</dcterms:modified>
</cp:coreProperties>
</file>