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f2b358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f2b358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bf2b35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bf2b35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bf2b358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bf2b358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b698ba8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b698ba8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897cc7a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897cc7a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2b227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b2b2273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py-modindex.html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Standard </a:t>
            </a:r>
            <a:r>
              <a:rPr lang="en" dirty="0"/>
              <a:t>Exercis</a:t>
            </a:r>
            <a:r>
              <a:rPr lang="en-GB" dirty="0"/>
              <a:t>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13275"/>
            <a:ext cx="85206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b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help in writing less code (i.e. code reuse)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should be defined before it is used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Functions, once defined can be used how many times necessary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a function, only the input and output matters, internal mechanisms can be ignored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are neat way to divide a big code into smaller chunks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/>
              <a:t>Functions</a:t>
            </a:r>
            <a:endParaRPr b="1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0" y="1955525"/>
            <a:ext cx="6259525" cy="2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Packages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Modules</a:t>
            </a:r>
            <a:r>
              <a:rPr lang="en"/>
              <a:t> are simply python files other than the </a:t>
            </a:r>
            <a:r>
              <a:rPr lang="en" i="1"/>
              <a:t>calling </a:t>
            </a:r>
            <a:r>
              <a:rPr lang="en"/>
              <a:t>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Packages</a:t>
            </a:r>
            <a:r>
              <a:rPr lang="en"/>
              <a:t> are folders containing python modules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25" y="2363325"/>
            <a:ext cx="3960700" cy="19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346" y="2078025"/>
            <a:ext cx="2223579" cy="27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statement...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What?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provided by python e.g math, datetime, re, random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created by the programmer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created by a third-party (downloaded from the internet)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4718425"/>
            <a:ext cx="8520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complete reference: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https://docs.python.org/3/py-modindex.html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11700" y="261287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t="11982" b="11982"/>
          <a:stretch/>
        </p:blipFill>
        <p:spPr>
          <a:xfrm>
            <a:off x="835625" y="3077350"/>
            <a:ext cx="15168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335235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t="3677" b="3677"/>
          <a:stretch/>
        </p:blipFill>
        <p:spPr>
          <a:xfrm>
            <a:off x="835625" y="3868600"/>
            <a:ext cx="19050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235825" y="3034375"/>
            <a:ext cx="12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OR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30700" y="270762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1425" y="3196899"/>
            <a:ext cx="1574950" cy="18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030700" y="344710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6725" y="4073735"/>
            <a:ext cx="1381125" cy="29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remove errors from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inspect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important part of software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or less like this: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350" y="2597300"/>
            <a:ext cx="3819300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Exercises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dirty="0"/>
              <a:t>The exercises are present in </a:t>
            </a:r>
            <a:r>
              <a:rPr lang="en" b="1" dirty="0"/>
              <a:t>/</a:t>
            </a:r>
            <a:r>
              <a:rPr lang="en-GB" b="1" dirty="0"/>
              <a:t>Exercises </a:t>
            </a:r>
            <a:r>
              <a:rPr lang="en-GB" dirty="0"/>
              <a:t>folder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download it and </a:t>
            </a:r>
            <a:r>
              <a:rPr lang="en" b="1" dirty="0"/>
              <a:t>Open </a:t>
            </a:r>
            <a:r>
              <a:rPr lang="en" dirty="0"/>
              <a:t>it in VS Code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exercise is in a python file where the problem description and necessary functions are available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done with a problem, you can also press “</a:t>
            </a:r>
            <a:r>
              <a:rPr lang="en" b="1" dirty="0"/>
              <a:t>F5</a:t>
            </a:r>
            <a:r>
              <a:rPr lang="en" dirty="0"/>
              <a:t>” key to run the program</a:t>
            </a:r>
            <a:endParaRPr b="1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41" name="Google Shape;141;p23"/>
          <p:cNvSpPr txBox="1"/>
          <p:nvPr/>
        </p:nvSpPr>
        <p:spPr>
          <a:xfrm>
            <a:off x="523950" y="3933675"/>
            <a:ext cx="8096100" cy="7800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you’re stuck with a problem, </a:t>
            </a:r>
            <a:r>
              <a:rPr lang="en" sz="1800" b="1" dirty="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refer to the presentations or use python docs.</a:t>
            </a:r>
            <a:endParaRPr sz="18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Alfa Slab One</vt:lpstr>
      <vt:lpstr>Calibri</vt:lpstr>
      <vt:lpstr>Proxima Nova</vt:lpstr>
      <vt:lpstr>Arial</vt:lpstr>
      <vt:lpstr>Gameday</vt:lpstr>
      <vt:lpstr>Standard Exercises</vt:lpstr>
      <vt:lpstr>Recap...</vt:lpstr>
      <vt:lpstr>Recap...</vt:lpstr>
      <vt:lpstr>Modules and Packages</vt:lpstr>
      <vt:lpstr>Import statement...</vt:lpstr>
      <vt:lpstr>Debugging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cp:lastModifiedBy>Faizan Zafar</cp:lastModifiedBy>
  <cp:revision>2</cp:revision>
  <dcterms:modified xsi:type="dcterms:W3CDTF">2019-07-05T11:03:24Z</dcterms:modified>
</cp:coreProperties>
</file>