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7" r:id="rId2"/>
    <p:sldId id="256" r:id="rId3"/>
    <p:sldId id="257" r:id="rId4"/>
    <p:sldId id="258" r:id="rId5"/>
    <p:sldId id="263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>
      <p:cViewPr varScale="1">
        <p:scale>
          <a:sx n="67" d="100"/>
          <a:sy n="67" d="100"/>
        </p:scale>
        <p:origin x="656" y="5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9/25/2021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9/25/2021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9/25/2021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9/25/2021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9/25/2021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9/25/2021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9/25/2021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9/25/2021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9/25/2021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9/25/2021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fi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F1746B-DEF0-4413-8EC3-93F3CA1B2DF6}"/>
              </a:ext>
            </a:extLst>
          </p:cNvPr>
          <p:cNvSpPr txBox="1"/>
          <p:nvPr/>
        </p:nvSpPr>
        <p:spPr>
          <a:xfrm>
            <a:off x="685800" y="2362200"/>
            <a:ext cx="81534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u="sng" dirty="0">
                <a:solidFill>
                  <a:schemeClr val="bg1"/>
                </a:solidFill>
              </a:rPr>
              <a:t>COURSE</a:t>
            </a:r>
            <a:r>
              <a:rPr lang="en-US" sz="3200" dirty="0">
                <a:solidFill>
                  <a:schemeClr val="bg1"/>
                </a:solidFill>
              </a:rPr>
              <a:t> : </a:t>
            </a:r>
          </a:p>
          <a:p>
            <a:r>
              <a:rPr lang="en-US" sz="3200" dirty="0">
                <a:solidFill>
                  <a:schemeClr val="bg1"/>
                </a:solidFill>
              </a:rPr>
              <a:t>Software Engineering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bg1"/>
                </a:solidFill>
              </a:rPr>
              <a:t>Section : [B]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u="sng" dirty="0">
                <a:solidFill>
                  <a:schemeClr val="bg1"/>
                </a:solidFill>
              </a:rPr>
              <a:t>Group No </a:t>
            </a:r>
            <a:r>
              <a:rPr lang="en-US" sz="3200" dirty="0">
                <a:solidFill>
                  <a:schemeClr val="bg1"/>
                </a:solidFill>
              </a:rPr>
              <a:t>: </a:t>
            </a:r>
            <a:r>
              <a:rPr lang="en-US" sz="3200" b="1" dirty="0">
                <a:solidFill>
                  <a:schemeClr val="bg1"/>
                </a:solidFill>
              </a:rPr>
              <a:t>07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u="sng" dirty="0">
                <a:solidFill>
                  <a:schemeClr val="bg1"/>
                </a:solidFill>
              </a:rPr>
              <a:t>Group Members</a:t>
            </a:r>
            <a:r>
              <a:rPr lang="en-US" sz="3200" dirty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FAIZA TASNIM [19-41552-3]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SYEDA FAIZA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KARIMA [20-43073-1]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SHARIA TASNIM ADRITA [20-41895-1]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SADIA AFRIN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SARA [20-41834-1]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Scroll: Horizontal 6">
            <a:extLst>
              <a:ext uri="{FF2B5EF4-FFF2-40B4-BE49-F238E27FC236}">
                <a16:creationId xmlns:a16="http://schemas.microsoft.com/office/drawing/2014/main" id="{7F7CA996-B031-413C-BDE0-46ADAA17A855}"/>
              </a:ext>
            </a:extLst>
          </p:cNvPr>
          <p:cNvSpPr/>
          <p:nvPr/>
        </p:nvSpPr>
        <p:spPr>
          <a:xfrm>
            <a:off x="2667000" y="533400"/>
            <a:ext cx="5562600" cy="1143000"/>
          </a:xfrm>
          <a:prstGeom prst="horizont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/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170548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895600"/>
            <a:ext cx="5257800" cy="609600"/>
          </a:xfrm>
        </p:spPr>
        <p:txBody>
          <a:bodyPr>
            <a:noAutofit/>
          </a:bodyPr>
          <a:lstStyle/>
          <a:p>
            <a:br>
              <a:rPr lang="en-US" sz="3200" dirty="0"/>
            </a:br>
            <a:r>
              <a:rPr lang="en-US" sz="3200" dirty="0"/>
              <a:t>Name of the Topic :</a:t>
            </a:r>
            <a:br>
              <a:rPr lang="en-US" sz="3200" dirty="0"/>
            </a:br>
            <a:br>
              <a:rPr lang="en-US" sz="3200" dirty="0"/>
            </a:br>
            <a:r>
              <a:rPr lang="en-US" sz="3200" u="sng" dirty="0"/>
              <a:t>Emergency </a:t>
            </a:r>
            <a:r>
              <a:rPr lang="en-US" sz="3200" u="sng" dirty="0" err="1"/>
              <a:t>MediCare</a:t>
            </a:r>
            <a:endParaRPr 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11125200" cy="1729579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</a:rPr>
              <a:t>Does the project have a clear target market or audience?</a:t>
            </a:r>
            <a:br>
              <a:rPr lang="en-US" b="0" i="0" dirty="0">
                <a:effectLst/>
                <a:latin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58179"/>
            <a:ext cx="10553700" cy="4572001"/>
          </a:xfrm>
        </p:spPr>
        <p:txBody>
          <a:bodyPr/>
          <a:lstStyle/>
          <a:p>
            <a:r>
              <a:rPr lang="en-US" sz="2800" dirty="0"/>
              <a:t>Yes, the project does have a clear target market or audience. </a:t>
            </a:r>
          </a:p>
          <a:p>
            <a:r>
              <a:rPr lang="en-US" sz="2800" dirty="0"/>
              <a:t>The project has </a:t>
            </a:r>
            <a:r>
              <a:rPr lang="en-US" sz="2800" u="sng" dirty="0"/>
              <a:t>patients </a:t>
            </a:r>
            <a:r>
              <a:rPr lang="en-US" sz="2800" dirty="0"/>
              <a:t>as the audience and also it has a target market in which </a:t>
            </a:r>
            <a:r>
              <a:rPr lang="en-US" sz="2800" u="sng" dirty="0"/>
              <a:t>hospitals,</a:t>
            </a:r>
            <a:r>
              <a:rPr lang="en-US" sz="2800" dirty="0"/>
              <a:t> </a:t>
            </a:r>
            <a:r>
              <a:rPr lang="en-US" sz="2800" u="sng" dirty="0"/>
              <a:t>nurse,</a:t>
            </a:r>
            <a:r>
              <a:rPr lang="en-US" sz="2800" dirty="0"/>
              <a:t> </a:t>
            </a:r>
            <a:r>
              <a:rPr lang="en-US" sz="2800" u="sng" dirty="0"/>
              <a:t>emergency ambulance service </a:t>
            </a:r>
            <a:r>
              <a:rPr lang="en-US" sz="2800" dirty="0"/>
              <a:t>and </a:t>
            </a:r>
            <a:r>
              <a:rPr lang="en-US" sz="2800" u="sng" dirty="0"/>
              <a:t>sample collection </a:t>
            </a:r>
            <a:r>
              <a:rPr lang="en-US" sz="2800" dirty="0"/>
              <a:t>are involved.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D95DCC-D600-4ADD-A551-DF155492A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9" y="4244179"/>
            <a:ext cx="1752601" cy="175260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911CDA-57EC-4A65-A7C4-546F5EB513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817" y="4259257"/>
            <a:ext cx="1752601" cy="175260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A2F7009-6C1E-42E6-8929-96C182BCEC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687" y="4259257"/>
            <a:ext cx="1609725" cy="175260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FDEFC74-2DFC-4727-9DA1-0F1F32B037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686" y="4308868"/>
            <a:ext cx="1657337" cy="162322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43C0641-F8FA-4394-A303-D95FB463DC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9" y="4244179"/>
            <a:ext cx="1657337" cy="175260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12268200" cy="1325563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</a:rPr>
              <a:t>Does the team demonstrate a thorough understanding of the need, problem or opportunity, including evidence of research into the need, problem or opportunity?</a:t>
            </a:r>
            <a:br>
              <a:rPr lang="en-US" b="0" i="0" dirty="0">
                <a:effectLst/>
                <a:latin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E88DA9-0BC7-4556-AAD3-6149B7B57434}"/>
              </a:ext>
            </a:extLst>
          </p:cNvPr>
          <p:cNvSpPr txBox="1"/>
          <p:nvPr/>
        </p:nvSpPr>
        <p:spPr>
          <a:xfrm>
            <a:off x="304800" y="1981200"/>
            <a:ext cx="11201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Yes, the team demonstrates a thorough understanding.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For any kind of minor or major accident or issue, the patients will get immediate virtual diagnosis.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Providing emergency need of an ambulance from any area.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To solve need of nurse/volunteer doctors for any dressing or extra care a patient might need.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Home sample collection and online report delivery will be easily accessible.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12192000" cy="1325563"/>
          </a:xfrm>
        </p:spPr>
        <p:txBody>
          <a:bodyPr>
            <a:noAutofit/>
          </a:bodyPr>
          <a:lstStyle/>
          <a:p>
            <a:r>
              <a:rPr lang="en-US" sz="3200" b="0" i="0" dirty="0">
                <a:effectLst/>
                <a:latin typeface="Times New Roman" panose="02020603050405020304" pitchFamily="18" charset="0"/>
              </a:rPr>
              <a:t>Define the project’s purpose and basic functionality easily in an understandable way?</a:t>
            </a:r>
            <a:br>
              <a:rPr lang="en-US" sz="3200" b="0" i="0" dirty="0">
                <a:effectLst/>
                <a:latin typeface="Times New Roman" panose="02020603050405020304" pitchFamily="18" charset="0"/>
              </a:rPr>
            </a:b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C6FC20-B5F3-4455-AE20-2A3542015B5E}"/>
              </a:ext>
            </a:extLst>
          </p:cNvPr>
          <p:cNvSpPr txBox="1"/>
          <p:nvPr/>
        </p:nvSpPr>
        <p:spPr>
          <a:xfrm>
            <a:off x="457200" y="1668463"/>
            <a:ext cx="1074420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Projects purpose :</a:t>
            </a:r>
          </a:p>
          <a:p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i="0" dirty="0">
                <a:solidFill>
                  <a:srgbClr val="002060"/>
                </a:solidFill>
                <a:effectLst/>
                <a:latin typeface="Segoe UI" panose="020B0502040204020203" pitchFamily="34" charset="0"/>
              </a:rPr>
              <a:t>T</a:t>
            </a:r>
            <a:r>
              <a:rPr lang="en-US" sz="2400" i="0" dirty="0">
                <a:solidFill>
                  <a:srgbClr val="002060"/>
                </a:solidFill>
                <a:effectLst/>
                <a:latin typeface="Quicksand"/>
              </a:rPr>
              <a:t>he main purpose is to save and help the patients as soon as possible with any kind of service they might need. </a:t>
            </a:r>
            <a:r>
              <a:rPr lang="en-US" sz="2400" dirty="0">
                <a:solidFill>
                  <a:srgbClr val="002060"/>
                </a:solidFill>
                <a:latin typeface="Quicksand"/>
              </a:rPr>
              <a:t>To help the</a:t>
            </a:r>
            <a:r>
              <a:rPr lang="en-US" sz="2400" i="0" dirty="0">
                <a:solidFill>
                  <a:srgbClr val="002060"/>
                </a:solidFill>
                <a:effectLst/>
                <a:latin typeface="Quicksand"/>
              </a:rPr>
              <a:t> patients communicating with the doctors without any hassle and get proper diagnosis at th</a:t>
            </a:r>
            <a:r>
              <a:rPr lang="en-US" sz="2400" dirty="0">
                <a:solidFill>
                  <a:srgbClr val="002060"/>
                </a:solidFill>
                <a:latin typeface="Quicksand"/>
              </a:rPr>
              <a:t>e </a:t>
            </a:r>
            <a:r>
              <a:rPr lang="en-US" sz="2400" i="0" dirty="0">
                <a:solidFill>
                  <a:srgbClr val="002060"/>
                </a:solidFill>
                <a:effectLst/>
                <a:latin typeface="Quicksand"/>
              </a:rPr>
              <a:t>right time</a:t>
            </a:r>
            <a:r>
              <a:rPr lang="en-US" sz="2400" i="0" dirty="0">
                <a:effectLst/>
                <a:latin typeface="Quicksand"/>
              </a:rPr>
              <a:t>.</a:t>
            </a:r>
          </a:p>
          <a:p>
            <a:endParaRPr lang="en-US" sz="2400" i="0" dirty="0">
              <a:effectLst/>
              <a:latin typeface="Segoe UI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i="0" dirty="0">
                <a:effectLst/>
              </a:rPr>
              <a:t>Functions: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29508A"/>
                </a:solidFill>
                <a:latin typeface="Quicksand"/>
              </a:rPr>
              <a:t>O</a:t>
            </a:r>
            <a:r>
              <a:rPr lang="en-US" sz="2400" b="0" i="0" dirty="0">
                <a:solidFill>
                  <a:srgbClr val="29508A"/>
                </a:solidFill>
                <a:effectLst/>
                <a:latin typeface="Quicksand"/>
              </a:rPr>
              <a:t>n-time availability of ambulances</a:t>
            </a:r>
            <a:r>
              <a:rPr lang="en-US" sz="2400" b="0" dirty="0">
                <a:solidFill>
                  <a:srgbClr val="29508A"/>
                </a:solidFill>
                <a:latin typeface="Quicksand"/>
              </a:rPr>
              <a:t> from any area</a:t>
            </a:r>
            <a:r>
              <a:rPr lang="en-US" sz="2400" dirty="0">
                <a:solidFill>
                  <a:srgbClr val="29508A"/>
                </a:solidFill>
                <a:latin typeface="Quicksand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9508A"/>
                </a:solidFill>
                <a:effectLst/>
                <a:latin typeface="Quicksand"/>
              </a:rPr>
              <a:t>Provides flexibility to choose the shape, size and equipment required in the ambulance depending on the patient’s condition.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9508A"/>
                </a:solidFill>
                <a:effectLst/>
                <a:latin typeface="Quicksand"/>
              </a:rPr>
              <a:t>Impart nurse or physi</a:t>
            </a:r>
            <a:r>
              <a:rPr lang="en-US" sz="2400" dirty="0">
                <a:solidFill>
                  <a:srgbClr val="29508A"/>
                </a:solidFill>
                <a:latin typeface="Quicksand"/>
              </a:rPr>
              <a:t>cians / volunteer doctor for home service.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29508A"/>
                </a:solidFill>
                <a:latin typeface="Quicksand"/>
              </a:rPr>
              <a:t>Sample collection and online report delivery system within 24hrs.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29508A"/>
                </a:solidFill>
                <a:latin typeface="Quicksand"/>
              </a:rPr>
              <a:t>Telemedicine and virtual diagnosis of patients with professionals of hospital of own choice.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29508A"/>
              </a:solidFill>
              <a:latin typeface="Quicksand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0" i="0" dirty="0">
              <a:solidFill>
                <a:srgbClr val="29508A"/>
              </a:solidFill>
              <a:effectLst/>
              <a:latin typeface="Quicksand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i="0" dirty="0">
              <a:effectLst/>
            </a:endParaRPr>
          </a:p>
          <a:p>
            <a:endParaRPr lang="en-US" sz="2400" i="0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10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croll: Horizontal 6">
            <a:extLst>
              <a:ext uri="{FF2B5EF4-FFF2-40B4-BE49-F238E27FC236}">
                <a16:creationId xmlns:a16="http://schemas.microsoft.com/office/drawing/2014/main" id="{C8AC209D-3F79-4E30-8738-2BDC6C910C01}"/>
              </a:ext>
            </a:extLst>
          </p:cNvPr>
          <p:cNvSpPr/>
          <p:nvPr/>
        </p:nvSpPr>
        <p:spPr>
          <a:xfrm>
            <a:off x="2667000" y="2162175"/>
            <a:ext cx="6096000" cy="1295400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/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168640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611</TotalTime>
  <Words>330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Franklin Gothic Medium</vt:lpstr>
      <vt:lpstr>Quicksand</vt:lpstr>
      <vt:lpstr>Segoe UI</vt:lpstr>
      <vt:lpstr>Times New Roman</vt:lpstr>
      <vt:lpstr>Wingdings</vt:lpstr>
      <vt:lpstr>Medical Design 16x9</vt:lpstr>
      <vt:lpstr>PowerPoint Presentation</vt:lpstr>
      <vt:lpstr> Name of the Topic :  Emergency MediCare</vt:lpstr>
      <vt:lpstr>Does the project have a clear target market or audience? </vt:lpstr>
      <vt:lpstr>Does the team demonstrate a thorough understanding of the need, problem or opportunity, including evidence of research into the need, problem or opportunity? </vt:lpstr>
      <vt:lpstr>Define the project’s purpose and basic functionality easily in an understandable way?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20-43073-1@student.aiub.edu</dc:creator>
  <cp:lastModifiedBy>SYEDA FAIZA KARIMA</cp:lastModifiedBy>
  <cp:revision>1</cp:revision>
  <dcterms:created xsi:type="dcterms:W3CDTF">2021-09-25T07:14:26Z</dcterms:created>
  <dcterms:modified xsi:type="dcterms:W3CDTF">2021-09-25T17:25:44Z</dcterms:modified>
</cp:coreProperties>
</file>