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62" r:id="rId4"/>
    <p:sldId id="274" r:id="rId5"/>
    <p:sldId id="270" r:id="rId6"/>
    <p:sldId id="279" r:id="rId7"/>
    <p:sldId id="280" r:id="rId8"/>
    <p:sldId id="283" r:id="rId9"/>
    <p:sldId id="281" r:id="rId10"/>
    <p:sldId id="282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30" autoAdjust="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EC5DA-7FF8-4475-BEEC-999B4FFFD0C1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CBB29-B5CF-42FA-81CA-A4288C6990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37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B0CB-CA09-441A-8F9F-797F76312CA4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Electronics and Communication Engineering, KLSGIT, Belagavi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A13A-B110-4220-95EA-9FB5BB307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3BA5D-872E-4435-93CB-6994FB1964A7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Electronics and Communication Engineering, KLSGIT, Belagavi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A13A-B110-4220-95EA-9FB5BB307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3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3A52-468E-495D-8419-5CD34183F535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Electronics and Communication Engineering, KLSGIT, Belagavi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A13A-B110-4220-95EA-9FB5BB307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2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93E8-0462-41A7-A770-C6B2F2FCE065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Electronics and Communication Engineering, KLSGIT, Belagavi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A13A-B110-4220-95EA-9FB5BB307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8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D871-41C6-430B-996D-60802970DAE2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Electronics and Communication Engineering, KLSGIT, Belagavi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A13A-B110-4220-95EA-9FB5BB307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5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A31D-C3D3-453E-AB1E-DC35814ED893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Electronics and Communication Engineering, KLSGIT, Belagavi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A13A-B110-4220-95EA-9FB5BB307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0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733B-70E9-43DF-908C-44634C1CDEDC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Electronics and Communication Engineering, KLSGIT, Belagavi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A13A-B110-4220-95EA-9FB5BB307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6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4921-6972-4FDC-AEFF-4E760FCA5452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Electronics and Communication Engineering, KLSGIT, Belagavi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A13A-B110-4220-95EA-9FB5BB307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0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9A000-1868-4D5D-AB36-CC8105F42432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Electronics and Communication Engineering, KLSGIT, Belagavi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A13A-B110-4220-95EA-9FB5BB307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4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D64C-9CEC-477D-8222-A259FE8A885B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Electronics and Communication Engineering, KLSGIT, Belagavi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A13A-B110-4220-95EA-9FB5BB307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3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61B8-4AD5-4349-8F29-30D1F397491B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Electronics and Communication Engineering, KLSGIT, Belagavi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A13A-B110-4220-95EA-9FB5BB307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9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5D809-FD84-4BD1-8D51-DD1BC9E6D3B6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Dept. of Electronics and Communication Engineering, KLSGIT, Belagavi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3A13A-B110-4220-95EA-9FB5BB307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5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5860" y="1600200"/>
            <a:ext cx="7772400" cy="1165225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 2</a:t>
            </a:r>
            <a:r>
              <a:rPr lang="en-US" sz="2200" baseline="300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Phase on</a:t>
            </a:r>
            <a:br>
              <a:rPr lang="en-US" sz="32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Weather Prediction and Alert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460" y="2971800"/>
            <a:ext cx="6400800" cy="181061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MIHIKA MALGI	 	</a:t>
            </a:r>
            <a:r>
              <a:rPr lang="en-US" sz="2000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(2GI16EC075 )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MOHAMMADFAIZ BAWA	</a:t>
            </a:r>
            <a:r>
              <a:rPr lang="en-US" sz="2000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(2GI16EC078 )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POONAM PATIL 		</a:t>
            </a:r>
            <a:r>
              <a:rPr lang="en-US" sz="2000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(2GI16EC101)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PRIYA SHETTI			</a:t>
            </a:r>
            <a:r>
              <a:rPr lang="en-US" sz="2000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(2GI16EC109 )</a:t>
            </a: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85460" y="381000"/>
            <a:ext cx="7162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Karnatak Law Society’s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Gogte Institute Of Technology, Belagavi</a:t>
            </a:r>
          </a:p>
        </p:txBody>
      </p:sp>
      <p:pic>
        <p:nvPicPr>
          <p:cNvPr id="5" name="Picture 4" descr="git 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32509"/>
            <a:ext cx="838200" cy="85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461660" y="4943186"/>
            <a:ext cx="6400800" cy="1413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Under The Guidance Of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DR.VEENA DESAI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(Professor –Dept of EC)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165F-19E9-4AEB-AB74-B0E95B6E1BA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D0E7F7E-C55D-474B-85CD-C225388D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Electronics and Communication Engineering, KLSGIT, Belagavi</a:t>
            </a:r>
          </a:p>
        </p:txBody>
      </p:sp>
    </p:spTree>
    <p:extLst>
      <p:ext uri="{BB962C8B-B14F-4D97-AF65-F5344CB8AC3E}">
        <p14:creationId xmlns:p14="http://schemas.microsoft.com/office/powerpoint/2010/main" val="81192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image of RFA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Electronics and Communication Engineering, KLSGIT, Belagavi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A13A-B110-4220-95EA-9FB5BB30778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Content Placeholder 5" descr="1_i0o8mjFfCn-uD79-F1Cqkw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748631"/>
            <a:ext cx="6705600" cy="42291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4916"/>
            <a:ext cx="6641592" cy="808038"/>
          </a:xfrm>
        </p:spPr>
        <p:txBody>
          <a:bodyPr/>
          <a:lstStyle/>
          <a:p>
            <a:r>
              <a:rPr lang="en-US" dirty="0"/>
              <a:t>UI : Android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12954"/>
            <a:ext cx="4876800" cy="5435446"/>
          </a:xfrm>
        </p:spPr>
        <p:txBody>
          <a:bodyPr>
            <a:normAutofit/>
          </a:bodyPr>
          <a:lstStyle/>
          <a:p>
            <a:r>
              <a:rPr lang="en-US" dirty="0"/>
              <a:t>The user interface for the ML code is as fig.1</a:t>
            </a:r>
          </a:p>
          <a:p>
            <a:r>
              <a:rPr lang="en-US" dirty="0"/>
              <a:t>Aim is for relatively easy interface.</a:t>
            </a:r>
          </a:p>
          <a:p>
            <a:r>
              <a:rPr lang="en-US" dirty="0"/>
              <a:t>Name of the region or city for which weather data is displayed is on the top of the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AE0DF-47F8-43AD-8677-1AFECD986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16" y="914400"/>
            <a:ext cx="2885519" cy="533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4458D3-70EB-4B43-ADAE-8B9CFAE35E62}"/>
              </a:ext>
            </a:extLst>
          </p:cNvPr>
          <p:cNvSpPr txBox="1"/>
          <p:nvPr/>
        </p:nvSpPr>
        <p:spPr>
          <a:xfrm>
            <a:off x="5791200" y="6248400"/>
            <a:ext cx="305409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dirty="0"/>
              <a:t>Fig.1 App for display of weather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4916"/>
            <a:ext cx="6946392" cy="808038"/>
          </a:xfrm>
        </p:spPr>
        <p:txBody>
          <a:bodyPr/>
          <a:lstStyle/>
          <a:p>
            <a:r>
              <a:rPr lang="en-US" dirty="0"/>
              <a:t>Comparison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1E171AB-8F00-49D7-94A5-734892556B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44"/>
          <a:stretch/>
        </p:blipFill>
        <p:spPr>
          <a:xfrm>
            <a:off x="4596581" y="1524000"/>
            <a:ext cx="3165231" cy="36066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AAECB67-4250-4E1B-9BBC-E88EFF0308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12954"/>
            <a:ext cx="3165231" cy="5986052"/>
          </a:xfrm>
          <a:prstGeom prst="rect">
            <a:avLst/>
          </a:prstGeom>
        </p:spPr>
      </p:pic>
      <p:sp>
        <p:nvSpPr>
          <p:cNvPr id="22" name="Arrow: Up 21">
            <a:extLst>
              <a:ext uri="{FF2B5EF4-FFF2-40B4-BE49-F238E27FC236}">
                <a16:creationId xmlns:a16="http://schemas.microsoft.com/office/drawing/2014/main" id="{47A19262-1B54-4F96-BFA4-3BA5B8261B5E}"/>
              </a:ext>
            </a:extLst>
          </p:cNvPr>
          <p:cNvSpPr/>
          <p:nvPr/>
        </p:nvSpPr>
        <p:spPr>
          <a:xfrm>
            <a:off x="1267888" y="1027922"/>
            <a:ext cx="22860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920EA834-0D5A-40AB-8501-143B51BB0441}"/>
              </a:ext>
            </a:extLst>
          </p:cNvPr>
          <p:cNvSpPr/>
          <p:nvPr/>
        </p:nvSpPr>
        <p:spPr>
          <a:xfrm>
            <a:off x="4800600" y="1676400"/>
            <a:ext cx="22860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996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4916"/>
            <a:ext cx="7409688" cy="808038"/>
          </a:xfrm>
        </p:spPr>
        <p:txBody>
          <a:bodyPr/>
          <a:lstStyle/>
          <a:p>
            <a:r>
              <a:rPr lang="en-US" dirty="0"/>
              <a:t>Comparison </a:t>
            </a: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47A19262-1B54-4F96-BFA4-3BA5B8261B5E}"/>
              </a:ext>
            </a:extLst>
          </p:cNvPr>
          <p:cNvSpPr/>
          <p:nvPr/>
        </p:nvSpPr>
        <p:spPr>
          <a:xfrm>
            <a:off x="1267888" y="1027922"/>
            <a:ext cx="22860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920EA834-0D5A-40AB-8501-143B51BB0441}"/>
              </a:ext>
            </a:extLst>
          </p:cNvPr>
          <p:cNvSpPr/>
          <p:nvPr/>
        </p:nvSpPr>
        <p:spPr>
          <a:xfrm>
            <a:off x="4800600" y="1676400"/>
            <a:ext cx="22860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082570-3E1D-4870-9C2C-B6FF1AE0A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64" y="762000"/>
            <a:ext cx="3165231" cy="594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91192C-DACD-4933-B1A2-F1056A86C8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05"/>
          <a:stretch/>
        </p:blipFill>
        <p:spPr>
          <a:xfrm>
            <a:off x="5135787" y="1280626"/>
            <a:ext cx="2813539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70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4916"/>
            <a:ext cx="6946392" cy="808038"/>
          </a:xfrm>
        </p:spPr>
        <p:txBody>
          <a:bodyPr/>
          <a:lstStyle/>
          <a:p>
            <a:r>
              <a:rPr lang="en-US" dirty="0"/>
              <a:t>Comparison </a:t>
            </a: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47A19262-1B54-4F96-BFA4-3BA5B8261B5E}"/>
              </a:ext>
            </a:extLst>
          </p:cNvPr>
          <p:cNvSpPr/>
          <p:nvPr/>
        </p:nvSpPr>
        <p:spPr>
          <a:xfrm>
            <a:off x="1267888" y="1027922"/>
            <a:ext cx="22860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920EA834-0D5A-40AB-8501-143B51BB0441}"/>
              </a:ext>
            </a:extLst>
          </p:cNvPr>
          <p:cNvSpPr/>
          <p:nvPr/>
        </p:nvSpPr>
        <p:spPr>
          <a:xfrm>
            <a:off x="4800600" y="1676400"/>
            <a:ext cx="22860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2E3363-BE2F-4A90-82E8-BED16371C2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812954"/>
            <a:ext cx="2543837" cy="55116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9A9900-CB8F-4D32-BB46-35BEC38566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97"/>
          <a:stretch/>
        </p:blipFill>
        <p:spPr>
          <a:xfrm>
            <a:off x="4936933" y="844056"/>
            <a:ext cx="3165231" cy="484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53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848600" cy="694516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 ML Weather Prediction Code  </a:t>
            </a: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47A19262-1B54-4F96-BFA4-3BA5B8261B5E}"/>
              </a:ext>
            </a:extLst>
          </p:cNvPr>
          <p:cNvSpPr/>
          <p:nvPr/>
        </p:nvSpPr>
        <p:spPr>
          <a:xfrm>
            <a:off x="1267888" y="914400"/>
            <a:ext cx="22860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920EA834-0D5A-40AB-8501-143B51BB0441}"/>
              </a:ext>
            </a:extLst>
          </p:cNvPr>
          <p:cNvSpPr/>
          <p:nvPr/>
        </p:nvSpPr>
        <p:spPr>
          <a:xfrm>
            <a:off x="4800600" y="1676400"/>
            <a:ext cx="22860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7746A6-4DCF-4264-98A6-ECE6545A5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37726"/>
            <a:ext cx="7467600" cy="546307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Model Building:</a:t>
            </a:r>
            <a:r>
              <a:rPr lang="en-US" dirty="0"/>
              <a:t> A suitable Machine learning Model pipeline to Predict the weather using the datasets from WWO is build.</a:t>
            </a:r>
          </a:p>
          <a:p>
            <a:r>
              <a:rPr lang="en-US" b="1" dirty="0"/>
              <a:t>Setup API </a:t>
            </a:r>
            <a:r>
              <a:rPr lang="en-US" dirty="0"/>
              <a:t>: Create an API using flask server.</a:t>
            </a:r>
          </a:p>
          <a:p>
            <a:r>
              <a:rPr lang="en-US" b="1" dirty="0"/>
              <a:t>App </a:t>
            </a:r>
            <a:r>
              <a:rPr lang="en-US" dirty="0"/>
              <a:t>: Here, we will design a user interface where the user can type his region.</a:t>
            </a:r>
          </a:p>
          <a:p>
            <a:r>
              <a:rPr lang="en-US" b="1" dirty="0"/>
              <a:t>Get the data</a:t>
            </a:r>
            <a:r>
              <a:rPr lang="en-US" dirty="0"/>
              <a:t>: Once we get the region from the user, we will use the API to get the data related to the searched location.</a:t>
            </a:r>
          </a:p>
          <a:p>
            <a:r>
              <a:rPr lang="en-US" b="1" dirty="0"/>
              <a:t>Predict weather and send results</a:t>
            </a:r>
            <a:r>
              <a:rPr lang="en-US" dirty="0"/>
              <a:t>: Next, use the saved model to predict the weather of the region and send the results back to the app.</a:t>
            </a:r>
          </a:p>
        </p:txBody>
      </p:sp>
    </p:spTree>
    <p:extLst>
      <p:ext uri="{BB962C8B-B14F-4D97-AF65-F5344CB8AC3E}">
        <p14:creationId xmlns:p14="http://schemas.microsoft.com/office/powerpoint/2010/main" val="1157242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848600" cy="694516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 ML Weather Prediction Code  </a:t>
            </a: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47A19262-1B54-4F96-BFA4-3BA5B8261B5E}"/>
              </a:ext>
            </a:extLst>
          </p:cNvPr>
          <p:cNvSpPr/>
          <p:nvPr/>
        </p:nvSpPr>
        <p:spPr>
          <a:xfrm>
            <a:off x="1267888" y="914400"/>
            <a:ext cx="22860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920EA834-0D5A-40AB-8501-143B51BB0441}"/>
              </a:ext>
            </a:extLst>
          </p:cNvPr>
          <p:cNvSpPr/>
          <p:nvPr/>
        </p:nvSpPr>
        <p:spPr>
          <a:xfrm>
            <a:off x="4800600" y="1676400"/>
            <a:ext cx="22860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deploy model flask">
            <a:extLst>
              <a:ext uri="{FF2B5EF4-FFF2-40B4-BE49-F238E27FC236}">
                <a16:creationId xmlns:a16="http://schemas.microsoft.com/office/drawing/2014/main" id="{6AD54047-8290-4A5A-BE2D-D67B50A1F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1" y="854074"/>
            <a:ext cx="8077200" cy="5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4797C7-BC3D-402E-AB10-466FE46C3E7F}"/>
              </a:ext>
            </a:extLst>
          </p:cNvPr>
          <p:cNvSpPr txBox="1"/>
          <p:nvPr/>
        </p:nvSpPr>
        <p:spPr>
          <a:xfrm>
            <a:off x="6248400" y="2133600"/>
            <a:ext cx="114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110B9-805F-44B6-9D7A-71B3E97B4F6F}"/>
              </a:ext>
            </a:extLst>
          </p:cNvPr>
          <p:cNvSpPr txBox="1"/>
          <p:nvPr/>
        </p:nvSpPr>
        <p:spPr>
          <a:xfrm>
            <a:off x="7315200" y="3297401"/>
            <a:ext cx="4572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100" dirty="0"/>
              <a:t>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689EFF-91CD-48E2-8547-46B2535D8573}"/>
              </a:ext>
            </a:extLst>
          </p:cNvPr>
          <p:cNvSpPr/>
          <p:nvPr/>
        </p:nvSpPr>
        <p:spPr>
          <a:xfrm>
            <a:off x="5715000" y="5410200"/>
            <a:ext cx="2057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1FA7C9-F1F2-4D37-9205-B3D966F0B477}"/>
              </a:ext>
            </a:extLst>
          </p:cNvPr>
          <p:cNvSpPr/>
          <p:nvPr/>
        </p:nvSpPr>
        <p:spPr>
          <a:xfrm>
            <a:off x="7162800" y="4800600"/>
            <a:ext cx="457200" cy="145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31D1A4-EB26-480E-81EB-02CD16EB80C8}"/>
              </a:ext>
            </a:extLst>
          </p:cNvPr>
          <p:cNvSpPr/>
          <p:nvPr/>
        </p:nvSpPr>
        <p:spPr>
          <a:xfrm>
            <a:off x="5486400" y="5029617"/>
            <a:ext cx="381000" cy="228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E0AA0-F0FB-462F-A22E-DB5DDBCE0B16}"/>
              </a:ext>
            </a:extLst>
          </p:cNvPr>
          <p:cNvSpPr txBox="1"/>
          <p:nvPr/>
        </p:nvSpPr>
        <p:spPr>
          <a:xfrm>
            <a:off x="5486400" y="5562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World weather online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FF8557-7C61-4963-BD87-F7F7E0283328}"/>
              </a:ext>
            </a:extLst>
          </p:cNvPr>
          <p:cNvSpPr txBox="1"/>
          <p:nvPr/>
        </p:nvSpPr>
        <p:spPr>
          <a:xfrm>
            <a:off x="5410200" y="4970879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/>
              <a:t>WWO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72D859-5CC6-455A-AB5D-257C1F47AA9F}"/>
              </a:ext>
            </a:extLst>
          </p:cNvPr>
          <p:cNvSpPr txBox="1"/>
          <p:nvPr/>
        </p:nvSpPr>
        <p:spPr>
          <a:xfrm>
            <a:off x="7143719" y="4752618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4299A7-6ED6-4047-8CA6-557C9CF9FB0A}"/>
              </a:ext>
            </a:extLst>
          </p:cNvPr>
          <p:cNvSpPr txBox="1"/>
          <p:nvPr/>
        </p:nvSpPr>
        <p:spPr>
          <a:xfrm>
            <a:off x="1496487" y="3200400"/>
            <a:ext cx="2237313" cy="784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sz="1500" dirty="0"/>
          </a:p>
          <a:p>
            <a:pPr algn="ctr"/>
            <a:r>
              <a:rPr lang="en-IN" sz="1500" dirty="0"/>
              <a:t>Machine learning</a:t>
            </a:r>
          </a:p>
          <a:p>
            <a:pPr algn="ctr"/>
            <a:r>
              <a:rPr lang="en-IN" sz="1500" dirty="0"/>
              <a:t>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E429F-4C46-4444-B469-CA7FB1D8EBA8}"/>
              </a:ext>
            </a:extLst>
          </p:cNvPr>
          <p:cNvSpPr/>
          <p:nvPr/>
        </p:nvSpPr>
        <p:spPr>
          <a:xfrm>
            <a:off x="4572000" y="4495800"/>
            <a:ext cx="457200" cy="152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483981-506B-40E9-9C99-1611EED71879}"/>
              </a:ext>
            </a:extLst>
          </p:cNvPr>
          <p:cNvSpPr txBox="1"/>
          <p:nvPr/>
        </p:nvSpPr>
        <p:spPr>
          <a:xfrm>
            <a:off x="4529593" y="4394042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E45EE5-36A9-4500-B08C-26A55ABCD9C0}"/>
              </a:ext>
            </a:extLst>
          </p:cNvPr>
          <p:cNvSpPr txBox="1"/>
          <p:nvPr/>
        </p:nvSpPr>
        <p:spPr>
          <a:xfrm>
            <a:off x="3124200" y="6167477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Fig.2 Flow diagram to deploy ML code</a:t>
            </a:r>
          </a:p>
        </p:txBody>
      </p:sp>
    </p:spTree>
    <p:extLst>
      <p:ext uri="{BB962C8B-B14F-4D97-AF65-F5344CB8AC3E}">
        <p14:creationId xmlns:p14="http://schemas.microsoft.com/office/powerpoint/2010/main" val="532332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D53069-5C01-415A-AC17-13B5A5CA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106"/>
            <a:ext cx="7498080" cy="1143000"/>
          </a:xfrm>
        </p:spPr>
        <p:txBody>
          <a:bodyPr/>
          <a:lstStyle/>
          <a:p>
            <a:r>
              <a:rPr lang="en-IN" dirty="0"/>
              <a:t>Further update for the App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DFEC420-4710-4DB6-B296-4154B56B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95400"/>
            <a:ext cx="7467600" cy="5463073"/>
          </a:xfrm>
        </p:spPr>
        <p:txBody>
          <a:bodyPr>
            <a:normAutofit/>
          </a:bodyPr>
          <a:lstStyle/>
          <a:p>
            <a:r>
              <a:rPr lang="en-US" dirty="0"/>
              <a:t>A new page in the android app for the display of future predicted weather.</a:t>
            </a:r>
          </a:p>
          <a:p>
            <a:pPr marL="82296" indent="0">
              <a:buNone/>
            </a:pPr>
            <a:endParaRPr lang="en-US" dirty="0"/>
          </a:p>
          <a:p>
            <a:r>
              <a:rPr lang="en-US" dirty="0"/>
              <a:t>Alert system in the form of push notification for the app</a:t>
            </a:r>
          </a:p>
        </p:txBody>
      </p:sp>
    </p:spTree>
    <p:extLst>
      <p:ext uri="{BB962C8B-B14F-4D97-AF65-F5344CB8AC3E}">
        <p14:creationId xmlns:p14="http://schemas.microsoft.com/office/powerpoint/2010/main" val="1099541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855"/>
            <a:ext cx="9144000" cy="49183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Timeline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0E739-43F1-414E-AB3D-9DCF6B993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Electronics and Communication Engineering, KLSGIT, Belagavi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4601B-5EDA-4FFF-875B-A7385873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A13A-B110-4220-95EA-9FB5BB30778E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06F4DD-E711-4348-A071-034A77A57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453116"/>
              </p:ext>
            </p:extLst>
          </p:nvPr>
        </p:nvGraphicFramePr>
        <p:xfrm>
          <a:off x="609600" y="1066800"/>
          <a:ext cx="800100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79852483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60834134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08613911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31211606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Sl</a:t>
                      </a:r>
                      <a:r>
                        <a:rPr lang="en-IN" dirty="0"/>
                        <a:t> No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From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Tasks to be Completed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667896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20/05/2020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31/05/2020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Integration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of machine learning model with mobile application.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6077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01/06/2020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05/06/2020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Project</a:t>
                      </a:r>
                      <a:r>
                        <a:rPr lang="en-IN" baseline="0" dirty="0"/>
                        <a:t> Report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406507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792667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417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16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40"/>
            <a:ext cx="8229600" cy="62346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295027"/>
              </p:ext>
            </p:extLst>
          </p:nvPr>
        </p:nvGraphicFramePr>
        <p:xfrm>
          <a:off x="381000" y="914400"/>
          <a:ext cx="8534400" cy="25293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9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74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20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Status of the Project until Completion of Project Phase 0 and Phase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53832"/>
                  </a:ext>
                </a:extLst>
              </a:tr>
              <a:tr h="45820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Project 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765488"/>
                  </a:ext>
                </a:extLst>
              </a:tr>
              <a:tr h="45820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latin typeface="Times New Roman" pitchFamily="18" charset="0"/>
                          <a:cs typeface="Times New Roman" pitchFamily="18" charset="0"/>
                        </a:rPr>
                        <a:t>Demonstration of the Work completed till now.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20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Timeline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165F-19E9-4AEB-AB74-B0E95B6E1BA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6A420-C73D-4708-ADA2-30F41EE7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Electronics and Communication Engineering, KLSGIT, </a:t>
            </a:r>
            <a:r>
              <a:rPr lang="en-US" dirty="0" err="1"/>
              <a:t>Belagavi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3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51"/>
            <a:ext cx="8229600" cy="49183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Status of the Project until Completion of Project Phase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2F351-AE0C-4A49-AD44-DC0E2C6B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Electronics and Communication Engineering, KLSGIT, Belagavi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E9469-7439-4A4B-908D-B27B82BE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A13A-B110-4220-95EA-9FB5BB30778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53AAD-576E-4151-B3DD-DF74BB28BA5C}"/>
              </a:ext>
            </a:extLst>
          </p:cNvPr>
          <p:cNvSpPr txBox="1"/>
          <p:nvPr/>
        </p:nvSpPr>
        <p:spPr>
          <a:xfrm>
            <a:off x="533400" y="762000"/>
            <a:ext cx="81534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Verified various Machine Learning Algorithms like linear regression and random forest algorithm and finalized the random forest algorithm as results in better accuracy.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Started working on mobile application building and integration of machine learning code with the mobile application. </a:t>
            </a:r>
          </a:p>
          <a:p>
            <a:endParaRPr lang="en-US" sz="28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b="1" dirty="0"/>
              <a:t>Reviews : 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Improvise more with the machine learning algorithm and specification of all functions and libraries used.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1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491835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 Work Classification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2F351-AE0C-4A49-AD44-DC0E2C6B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Electronics and Communication Engineering, KLSGIT, Belagavi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E9469-7439-4A4B-908D-B27B82BE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A13A-B110-4220-95EA-9FB5BB30778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D9C3C5-1824-4626-AD58-64DA42C51B60}"/>
              </a:ext>
            </a:extLst>
          </p:cNvPr>
          <p:cNvSpPr txBox="1"/>
          <p:nvPr/>
        </p:nvSpPr>
        <p:spPr>
          <a:xfrm>
            <a:off x="432179" y="609600"/>
            <a:ext cx="8153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 The project weather prediction is categorized as Earth and environmental sciences and forecasting using pattern recognization.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This is build as a software for contribution to website which focuses output according to the user.</a:t>
            </a:r>
          </a:p>
          <a:p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 Project is divided into three modules </a:t>
            </a:r>
          </a:p>
          <a:p>
            <a:r>
              <a:rPr lang="en-US" sz="2000" dirty="0"/>
              <a:t>1). Data Processing.</a:t>
            </a:r>
          </a:p>
          <a:p>
            <a:r>
              <a:rPr lang="en-US" sz="2000" dirty="0"/>
              <a:t>2).Prediction Algorithm.</a:t>
            </a:r>
          </a:p>
          <a:p>
            <a:r>
              <a:rPr lang="en-US" sz="2000" dirty="0"/>
              <a:t>3).User Interface(UI)-Mobile Application.</a:t>
            </a:r>
          </a:p>
          <a:p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 The sources used for the project are :</a:t>
            </a:r>
          </a:p>
          <a:p>
            <a:r>
              <a:rPr lang="en-US" sz="2000" dirty="0"/>
              <a:t>1).For data set collection in csv format from websites like Weather underground, World weather online, Varuna </a:t>
            </a:r>
            <a:r>
              <a:rPr lang="en-US" sz="2000" dirty="0" err="1"/>
              <a:t>Mitra</a:t>
            </a:r>
            <a:r>
              <a:rPr lang="en-US" sz="2000" dirty="0"/>
              <a:t> etc.</a:t>
            </a:r>
          </a:p>
          <a:p>
            <a:r>
              <a:rPr lang="en-US" sz="2000" dirty="0"/>
              <a:t>2).For prediction, algorithms used are Decision tree algorithm, Linear regression algorithm and Random Forest Algorithm.</a:t>
            </a:r>
          </a:p>
          <a:p>
            <a:r>
              <a:rPr lang="en-US" sz="2000" dirty="0"/>
              <a:t>3).Software used is Python3 on Platform </a:t>
            </a:r>
            <a:r>
              <a:rPr lang="en-US" sz="2000" dirty="0" err="1"/>
              <a:t>JupyterLab</a:t>
            </a:r>
            <a:r>
              <a:rPr lang="en-US" sz="2000" dirty="0"/>
              <a:t>, Android Studio.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087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1"/>
            <a:ext cx="9144000" cy="6858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Weather Dataset collected for Belgaum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8DC79-F0AB-4470-B3A7-C483EA22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Electronics and Communication Engineering, KLSGIT, Belagavi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B4D25-D184-44A8-83D3-9A929638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A13A-B110-4220-95EA-9FB5BB30778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5999F-E077-48E5-84F2-B9927C0647D1}"/>
              </a:ext>
            </a:extLst>
          </p:cNvPr>
          <p:cNvSpPr txBox="1"/>
          <p:nvPr/>
        </p:nvSpPr>
        <p:spPr>
          <a:xfrm>
            <a:off x="304800" y="1371600"/>
            <a:ext cx="8382000" cy="426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E8A7E4-D6BE-475B-9FFB-A1EB242E7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3343"/>
            <a:ext cx="9144000" cy="4871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E369EB-8F44-4138-AED7-EB00D54D2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3864"/>
            <a:ext cx="9144000" cy="222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9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b="1" dirty="0"/>
              <a:t>Till now we worked on  3 algorithms</a:t>
            </a:r>
            <a:r>
              <a:rPr lang="en-US" dirty="0"/>
              <a:t>. </a:t>
            </a:r>
          </a:p>
          <a:p>
            <a:pPr algn="just">
              <a:buNone/>
            </a:pPr>
            <a:r>
              <a:rPr lang="en-US" dirty="0"/>
              <a:t>    1)linear regression </a:t>
            </a:r>
          </a:p>
          <a:p>
            <a:pPr algn="just">
              <a:buNone/>
            </a:pPr>
            <a:r>
              <a:rPr lang="en-US" dirty="0"/>
              <a:t>    2)decision tree</a:t>
            </a:r>
          </a:p>
          <a:p>
            <a:pPr algn="just">
              <a:buNone/>
            </a:pPr>
            <a:r>
              <a:rPr lang="en-US" dirty="0"/>
              <a:t>    3)random forest regression</a:t>
            </a:r>
          </a:p>
          <a:p>
            <a:pPr algn="just"/>
            <a:r>
              <a:rPr lang="en-US" dirty="0"/>
              <a:t>We worked with these 3 algorithm  to select a algorithm with best accuracy to predict.</a:t>
            </a:r>
          </a:p>
          <a:p>
            <a:pPr algn="just"/>
            <a:r>
              <a:rPr lang="en-US" dirty="0"/>
              <a:t>By using them  we got to know that linear regression  gives 91.9%  accuracy, decision tree algorithm gives 86.8%  accuracy and random forest regression gives 99.7% accuracy.</a:t>
            </a:r>
          </a:p>
          <a:p>
            <a:pPr algn="just"/>
            <a:r>
              <a:rPr lang="en-US" dirty="0"/>
              <a:t>RFA gives high accuracy by a technique called bagging.</a:t>
            </a:r>
          </a:p>
          <a:p>
            <a:pPr algn="just"/>
            <a:r>
              <a:rPr lang="en-US" dirty="0"/>
              <a:t>It has lot of advantages over other ML algorithms.</a:t>
            </a:r>
          </a:p>
          <a:p>
            <a:pPr algn="just"/>
            <a:r>
              <a:rPr lang="en-US" dirty="0"/>
              <a:t>By considering above features of RFA. It is used in this project for accurate prediction of weather data.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Electronics and Communication Engineering, KLSGIT, Belagavi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A13A-B110-4220-95EA-9FB5BB30778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Linear regression is a linear approach to form a relationship between a dependent variable and many independent explanatory variables.</a:t>
            </a:r>
          </a:p>
          <a:p>
            <a:r>
              <a:rPr lang="en-US" dirty="0"/>
              <a:t>Linear regression attempts to model the relationship between two variables by fitting a linear equation to observed data. One variable is considered to be an explanatory variable, and the other is considered to be a dependent variable.</a:t>
            </a:r>
          </a:p>
          <a:p>
            <a:r>
              <a:rPr lang="en-US" dirty="0"/>
              <a:t>A linear regression line has an equation of the form </a:t>
            </a:r>
            <a:r>
              <a:rPr lang="en-US" b="1" i="1" dirty="0"/>
              <a:t>Y = a + </a:t>
            </a:r>
            <a:r>
              <a:rPr lang="en-US" b="1" i="1" dirty="0" err="1"/>
              <a:t>bX</a:t>
            </a:r>
            <a:r>
              <a:rPr lang="en-US" dirty="0"/>
              <a:t>, where </a:t>
            </a:r>
            <a:r>
              <a:rPr lang="en-US" b="1" i="1" dirty="0"/>
              <a:t>X</a:t>
            </a:r>
            <a:r>
              <a:rPr lang="en-US" dirty="0"/>
              <a:t> is the explanatory variable and </a:t>
            </a:r>
            <a:r>
              <a:rPr lang="en-US" b="1" i="1" dirty="0"/>
              <a:t>Y</a:t>
            </a:r>
            <a:r>
              <a:rPr lang="en-US" dirty="0"/>
              <a:t> is the dependent variable. The slope of the line is </a:t>
            </a:r>
            <a:r>
              <a:rPr lang="en-US" b="1" i="1" dirty="0"/>
              <a:t>b</a:t>
            </a:r>
            <a:r>
              <a:rPr lang="en-US" dirty="0"/>
              <a:t>, and </a:t>
            </a:r>
            <a:r>
              <a:rPr lang="en-US" b="1" i="1" dirty="0"/>
              <a:t>a</a:t>
            </a:r>
            <a:r>
              <a:rPr lang="en-US" dirty="0"/>
              <a:t> is the intercept (the value of </a:t>
            </a:r>
            <a:r>
              <a:rPr lang="en-US" b="1" i="1" dirty="0"/>
              <a:t>y</a:t>
            </a:r>
            <a:r>
              <a:rPr lang="en-US" dirty="0"/>
              <a:t> when </a:t>
            </a:r>
            <a:r>
              <a:rPr lang="en-US" b="1" i="1" dirty="0"/>
              <a:t>x</a:t>
            </a:r>
            <a:r>
              <a:rPr lang="en-US" dirty="0"/>
              <a:t> = 0).</a:t>
            </a:r>
          </a:p>
          <a:p>
            <a:pPr>
              <a:buNone/>
            </a:pPr>
            <a:br>
              <a:rPr lang="en-US" sz="2400" dirty="0"/>
            </a:br>
            <a:r>
              <a:rPr lang="en-US" sz="2400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Electronics and Communication Engineering, KLSGIT, Belagavi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A13A-B110-4220-95EA-9FB5BB30778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4191000"/>
            <a:ext cx="8229600" cy="1371600"/>
          </a:xfrm>
        </p:spPr>
        <p:txBody>
          <a:bodyPr>
            <a:normAutofit/>
          </a:bodyPr>
          <a:lstStyle/>
          <a:p>
            <a:r>
              <a:rPr lang="en-US" sz="1600" dirty="0"/>
              <a:t>The main drawback is that we attained accuracy for the following algorithm was 91% and we were aiming for better accuracy. </a:t>
            </a:r>
          </a:p>
        </p:txBody>
      </p:sp>
      <p:pic>
        <p:nvPicPr>
          <p:cNvPr id="6" name="Picture 2" descr="C:\Users\Hp\Music\1_HJnsZhHTY0hVJH7qA1FiDg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90600" y="0"/>
            <a:ext cx="7153275" cy="3590925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Electronics and Communication Engineering, KLSGIT, Belagavi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A13A-B110-4220-95EA-9FB5BB30778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495800"/>
          </a:xfrm>
        </p:spPr>
        <p:txBody>
          <a:bodyPr/>
          <a:lstStyle/>
          <a:p>
            <a:r>
              <a:rPr lang="en-US" dirty="0"/>
              <a:t>Method that operates by constructing multiple decision trees.</a:t>
            </a:r>
          </a:p>
          <a:p>
            <a:r>
              <a:rPr lang="en-US" dirty="0"/>
              <a:t>Decision of majority trees is the final decision.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Electronics and Communication Engineering, KLSGIT, Belagavi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A13A-B110-4220-95EA-9FB5BB30778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124200"/>
            <a:ext cx="8458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781</Words>
  <Application>Microsoft Office PowerPoint</Application>
  <PresentationFormat>On-screen Show (4:3)</PresentationFormat>
  <Paragraphs>128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Office Theme</vt:lpstr>
      <vt:lpstr>Project 2nd  Phase on Weather Prediction and Alert System</vt:lpstr>
      <vt:lpstr>Content</vt:lpstr>
      <vt:lpstr>Status of the Project until Completion of Project Phase 1</vt:lpstr>
      <vt:lpstr>Project Work Classification</vt:lpstr>
      <vt:lpstr>Weather Dataset collected for Belgaum</vt:lpstr>
      <vt:lpstr>Algorithms</vt:lpstr>
      <vt:lpstr>Linear Regression Algorithm</vt:lpstr>
      <vt:lpstr>The main drawback is that we attained accuracy for the following algorithm was 91% and we were aiming for better accuracy. </vt:lpstr>
      <vt:lpstr>Random Forest Algorithm</vt:lpstr>
      <vt:lpstr>Simplified image of RFA</vt:lpstr>
      <vt:lpstr>UI : Android app</vt:lpstr>
      <vt:lpstr>Comparison </vt:lpstr>
      <vt:lpstr>Comparison </vt:lpstr>
      <vt:lpstr>Comparison </vt:lpstr>
      <vt:lpstr>Deploy ML Weather Prediction Code  </vt:lpstr>
      <vt:lpstr>Deploy ML Weather Prediction Code  </vt:lpstr>
      <vt:lpstr>Further update for the App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1st Phase Re-View on Cloud Based Smart Energy Metering System using ARM</dc:title>
  <dc:creator>Yalaguresh</dc:creator>
  <cp:lastModifiedBy>Mohammadfaiz Bawa</cp:lastModifiedBy>
  <cp:revision>73</cp:revision>
  <dcterms:created xsi:type="dcterms:W3CDTF">2017-01-12T13:17:56Z</dcterms:created>
  <dcterms:modified xsi:type="dcterms:W3CDTF">2020-05-18T11:32:52Z</dcterms:modified>
</cp:coreProperties>
</file>