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870A31E-6072-4291-A008-0F9C5D1A815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23E7626-97AA-43B1-86CF-631300875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0010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ALERT SYSTEM FOR CHANGE IN WEATHER CONDITIONS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7467600" cy="42672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Name: </a:t>
            </a:r>
            <a:r>
              <a:rPr lang="en-US" sz="2400" dirty="0" err="1">
                <a:solidFill>
                  <a:schemeClr val="tx1"/>
                </a:solidFill>
              </a:rPr>
              <a:t>Mihika</a:t>
            </a:r>
            <a:r>
              <a:rPr lang="en-US" sz="2400" dirty="0">
                <a:solidFill>
                  <a:schemeClr val="tx1"/>
                </a:solidFill>
              </a:rPr>
              <a:t> V </a:t>
            </a:r>
            <a:r>
              <a:rPr lang="en-US" sz="2400" dirty="0" err="1">
                <a:solidFill>
                  <a:schemeClr val="tx1"/>
                </a:solidFill>
              </a:rPr>
              <a:t>Malgi</a:t>
            </a:r>
            <a:r>
              <a:rPr lang="en-US" sz="2400" dirty="0">
                <a:solidFill>
                  <a:schemeClr val="tx1"/>
                </a:solidFill>
              </a:rPr>
              <a:t>                     USN : 2GI16EC075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Name: </a:t>
            </a:r>
            <a:r>
              <a:rPr lang="en-US" sz="2400" dirty="0" err="1">
                <a:solidFill>
                  <a:schemeClr val="tx1"/>
                </a:solidFill>
              </a:rPr>
              <a:t>Priya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  <a:r>
              <a:rPr lang="en-US" sz="2400" dirty="0" err="1">
                <a:solidFill>
                  <a:schemeClr val="tx1"/>
                </a:solidFill>
              </a:rPr>
              <a:t>Shetti</a:t>
            </a:r>
            <a:r>
              <a:rPr lang="en-US" sz="2400" dirty="0">
                <a:solidFill>
                  <a:schemeClr val="tx1"/>
                </a:solidFill>
              </a:rPr>
              <a:t>                      USN : 2GI16EC109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Name:Mohommad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Faiz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Bawa</a:t>
            </a:r>
            <a:r>
              <a:rPr lang="en-US" sz="2400" dirty="0">
                <a:solidFill>
                  <a:schemeClr val="tx1"/>
                </a:solidFill>
              </a:rPr>
              <a:t>         USN: 2GI16EC078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Name: </a:t>
            </a:r>
            <a:r>
              <a:rPr lang="en-US" sz="2400" dirty="0" err="1">
                <a:solidFill>
                  <a:schemeClr val="tx1"/>
                </a:solidFill>
              </a:rPr>
              <a:t>Poonam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dirty="0" err="1">
                <a:solidFill>
                  <a:schemeClr val="tx1"/>
                </a:solidFill>
              </a:rPr>
              <a:t>Patil</a:t>
            </a:r>
            <a:r>
              <a:rPr lang="en-US" sz="2400" dirty="0">
                <a:solidFill>
                  <a:schemeClr val="tx1"/>
                </a:solidFill>
              </a:rPr>
              <a:t>                   USN : 2GI16EC101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Under the guidance of:</a:t>
            </a:r>
          </a:p>
          <a:p>
            <a:r>
              <a:rPr lang="en-US" sz="2400" dirty="0">
                <a:solidFill>
                  <a:schemeClr val="tx1"/>
                </a:solidFill>
              </a:rPr>
              <a:t>Dr. </a:t>
            </a:r>
            <a:r>
              <a:rPr lang="en-US" sz="2400" dirty="0" err="1">
                <a:solidFill>
                  <a:schemeClr val="tx1"/>
                </a:solidFill>
              </a:rPr>
              <a:t>Veena</a:t>
            </a:r>
            <a:r>
              <a:rPr lang="en-US" sz="2400" dirty="0">
                <a:solidFill>
                  <a:schemeClr val="tx1"/>
                </a:solidFill>
              </a:rPr>
              <a:t> Desai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  (Dept of EC ) KLS-GIT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916"/>
            <a:ext cx="7409688" cy="808038"/>
          </a:xfrm>
        </p:spPr>
        <p:txBody>
          <a:bodyPr/>
          <a:lstStyle/>
          <a:p>
            <a:r>
              <a:rPr lang="en-US" dirty="0"/>
              <a:t>UI :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2954"/>
            <a:ext cx="4876800" cy="5435446"/>
          </a:xfrm>
        </p:spPr>
        <p:txBody>
          <a:bodyPr>
            <a:normAutofit/>
          </a:bodyPr>
          <a:lstStyle/>
          <a:p>
            <a:r>
              <a:rPr lang="en-US" dirty="0"/>
              <a:t>The user interface for the ML code is as fig.1</a:t>
            </a:r>
          </a:p>
          <a:p>
            <a:r>
              <a:rPr lang="en-US" dirty="0"/>
              <a:t>Aim is for relatively easy interface.</a:t>
            </a:r>
          </a:p>
          <a:p>
            <a:r>
              <a:rPr lang="en-US" dirty="0"/>
              <a:t>Name of the region or city for which weather data is displayed is on the top of the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AE0DF-47F8-43AD-8677-1AFECD98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16" y="381000"/>
            <a:ext cx="2885519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458D3-70EB-4B43-ADAE-8B9CFAE35E62}"/>
              </a:ext>
            </a:extLst>
          </p:cNvPr>
          <p:cNvSpPr txBox="1"/>
          <p:nvPr/>
        </p:nvSpPr>
        <p:spPr>
          <a:xfrm>
            <a:off x="5791200" y="6248400"/>
            <a:ext cx="30540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Fig.1 App for display of weather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916"/>
            <a:ext cx="7409688" cy="808038"/>
          </a:xfrm>
        </p:spPr>
        <p:txBody>
          <a:bodyPr/>
          <a:lstStyle/>
          <a:p>
            <a:r>
              <a:rPr lang="en-US" dirty="0"/>
              <a:t>Comparison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E171AB-8F00-49D7-94A5-734892556B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4"/>
          <a:stretch/>
        </p:blipFill>
        <p:spPr>
          <a:xfrm>
            <a:off x="4596581" y="1524000"/>
            <a:ext cx="3165231" cy="36066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AECB67-4250-4E1B-9BBC-E88EFF0308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12954"/>
            <a:ext cx="3165231" cy="5986052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47A19262-1B54-4F96-BFA4-3BA5B8261B5E}"/>
              </a:ext>
            </a:extLst>
          </p:cNvPr>
          <p:cNvSpPr/>
          <p:nvPr/>
        </p:nvSpPr>
        <p:spPr>
          <a:xfrm>
            <a:off x="1267888" y="1027922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20EA834-0D5A-40AB-8501-143B51BB0441}"/>
              </a:ext>
            </a:extLst>
          </p:cNvPr>
          <p:cNvSpPr/>
          <p:nvPr/>
        </p:nvSpPr>
        <p:spPr>
          <a:xfrm>
            <a:off x="4800600" y="1676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9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916"/>
            <a:ext cx="7409688" cy="808038"/>
          </a:xfrm>
        </p:spPr>
        <p:txBody>
          <a:bodyPr/>
          <a:lstStyle/>
          <a:p>
            <a:r>
              <a:rPr lang="en-US" dirty="0"/>
              <a:t>Comparison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7A19262-1B54-4F96-BFA4-3BA5B8261B5E}"/>
              </a:ext>
            </a:extLst>
          </p:cNvPr>
          <p:cNvSpPr/>
          <p:nvPr/>
        </p:nvSpPr>
        <p:spPr>
          <a:xfrm>
            <a:off x="1267888" y="1027922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20EA834-0D5A-40AB-8501-143B51BB0441}"/>
              </a:ext>
            </a:extLst>
          </p:cNvPr>
          <p:cNvSpPr/>
          <p:nvPr/>
        </p:nvSpPr>
        <p:spPr>
          <a:xfrm>
            <a:off x="4800600" y="1676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82570-3E1D-4870-9C2C-B6FF1AE0A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64" y="762000"/>
            <a:ext cx="3165231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91192C-DACD-4933-B1A2-F1056A86C8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05"/>
          <a:stretch/>
        </p:blipFill>
        <p:spPr>
          <a:xfrm>
            <a:off x="5135787" y="1280626"/>
            <a:ext cx="2813539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916"/>
            <a:ext cx="7409688" cy="808038"/>
          </a:xfrm>
        </p:spPr>
        <p:txBody>
          <a:bodyPr/>
          <a:lstStyle/>
          <a:p>
            <a:r>
              <a:rPr lang="en-US" dirty="0"/>
              <a:t>Comparison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7A19262-1B54-4F96-BFA4-3BA5B8261B5E}"/>
              </a:ext>
            </a:extLst>
          </p:cNvPr>
          <p:cNvSpPr/>
          <p:nvPr/>
        </p:nvSpPr>
        <p:spPr>
          <a:xfrm>
            <a:off x="1267888" y="1027922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20EA834-0D5A-40AB-8501-143B51BB0441}"/>
              </a:ext>
            </a:extLst>
          </p:cNvPr>
          <p:cNvSpPr/>
          <p:nvPr/>
        </p:nvSpPr>
        <p:spPr>
          <a:xfrm>
            <a:off x="4800600" y="1676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E3363-BE2F-4A90-82E8-BED16371C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12954"/>
            <a:ext cx="2543837" cy="5511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9A9900-CB8F-4D32-BB46-35BEC38566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97"/>
          <a:stretch/>
        </p:blipFill>
        <p:spPr>
          <a:xfrm>
            <a:off x="4936933" y="844056"/>
            <a:ext cx="3165231" cy="48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5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848600" cy="694516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ML Weather Prediction Code 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7A19262-1B54-4F96-BFA4-3BA5B8261B5E}"/>
              </a:ext>
            </a:extLst>
          </p:cNvPr>
          <p:cNvSpPr/>
          <p:nvPr/>
        </p:nvSpPr>
        <p:spPr>
          <a:xfrm>
            <a:off x="1267888" y="914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20EA834-0D5A-40AB-8501-143B51BB0441}"/>
              </a:ext>
            </a:extLst>
          </p:cNvPr>
          <p:cNvSpPr/>
          <p:nvPr/>
        </p:nvSpPr>
        <p:spPr>
          <a:xfrm>
            <a:off x="4800600" y="1676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7746A6-4DCF-4264-98A6-ECE6545A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37726"/>
            <a:ext cx="7467600" cy="546307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Model Building:</a:t>
            </a:r>
            <a:r>
              <a:rPr lang="en-US" dirty="0"/>
              <a:t> A suitable Machine learning Model pipeline to Predict the weather using the datasets from WWO is build.</a:t>
            </a:r>
          </a:p>
          <a:p>
            <a:r>
              <a:rPr lang="en-US" b="1" dirty="0"/>
              <a:t>Setup API </a:t>
            </a:r>
            <a:r>
              <a:rPr lang="en-US" dirty="0"/>
              <a:t>: Create an API using flask server.</a:t>
            </a:r>
          </a:p>
          <a:p>
            <a:r>
              <a:rPr lang="en-US" b="1" dirty="0"/>
              <a:t>App </a:t>
            </a:r>
            <a:r>
              <a:rPr lang="en-US" dirty="0"/>
              <a:t>: Here, we will design a user interface where the user can type his region.</a:t>
            </a:r>
          </a:p>
          <a:p>
            <a:r>
              <a:rPr lang="en-US" b="1" dirty="0"/>
              <a:t>Get the data</a:t>
            </a:r>
            <a:r>
              <a:rPr lang="en-US" dirty="0"/>
              <a:t>: Once we get the region from the user, we will use the API to get the data related to the searched location.</a:t>
            </a:r>
          </a:p>
          <a:p>
            <a:r>
              <a:rPr lang="en-US" b="1" dirty="0"/>
              <a:t>Predict weather and send results</a:t>
            </a:r>
            <a:r>
              <a:rPr lang="en-US" dirty="0"/>
              <a:t>: Next, use the saved model to predict the weather of the region and send the results back to the app.</a:t>
            </a:r>
          </a:p>
        </p:txBody>
      </p:sp>
    </p:spTree>
    <p:extLst>
      <p:ext uri="{BB962C8B-B14F-4D97-AF65-F5344CB8AC3E}">
        <p14:creationId xmlns:p14="http://schemas.microsoft.com/office/powerpoint/2010/main" val="115724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848600" cy="694516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ML Weather Prediction Code 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7A19262-1B54-4F96-BFA4-3BA5B8261B5E}"/>
              </a:ext>
            </a:extLst>
          </p:cNvPr>
          <p:cNvSpPr/>
          <p:nvPr/>
        </p:nvSpPr>
        <p:spPr>
          <a:xfrm>
            <a:off x="1267888" y="914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20EA834-0D5A-40AB-8501-143B51BB0441}"/>
              </a:ext>
            </a:extLst>
          </p:cNvPr>
          <p:cNvSpPr/>
          <p:nvPr/>
        </p:nvSpPr>
        <p:spPr>
          <a:xfrm>
            <a:off x="4800600" y="1676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deploy model flask">
            <a:extLst>
              <a:ext uri="{FF2B5EF4-FFF2-40B4-BE49-F238E27FC236}">
                <a16:creationId xmlns:a16="http://schemas.microsoft.com/office/drawing/2014/main" id="{6AD54047-8290-4A5A-BE2D-D67B50A1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1" y="854074"/>
            <a:ext cx="80772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797C7-BC3D-402E-AB10-466FE46C3E7F}"/>
              </a:ext>
            </a:extLst>
          </p:cNvPr>
          <p:cNvSpPr txBox="1"/>
          <p:nvPr/>
        </p:nvSpPr>
        <p:spPr>
          <a:xfrm>
            <a:off x="6248400" y="2133600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110B9-805F-44B6-9D7A-71B3E97B4F6F}"/>
              </a:ext>
            </a:extLst>
          </p:cNvPr>
          <p:cNvSpPr txBox="1"/>
          <p:nvPr/>
        </p:nvSpPr>
        <p:spPr>
          <a:xfrm>
            <a:off x="7315200" y="3297401"/>
            <a:ext cx="4572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89EFF-91CD-48E2-8547-46B2535D8573}"/>
              </a:ext>
            </a:extLst>
          </p:cNvPr>
          <p:cNvSpPr/>
          <p:nvPr/>
        </p:nvSpPr>
        <p:spPr>
          <a:xfrm>
            <a:off x="5715000" y="5410200"/>
            <a:ext cx="2057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FA7C9-F1F2-4D37-9205-B3D966F0B477}"/>
              </a:ext>
            </a:extLst>
          </p:cNvPr>
          <p:cNvSpPr/>
          <p:nvPr/>
        </p:nvSpPr>
        <p:spPr>
          <a:xfrm>
            <a:off x="7162800" y="4800600"/>
            <a:ext cx="457200" cy="145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1D1A4-EB26-480E-81EB-02CD16EB80C8}"/>
              </a:ext>
            </a:extLst>
          </p:cNvPr>
          <p:cNvSpPr/>
          <p:nvPr/>
        </p:nvSpPr>
        <p:spPr>
          <a:xfrm>
            <a:off x="5486400" y="5029617"/>
            <a:ext cx="381000" cy="228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E0AA0-F0FB-462F-A22E-DB5DDBCE0B16}"/>
              </a:ext>
            </a:extLst>
          </p:cNvPr>
          <p:cNvSpPr txBox="1"/>
          <p:nvPr/>
        </p:nvSpPr>
        <p:spPr>
          <a:xfrm>
            <a:off x="5486400" y="556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World weather online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F8557-7C61-4963-BD87-F7F7E0283328}"/>
              </a:ext>
            </a:extLst>
          </p:cNvPr>
          <p:cNvSpPr txBox="1"/>
          <p:nvPr/>
        </p:nvSpPr>
        <p:spPr>
          <a:xfrm>
            <a:off x="5410200" y="497087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WWO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2D859-5CC6-455A-AB5D-257C1F47AA9F}"/>
              </a:ext>
            </a:extLst>
          </p:cNvPr>
          <p:cNvSpPr txBox="1"/>
          <p:nvPr/>
        </p:nvSpPr>
        <p:spPr>
          <a:xfrm>
            <a:off x="7143719" y="4752618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4299A7-6ED6-4047-8CA6-557C9CF9FB0A}"/>
              </a:ext>
            </a:extLst>
          </p:cNvPr>
          <p:cNvSpPr txBox="1"/>
          <p:nvPr/>
        </p:nvSpPr>
        <p:spPr>
          <a:xfrm>
            <a:off x="1496487" y="3200400"/>
            <a:ext cx="2237313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500" dirty="0"/>
          </a:p>
          <a:p>
            <a:pPr algn="ctr"/>
            <a:r>
              <a:rPr lang="en-IN" sz="1500" dirty="0"/>
              <a:t>Machine learning</a:t>
            </a:r>
          </a:p>
          <a:p>
            <a:pPr algn="ctr"/>
            <a:r>
              <a:rPr lang="en-IN" sz="1500" dirty="0"/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429F-4C46-4444-B469-CA7FB1D8EBA8}"/>
              </a:ext>
            </a:extLst>
          </p:cNvPr>
          <p:cNvSpPr/>
          <p:nvPr/>
        </p:nvSpPr>
        <p:spPr>
          <a:xfrm>
            <a:off x="4572000" y="4495800"/>
            <a:ext cx="457200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83981-506B-40E9-9C99-1611EED71879}"/>
              </a:ext>
            </a:extLst>
          </p:cNvPr>
          <p:cNvSpPr txBox="1"/>
          <p:nvPr/>
        </p:nvSpPr>
        <p:spPr>
          <a:xfrm>
            <a:off x="4529593" y="4394042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45EE5-36A9-4500-B08C-26A55ABCD9C0}"/>
              </a:ext>
            </a:extLst>
          </p:cNvPr>
          <p:cNvSpPr txBox="1"/>
          <p:nvPr/>
        </p:nvSpPr>
        <p:spPr>
          <a:xfrm>
            <a:off x="3124200" y="616747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Fig.2 Flow diagram to deploy ML code</a:t>
            </a:r>
          </a:p>
        </p:txBody>
      </p:sp>
    </p:spTree>
    <p:extLst>
      <p:ext uri="{BB962C8B-B14F-4D97-AF65-F5344CB8AC3E}">
        <p14:creationId xmlns:p14="http://schemas.microsoft.com/office/powerpoint/2010/main" val="53233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53069-5C01-415A-AC17-13B5A5CA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106"/>
            <a:ext cx="7498080" cy="1143000"/>
          </a:xfrm>
        </p:spPr>
        <p:txBody>
          <a:bodyPr/>
          <a:lstStyle/>
          <a:p>
            <a:r>
              <a:rPr lang="en-IN" dirty="0"/>
              <a:t>Further update for the App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DFEC420-4710-4DB6-B296-4154B56B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467600" cy="5463073"/>
          </a:xfrm>
        </p:spPr>
        <p:txBody>
          <a:bodyPr>
            <a:normAutofit/>
          </a:bodyPr>
          <a:lstStyle/>
          <a:p>
            <a:r>
              <a:rPr lang="en-US" dirty="0"/>
              <a:t>A new page in the android app for the display of future predicted weather.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Alert system in the form of push notification for the app</a:t>
            </a:r>
          </a:p>
        </p:txBody>
      </p:sp>
    </p:spTree>
    <p:extLst>
      <p:ext uri="{BB962C8B-B14F-4D97-AF65-F5344CB8AC3E}">
        <p14:creationId xmlns:p14="http://schemas.microsoft.com/office/powerpoint/2010/main" val="1099541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172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Verdana</vt:lpstr>
      <vt:lpstr>Wingdings 2</vt:lpstr>
      <vt:lpstr>Solstice</vt:lpstr>
      <vt:lpstr>ALERT SYSTEM FOR CHANGE IN WEATHER CONDITIONS</vt:lpstr>
      <vt:lpstr>UI : Android app</vt:lpstr>
      <vt:lpstr>Comparison </vt:lpstr>
      <vt:lpstr>Comparison </vt:lpstr>
      <vt:lpstr>Comparison </vt:lpstr>
      <vt:lpstr>Deploy ML Weather Prediction Code  </vt:lpstr>
      <vt:lpstr>Deploy ML Weather Prediction Code  </vt:lpstr>
      <vt:lpstr>Further update for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 SYSTEM FOR CHANGE IN WEATHER CONDITIONS</dc:title>
  <dc:creator>Om Sai</dc:creator>
  <cp:lastModifiedBy>Mohammadfaiz Bawa</cp:lastModifiedBy>
  <cp:revision>38</cp:revision>
  <dcterms:created xsi:type="dcterms:W3CDTF">2019-10-03T17:03:55Z</dcterms:created>
  <dcterms:modified xsi:type="dcterms:W3CDTF">2020-05-18T05:59:39Z</dcterms:modified>
</cp:coreProperties>
</file>