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6"/>
  </p:notesMasterIdLst>
  <p:sldIdLst>
    <p:sldId id="300" r:id="rId3"/>
    <p:sldId id="282" r:id="rId4"/>
    <p:sldId id="306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90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2CBAD0-F92E-4AD4-B7B9-3C8133D363B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19E21E-3E67-4C9A-87D1-295C7D0115F7}">
      <dgm:prSet phldrT="[Text]"/>
      <dgm:spPr/>
      <dgm:t>
        <a:bodyPr/>
        <a:lstStyle/>
        <a:p>
          <a:r>
            <a:rPr lang="en-US" dirty="0"/>
            <a:t>Specialized Control Training</a:t>
          </a:r>
        </a:p>
      </dgm:t>
    </dgm:pt>
    <dgm:pt modelId="{C97C0AAF-17BB-4CA2-A63D-B2AE644A8681}" type="parTrans" cxnId="{F9D3C492-7A8A-47AF-A560-A0FD9AFA35B0}">
      <dgm:prSet/>
      <dgm:spPr/>
      <dgm:t>
        <a:bodyPr/>
        <a:lstStyle/>
        <a:p>
          <a:endParaRPr lang="en-US"/>
        </a:p>
      </dgm:t>
    </dgm:pt>
    <dgm:pt modelId="{EF2FEB7B-C204-4BEE-89B5-F729ABBE33B7}" type="sibTrans" cxnId="{F9D3C492-7A8A-47AF-A560-A0FD9AFA35B0}">
      <dgm:prSet/>
      <dgm:spPr/>
      <dgm:t>
        <a:bodyPr/>
        <a:lstStyle/>
        <a:p>
          <a:endParaRPr lang="en-US"/>
        </a:p>
      </dgm:t>
    </dgm:pt>
    <dgm:pt modelId="{2C1A0BE7-16A5-4A0E-B3F6-F23200BF629F}">
      <dgm:prSet phldrT="[Text]"/>
      <dgm:spPr/>
      <dgm:t>
        <a:bodyPr/>
        <a:lstStyle/>
        <a:p>
          <a:r>
            <a:rPr lang="en-US" dirty="0"/>
            <a:t>User Analytics and Statistics</a:t>
          </a:r>
        </a:p>
      </dgm:t>
    </dgm:pt>
    <dgm:pt modelId="{AF0980A5-7FAF-4D55-BE7F-E01E632F88A3}" type="parTrans" cxnId="{77A87E0F-6F6C-4FA3-B4E4-90518B78BD11}">
      <dgm:prSet/>
      <dgm:spPr/>
      <dgm:t>
        <a:bodyPr/>
        <a:lstStyle/>
        <a:p>
          <a:endParaRPr lang="en-US"/>
        </a:p>
      </dgm:t>
    </dgm:pt>
    <dgm:pt modelId="{6ACDFB20-CAAC-423E-9519-266BC240E1E6}" type="sibTrans" cxnId="{77A87E0F-6F6C-4FA3-B4E4-90518B78BD11}">
      <dgm:prSet/>
      <dgm:spPr/>
      <dgm:t>
        <a:bodyPr/>
        <a:lstStyle/>
        <a:p>
          <a:endParaRPr lang="en-US"/>
        </a:p>
      </dgm:t>
    </dgm:pt>
    <dgm:pt modelId="{CCB6FB6F-0314-41D3-A1A5-FC31761392E1}">
      <dgm:prSet phldrT="[Text]"/>
      <dgm:spPr/>
      <dgm:t>
        <a:bodyPr/>
        <a:lstStyle/>
        <a:p>
          <a:r>
            <a:rPr lang="en-US" dirty="0"/>
            <a:t>Account Handling</a:t>
          </a:r>
        </a:p>
      </dgm:t>
    </dgm:pt>
    <dgm:pt modelId="{E4B5D5A0-206F-49B3-918E-C598C6750257}" type="parTrans" cxnId="{94D92396-2596-49DB-9944-5D27E312F83A}">
      <dgm:prSet/>
      <dgm:spPr/>
      <dgm:t>
        <a:bodyPr/>
        <a:lstStyle/>
        <a:p>
          <a:endParaRPr lang="en-US"/>
        </a:p>
      </dgm:t>
    </dgm:pt>
    <dgm:pt modelId="{FBD559FA-B824-4ECE-A325-E6781801C66E}" type="sibTrans" cxnId="{94D92396-2596-49DB-9944-5D27E312F83A}">
      <dgm:prSet/>
      <dgm:spPr/>
      <dgm:t>
        <a:bodyPr/>
        <a:lstStyle/>
        <a:p>
          <a:endParaRPr lang="en-US"/>
        </a:p>
      </dgm:t>
    </dgm:pt>
    <dgm:pt modelId="{F6797D43-7A50-48BF-A997-1D4005DDF67F}">
      <dgm:prSet phldrT="[Text]"/>
      <dgm:spPr/>
      <dgm:t>
        <a:bodyPr/>
        <a:lstStyle/>
        <a:p>
          <a:r>
            <a:rPr lang="en-US" dirty="0"/>
            <a:t>EEG Feature Extraction</a:t>
          </a:r>
        </a:p>
      </dgm:t>
    </dgm:pt>
    <dgm:pt modelId="{B5E90ADA-4951-425E-AF72-E30843A90A48}" type="parTrans" cxnId="{F1768485-E896-4C23-9B18-DF9B0B2693FA}">
      <dgm:prSet/>
      <dgm:spPr/>
      <dgm:t>
        <a:bodyPr/>
        <a:lstStyle/>
        <a:p>
          <a:endParaRPr lang="en-US"/>
        </a:p>
      </dgm:t>
    </dgm:pt>
    <dgm:pt modelId="{7D23483F-12E3-4937-B505-6F6DDC464194}" type="sibTrans" cxnId="{F1768485-E896-4C23-9B18-DF9B0B2693FA}">
      <dgm:prSet/>
      <dgm:spPr/>
      <dgm:t>
        <a:bodyPr/>
        <a:lstStyle/>
        <a:p>
          <a:endParaRPr lang="en-US"/>
        </a:p>
      </dgm:t>
    </dgm:pt>
    <dgm:pt modelId="{C45FC421-EA7F-4C4C-A2B1-CCAFC5EE51FA}">
      <dgm:prSet phldrT="[Text]"/>
      <dgm:spPr/>
      <dgm:t>
        <a:bodyPr/>
        <a:lstStyle/>
        <a:p>
          <a:r>
            <a:rPr lang="en-US" dirty="0"/>
            <a:t>Database Handling</a:t>
          </a:r>
        </a:p>
      </dgm:t>
    </dgm:pt>
    <dgm:pt modelId="{81526179-B9F2-4248-B523-0692E43D0ADC}" type="parTrans" cxnId="{EBB914F2-9520-4366-A36C-1E6A599A537E}">
      <dgm:prSet/>
      <dgm:spPr/>
      <dgm:t>
        <a:bodyPr/>
        <a:lstStyle/>
        <a:p>
          <a:endParaRPr lang="en-US"/>
        </a:p>
      </dgm:t>
    </dgm:pt>
    <dgm:pt modelId="{52B6D490-154F-4388-8EA6-F1FDA3776563}" type="sibTrans" cxnId="{EBB914F2-9520-4366-A36C-1E6A599A537E}">
      <dgm:prSet/>
      <dgm:spPr/>
      <dgm:t>
        <a:bodyPr/>
        <a:lstStyle/>
        <a:p>
          <a:endParaRPr lang="en-US"/>
        </a:p>
      </dgm:t>
    </dgm:pt>
    <dgm:pt modelId="{7EE186C8-DD58-480C-814C-EB25B475075D}">
      <dgm:prSet phldrT="[Text]"/>
      <dgm:spPr/>
      <dgm:t>
        <a:bodyPr/>
        <a:lstStyle/>
        <a:p>
          <a:r>
            <a:rPr lang="en-US" dirty="0"/>
            <a:t>Functioning book reader</a:t>
          </a:r>
        </a:p>
      </dgm:t>
    </dgm:pt>
    <dgm:pt modelId="{6F753844-DB54-43A9-A5D8-B0D6EB5AEAB0}" type="parTrans" cxnId="{B9002ADF-AC0E-466A-9A6D-D9FB17E2DF84}">
      <dgm:prSet/>
      <dgm:spPr/>
      <dgm:t>
        <a:bodyPr/>
        <a:lstStyle/>
        <a:p>
          <a:endParaRPr lang="en-US"/>
        </a:p>
      </dgm:t>
    </dgm:pt>
    <dgm:pt modelId="{38D83087-94D9-4045-9644-7DB5C22FD05B}" type="sibTrans" cxnId="{B9002ADF-AC0E-466A-9A6D-D9FB17E2DF84}">
      <dgm:prSet/>
      <dgm:spPr/>
      <dgm:t>
        <a:bodyPr/>
        <a:lstStyle/>
        <a:p>
          <a:endParaRPr lang="en-US"/>
        </a:p>
      </dgm:t>
    </dgm:pt>
    <dgm:pt modelId="{8FB10BCD-43B8-4ADB-A0CA-12E4803D0043}">
      <dgm:prSet phldrT="[Text]"/>
      <dgm:spPr/>
      <dgm:t>
        <a:bodyPr/>
        <a:lstStyle/>
        <a:p>
          <a:r>
            <a:rPr lang="en-US" dirty="0"/>
            <a:t>Library management</a:t>
          </a:r>
        </a:p>
      </dgm:t>
    </dgm:pt>
    <dgm:pt modelId="{45828071-6981-446C-B519-4EF66C446B80}" type="parTrans" cxnId="{C4CA7290-D56A-485F-885D-D8866B2F22C1}">
      <dgm:prSet/>
      <dgm:spPr/>
      <dgm:t>
        <a:bodyPr/>
        <a:lstStyle/>
        <a:p>
          <a:endParaRPr lang="en-US"/>
        </a:p>
      </dgm:t>
    </dgm:pt>
    <dgm:pt modelId="{41FB4E66-49A6-4AA3-9E97-138AF6EC0799}" type="sibTrans" cxnId="{C4CA7290-D56A-485F-885D-D8866B2F22C1}">
      <dgm:prSet/>
      <dgm:spPr/>
      <dgm:t>
        <a:bodyPr/>
        <a:lstStyle/>
        <a:p>
          <a:endParaRPr lang="en-US"/>
        </a:p>
      </dgm:t>
    </dgm:pt>
    <dgm:pt modelId="{8D21B54B-6066-4347-A0AF-BFFA9954BAA8}">
      <dgm:prSet phldrT="[Text]"/>
      <dgm:spPr/>
      <dgm:t>
        <a:bodyPr/>
        <a:lstStyle/>
        <a:p>
          <a:r>
            <a:rPr lang="en-US" dirty="0"/>
            <a:t>Books API support</a:t>
          </a:r>
        </a:p>
      </dgm:t>
    </dgm:pt>
    <dgm:pt modelId="{7EBFDB00-69B1-44D6-9A5E-A1CC32AB0132}" type="parTrans" cxnId="{4969B31C-BE8E-430A-AD5B-4CD009D8EF51}">
      <dgm:prSet/>
      <dgm:spPr/>
      <dgm:t>
        <a:bodyPr/>
        <a:lstStyle/>
        <a:p>
          <a:endParaRPr lang="en-US"/>
        </a:p>
      </dgm:t>
    </dgm:pt>
    <dgm:pt modelId="{A9E2BF63-DDE6-4407-BF12-A47B71905E8E}" type="sibTrans" cxnId="{4969B31C-BE8E-430A-AD5B-4CD009D8EF51}">
      <dgm:prSet/>
      <dgm:spPr/>
      <dgm:t>
        <a:bodyPr/>
        <a:lstStyle/>
        <a:p>
          <a:endParaRPr lang="en-US"/>
        </a:p>
      </dgm:t>
    </dgm:pt>
    <dgm:pt modelId="{51257FA6-6E78-4BC3-98FA-8D50B70595EA}">
      <dgm:prSet phldrT="[Text]"/>
      <dgm:spPr/>
      <dgm:t>
        <a:bodyPr/>
        <a:lstStyle/>
        <a:p>
          <a:r>
            <a:rPr lang="en-US" dirty="0"/>
            <a:t>Personalized analytics</a:t>
          </a:r>
        </a:p>
      </dgm:t>
    </dgm:pt>
    <dgm:pt modelId="{2A5296D8-A9DD-4B6C-882B-F82D7589A03E}" type="parTrans" cxnId="{172CB2BF-A651-4192-9E7D-229DD67B0A80}">
      <dgm:prSet/>
      <dgm:spPr/>
      <dgm:t>
        <a:bodyPr/>
        <a:lstStyle/>
        <a:p>
          <a:endParaRPr lang="en-US"/>
        </a:p>
      </dgm:t>
    </dgm:pt>
    <dgm:pt modelId="{881A23F0-40BB-4564-BE4C-5C78EAAC6A27}" type="sibTrans" cxnId="{172CB2BF-A651-4192-9E7D-229DD67B0A80}">
      <dgm:prSet/>
      <dgm:spPr/>
      <dgm:t>
        <a:bodyPr/>
        <a:lstStyle/>
        <a:p>
          <a:endParaRPr lang="en-US"/>
        </a:p>
      </dgm:t>
    </dgm:pt>
    <dgm:pt modelId="{A34F62D9-961E-4859-8A14-EEFE9BA024D8}">
      <dgm:prSet phldrT="[Text]"/>
      <dgm:spPr/>
      <dgm:t>
        <a:bodyPr/>
        <a:lstStyle/>
        <a:p>
          <a:r>
            <a:rPr lang="en-US" dirty="0"/>
            <a:t>Record maintenance</a:t>
          </a:r>
        </a:p>
      </dgm:t>
    </dgm:pt>
    <dgm:pt modelId="{D29FDEB7-3417-4691-A01E-53C85227B363}" type="parTrans" cxnId="{8786C1C0-6213-4283-AC70-4FD0688DF4A1}">
      <dgm:prSet/>
      <dgm:spPr/>
      <dgm:t>
        <a:bodyPr/>
        <a:lstStyle/>
        <a:p>
          <a:endParaRPr lang="en-US"/>
        </a:p>
      </dgm:t>
    </dgm:pt>
    <dgm:pt modelId="{2270C68F-149C-44F1-8F08-39031D4B642F}" type="sibTrans" cxnId="{8786C1C0-6213-4283-AC70-4FD0688DF4A1}">
      <dgm:prSet/>
      <dgm:spPr/>
      <dgm:t>
        <a:bodyPr/>
        <a:lstStyle/>
        <a:p>
          <a:endParaRPr lang="en-US"/>
        </a:p>
      </dgm:t>
    </dgm:pt>
    <dgm:pt modelId="{55B7C326-F25A-4D5B-88FF-2B4A6B7F0EBD}">
      <dgm:prSet phldrT="[Text]"/>
      <dgm:spPr/>
      <dgm:t>
        <a:bodyPr/>
        <a:lstStyle/>
        <a:p>
          <a:r>
            <a:rPr lang="en-US" dirty="0"/>
            <a:t>Detailed bookkeeping</a:t>
          </a:r>
        </a:p>
      </dgm:t>
    </dgm:pt>
    <dgm:pt modelId="{D0BD359D-DA55-415A-BA0E-7266432A1EF7}" type="parTrans" cxnId="{84209673-A086-4BAC-AB65-D78086CE6E0A}">
      <dgm:prSet/>
      <dgm:spPr/>
      <dgm:t>
        <a:bodyPr/>
        <a:lstStyle/>
        <a:p>
          <a:endParaRPr lang="en-US"/>
        </a:p>
      </dgm:t>
    </dgm:pt>
    <dgm:pt modelId="{894FF0D7-A507-4095-858A-D18C5E3D46C3}" type="sibTrans" cxnId="{84209673-A086-4BAC-AB65-D78086CE6E0A}">
      <dgm:prSet/>
      <dgm:spPr/>
      <dgm:t>
        <a:bodyPr/>
        <a:lstStyle/>
        <a:p>
          <a:endParaRPr lang="en-US"/>
        </a:p>
      </dgm:t>
    </dgm:pt>
    <dgm:pt modelId="{3AD6DC1F-D922-4DCF-822F-CB3F5F57CD97}">
      <dgm:prSet phldrT="[Text]"/>
      <dgm:spPr/>
      <dgm:t>
        <a:bodyPr/>
        <a:lstStyle/>
        <a:p>
          <a:r>
            <a:rPr lang="en-US" dirty="0"/>
            <a:t>Basic user profiling</a:t>
          </a:r>
        </a:p>
      </dgm:t>
    </dgm:pt>
    <dgm:pt modelId="{279EE475-E1D9-44F8-8594-5E3FBD45FD69}" type="parTrans" cxnId="{2D51FCFD-47FC-4DC9-8388-A8BD6132EB69}">
      <dgm:prSet/>
      <dgm:spPr/>
      <dgm:t>
        <a:bodyPr/>
        <a:lstStyle/>
        <a:p>
          <a:endParaRPr lang="en-US"/>
        </a:p>
      </dgm:t>
    </dgm:pt>
    <dgm:pt modelId="{A4A0DBEC-5010-44B0-9BB7-73979B97CE90}" type="sibTrans" cxnId="{2D51FCFD-47FC-4DC9-8388-A8BD6132EB69}">
      <dgm:prSet/>
      <dgm:spPr/>
      <dgm:t>
        <a:bodyPr/>
        <a:lstStyle/>
        <a:p>
          <a:endParaRPr lang="en-US"/>
        </a:p>
      </dgm:t>
    </dgm:pt>
    <dgm:pt modelId="{84D132A1-7F1B-4DFE-9E3E-E48437334FFA}">
      <dgm:prSet phldrT="[Text]"/>
      <dgm:spPr/>
      <dgm:t>
        <a:bodyPr/>
        <a:lstStyle/>
        <a:p>
          <a:r>
            <a:rPr lang="en-US" dirty="0"/>
            <a:t>Correlated support with User Analytics and Statistics</a:t>
          </a:r>
        </a:p>
      </dgm:t>
    </dgm:pt>
    <dgm:pt modelId="{410BF5FF-5C0C-4B60-A681-283962714507}" type="parTrans" cxnId="{2BA9AE40-E02C-443D-BE2F-C23014C0317D}">
      <dgm:prSet/>
      <dgm:spPr/>
      <dgm:t>
        <a:bodyPr/>
        <a:lstStyle/>
        <a:p>
          <a:endParaRPr lang="en-US"/>
        </a:p>
      </dgm:t>
    </dgm:pt>
    <dgm:pt modelId="{7BBC0E79-C70B-4761-B49B-E40320D3F076}" type="sibTrans" cxnId="{2BA9AE40-E02C-443D-BE2F-C23014C0317D}">
      <dgm:prSet/>
      <dgm:spPr/>
      <dgm:t>
        <a:bodyPr/>
        <a:lstStyle/>
        <a:p>
          <a:endParaRPr lang="en-US"/>
        </a:p>
      </dgm:t>
    </dgm:pt>
    <dgm:pt modelId="{1862950C-8B90-465E-AEAC-58DEBAF9AE71}">
      <dgm:prSet phldrT="[Text]"/>
      <dgm:spPr/>
      <dgm:t>
        <a:bodyPr/>
        <a:lstStyle/>
        <a:p>
          <a:r>
            <a:rPr lang="en-US" dirty="0"/>
            <a:t>Preprocesses on Headset feature acquisition </a:t>
          </a:r>
        </a:p>
      </dgm:t>
    </dgm:pt>
    <dgm:pt modelId="{25F95BF0-9C0B-4BBE-8A64-88D55E129315}" type="parTrans" cxnId="{4654AD63-0883-46EF-B4FE-02EF11E7E715}">
      <dgm:prSet/>
      <dgm:spPr/>
      <dgm:t>
        <a:bodyPr/>
        <a:lstStyle/>
        <a:p>
          <a:endParaRPr lang="en-US"/>
        </a:p>
      </dgm:t>
    </dgm:pt>
    <dgm:pt modelId="{609E7E09-FE1D-45C7-AD9E-A17FB64F4296}" type="sibTrans" cxnId="{4654AD63-0883-46EF-B4FE-02EF11E7E715}">
      <dgm:prSet/>
      <dgm:spPr/>
      <dgm:t>
        <a:bodyPr/>
        <a:lstStyle/>
        <a:p>
          <a:endParaRPr lang="en-US"/>
        </a:p>
      </dgm:t>
    </dgm:pt>
    <dgm:pt modelId="{FC23A960-FAE6-419D-B92A-11E5D4AA11EF}">
      <dgm:prSet phldrT="[Text]"/>
      <dgm:spPr/>
      <dgm:t>
        <a:bodyPr/>
        <a:lstStyle/>
        <a:p>
          <a:r>
            <a:rPr lang="en-US" dirty="0"/>
            <a:t>Bedrock for User Analytics and Statistics and Account Handling modules</a:t>
          </a:r>
        </a:p>
      </dgm:t>
    </dgm:pt>
    <dgm:pt modelId="{CF1D63CD-B93A-46A9-934B-BE367D320E26}" type="parTrans" cxnId="{4FB0E75D-8C40-4DFF-81B8-14B0C4562670}">
      <dgm:prSet/>
      <dgm:spPr/>
      <dgm:t>
        <a:bodyPr/>
        <a:lstStyle/>
        <a:p>
          <a:endParaRPr lang="en-US"/>
        </a:p>
      </dgm:t>
    </dgm:pt>
    <dgm:pt modelId="{A9A3458F-0AD5-4E95-8A1A-F417A296084C}" type="sibTrans" cxnId="{4FB0E75D-8C40-4DFF-81B8-14B0C4562670}">
      <dgm:prSet/>
      <dgm:spPr/>
      <dgm:t>
        <a:bodyPr/>
        <a:lstStyle/>
        <a:p>
          <a:endParaRPr lang="en-US"/>
        </a:p>
      </dgm:t>
    </dgm:pt>
    <dgm:pt modelId="{EF611DAB-704B-454D-AFF7-D509C1057967}" type="pres">
      <dgm:prSet presAssocID="{102CBAD0-F92E-4AD4-B7B9-3C8133D363BF}" presName="linear" presStyleCnt="0">
        <dgm:presLayoutVars>
          <dgm:dir/>
          <dgm:animLvl val="lvl"/>
          <dgm:resizeHandles val="exact"/>
        </dgm:presLayoutVars>
      </dgm:prSet>
      <dgm:spPr/>
    </dgm:pt>
    <dgm:pt modelId="{F4D1CA1F-CC99-47B9-B20C-A1E548898E06}" type="pres">
      <dgm:prSet presAssocID="{6019E21E-3E67-4C9A-87D1-295C7D0115F7}" presName="parentLin" presStyleCnt="0"/>
      <dgm:spPr/>
    </dgm:pt>
    <dgm:pt modelId="{13E6CF8A-2B19-4093-867D-D7C557925317}" type="pres">
      <dgm:prSet presAssocID="{6019E21E-3E67-4C9A-87D1-295C7D0115F7}" presName="parentLeftMargin" presStyleLbl="node1" presStyleIdx="0" presStyleCnt="5"/>
      <dgm:spPr/>
    </dgm:pt>
    <dgm:pt modelId="{C07E06BC-D953-458F-B192-0C275B79D280}" type="pres">
      <dgm:prSet presAssocID="{6019E21E-3E67-4C9A-87D1-295C7D0115F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2F7588C-90D2-4ECD-A400-AD067A792BD7}" type="pres">
      <dgm:prSet presAssocID="{6019E21E-3E67-4C9A-87D1-295C7D0115F7}" presName="negativeSpace" presStyleCnt="0"/>
      <dgm:spPr/>
    </dgm:pt>
    <dgm:pt modelId="{61910935-45BD-4DDC-96EB-188AC0C11C04}" type="pres">
      <dgm:prSet presAssocID="{6019E21E-3E67-4C9A-87D1-295C7D0115F7}" presName="childText" presStyleLbl="conFgAcc1" presStyleIdx="0" presStyleCnt="5">
        <dgm:presLayoutVars>
          <dgm:bulletEnabled val="1"/>
        </dgm:presLayoutVars>
      </dgm:prSet>
      <dgm:spPr/>
    </dgm:pt>
    <dgm:pt modelId="{2B3E860B-1774-45E1-90C3-5201431D16AC}" type="pres">
      <dgm:prSet presAssocID="{EF2FEB7B-C204-4BEE-89B5-F729ABBE33B7}" presName="spaceBetweenRectangles" presStyleCnt="0"/>
      <dgm:spPr/>
    </dgm:pt>
    <dgm:pt modelId="{ED178B80-AE34-4A7D-B3C9-3054BA830DB2}" type="pres">
      <dgm:prSet presAssocID="{2C1A0BE7-16A5-4A0E-B3F6-F23200BF629F}" presName="parentLin" presStyleCnt="0"/>
      <dgm:spPr/>
    </dgm:pt>
    <dgm:pt modelId="{7B753EAA-98D5-4FD4-85AF-0A22A187C97B}" type="pres">
      <dgm:prSet presAssocID="{2C1A0BE7-16A5-4A0E-B3F6-F23200BF629F}" presName="parentLeftMargin" presStyleLbl="node1" presStyleIdx="0" presStyleCnt="5"/>
      <dgm:spPr/>
    </dgm:pt>
    <dgm:pt modelId="{3610F99E-95CC-4CC9-A4E9-F84162865BAE}" type="pres">
      <dgm:prSet presAssocID="{2C1A0BE7-16A5-4A0E-B3F6-F23200BF629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D6C27AC-9E7A-4484-ACA7-ACEC22C5F8CB}" type="pres">
      <dgm:prSet presAssocID="{2C1A0BE7-16A5-4A0E-B3F6-F23200BF629F}" presName="negativeSpace" presStyleCnt="0"/>
      <dgm:spPr/>
    </dgm:pt>
    <dgm:pt modelId="{73E748B1-05F4-4349-A1FC-0B9B3915AF8B}" type="pres">
      <dgm:prSet presAssocID="{2C1A0BE7-16A5-4A0E-B3F6-F23200BF629F}" presName="childText" presStyleLbl="conFgAcc1" presStyleIdx="1" presStyleCnt="5">
        <dgm:presLayoutVars>
          <dgm:bulletEnabled val="1"/>
        </dgm:presLayoutVars>
      </dgm:prSet>
      <dgm:spPr/>
    </dgm:pt>
    <dgm:pt modelId="{346ABD6A-02B2-4FDD-BCFD-6A91944876EF}" type="pres">
      <dgm:prSet presAssocID="{6ACDFB20-CAAC-423E-9519-266BC240E1E6}" presName="spaceBetweenRectangles" presStyleCnt="0"/>
      <dgm:spPr/>
    </dgm:pt>
    <dgm:pt modelId="{AD90BE35-4113-423E-B977-428E9C08115A}" type="pres">
      <dgm:prSet presAssocID="{CCB6FB6F-0314-41D3-A1A5-FC31761392E1}" presName="parentLin" presStyleCnt="0"/>
      <dgm:spPr/>
    </dgm:pt>
    <dgm:pt modelId="{41A5F729-4E04-432E-A784-2C133661843F}" type="pres">
      <dgm:prSet presAssocID="{CCB6FB6F-0314-41D3-A1A5-FC31761392E1}" presName="parentLeftMargin" presStyleLbl="node1" presStyleIdx="1" presStyleCnt="5"/>
      <dgm:spPr/>
    </dgm:pt>
    <dgm:pt modelId="{391910B3-549D-45F0-90B5-34817A6E57BE}" type="pres">
      <dgm:prSet presAssocID="{CCB6FB6F-0314-41D3-A1A5-FC31761392E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5322ABF-09C0-47C3-986C-862ECD729B5D}" type="pres">
      <dgm:prSet presAssocID="{CCB6FB6F-0314-41D3-A1A5-FC31761392E1}" presName="negativeSpace" presStyleCnt="0"/>
      <dgm:spPr/>
    </dgm:pt>
    <dgm:pt modelId="{B7EE78E6-DD0E-4E87-A866-E7E78F1D3A81}" type="pres">
      <dgm:prSet presAssocID="{CCB6FB6F-0314-41D3-A1A5-FC31761392E1}" presName="childText" presStyleLbl="conFgAcc1" presStyleIdx="2" presStyleCnt="5">
        <dgm:presLayoutVars>
          <dgm:bulletEnabled val="1"/>
        </dgm:presLayoutVars>
      </dgm:prSet>
      <dgm:spPr/>
    </dgm:pt>
    <dgm:pt modelId="{7116964F-8B99-4EE0-9776-B50DB3C83667}" type="pres">
      <dgm:prSet presAssocID="{FBD559FA-B824-4ECE-A325-E6781801C66E}" presName="spaceBetweenRectangles" presStyleCnt="0"/>
      <dgm:spPr/>
    </dgm:pt>
    <dgm:pt modelId="{6D6BAA0A-6139-478F-A7FD-12EDCC05A5D9}" type="pres">
      <dgm:prSet presAssocID="{F6797D43-7A50-48BF-A997-1D4005DDF67F}" presName="parentLin" presStyleCnt="0"/>
      <dgm:spPr/>
    </dgm:pt>
    <dgm:pt modelId="{C7DB7652-C08E-47D1-9EB6-3561646B8272}" type="pres">
      <dgm:prSet presAssocID="{F6797D43-7A50-48BF-A997-1D4005DDF67F}" presName="parentLeftMargin" presStyleLbl="node1" presStyleIdx="2" presStyleCnt="5"/>
      <dgm:spPr/>
    </dgm:pt>
    <dgm:pt modelId="{91B5352B-88C4-498A-8C29-4FEB2CE46EBB}" type="pres">
      <dgm:prSet presAssocID="{F6797D43-7A50-48BF-A997-1D4005DDF67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7168C92-0EE7-4BEE-84CF-585111A23C55}" type="pres">
      <dgm:prSet presAssocID="{F6797D43-7A50-48BF-A997-1D4005DDF67F}" presName="negativeSpace" presStyleCnt="0"/>
      <dgm:spPr/>
    </dgm:pt>
    <dgm:pt modelId="{59927D25-1739-4BCA-8982-38BEB81832EE}" type="pres">
      <dgm:prSet presAssocID="{F6797D43-7A50-48BF-A997-1D4005DDF67F}" presName="childText" presStyleLbl="conFgAcc1" presStyleIdx="3" presStyleCnt="5">
        <dgm:presLayoutVars>
          <dgm:bulletEnabled val="1"/>
        </dgm:presLayoutVars>
      </dgm:prSet>
      <dgm:spPr/>
    </dgm:pt>
    <dgm:pt modelId="{7D6EB9A3-E4E6-4D56-9AFD-89E8C26CECE8}" type="pres">
      <dgm:prSet presAssocID="{7D23483F-12E3-4937-B505-6F6DDC464194}" presName="spaceBetweenRectangles" presStyleCnt="0"/>
      <dgm:spPr/>
    </dgm:pt>
    <dgm:pt modelId="{A09120AF-98EA-4FA0-844B-A1DD86F75A46}" type="pres">
      <dgm:prSet presAssocID="{C45FC421-EA7F-4C4C-A2B1-CCAFC5EE51FA}" presName="parentLin" presStyleCnt="0"/>
      <dgm:spPr/>
    </dgm:pt>
    <dgm:pt modelId="{51E99DD0-0F21-4D53-8A32-3DBA84AA5C7C}" type="pres">
      <dgm:prSet presAssocID="{C45FC421-EA7F-4C4C-A2B1-CCAFC5EE51FA}" presName="parentLeftMargin" presStyleLbl="node1" presStyleIdx="3" presStyleCnt="5"/>
      <dgm:spPr/>
    </dgm:pt>
    <dgm:pt modelId="{37AAFA13-18C6-4202-91C7-40AE94C54EF5}" type="pres">
      <dgm:prSet presAssocID="{C45FC421-EA7F-4C4C-A2B1-CCAFC5EE51FA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E6695AA-7B9C-406C-8356-DF04029DDDE9}" type="pres">
      <dgm:prSet presAssocID="{C45FC421-EA7F-4C4C-A2B1-CCAFC5EE51FA}" presName="negativeSpace" presStyleCnt="0"/>
      <dgm:spPr/>
    </dgm:pt>
    <dgm:pt modelId="{AB0BDE6F-E5E6-449D-B3F6-334A5D976F92}" type="pres">
      <dgm:prSet presAssocID="{C45FC421-EA7F-4C4C-A2B1-CCAFC5EE51FA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94DF0402-F9BB-46A6-BAAE-E0E647579F00}" type="presOf" srcId="{55B7C326-F25A-4D5B-88FF-2B4A6B7F0EBD}" destId="{73E748B1-05F4-4349-A1FC-0B9B3915AF8B}" srcOrd="0" destOrd="0" presId="urn:microsoft.com/office/officeart/2005/8/layout/list1"/>
    <dgm:cxn modelId="{77A87E0F-6F6C-4FA3-B4E4-90518B78BD11}" srcId="{102CBAD0-F92E-4AD4-B7B9-3C8133D363BF}" destId="{2C1A0BE7-16A5-4A0E-B3F6-F23200BF629F}" srcOrd="1" destOrd="0" parTransId="{AF0980A5-7FAF-4D55-BE7F-E01E632F88A3}" sibTransId="{6ACDFB20-CAAC-423E-9519-266BC240E1E6}"/>
    <dgm:cxn modelId="{34F0E010-0BE6-48A5-8D4C-9E94685689E6}" type="presOf" srcId="{2C1A0BE7-16A5-4A0E-B3F6-F23200BF629F}" destId="{7B753EAA-98D5-4FD4-85AF-0A22A187C97B}" srcOrd="0" destOrd="0" presId="urn:microsoft.com/office/officeart/2005/8/layout/list1"/>
    <dgm:cxn modelId="{4969B31C-BE8E-430A-AD5B-4CD009D8EF51}" srcId="{6019E21E-3E67-4C9A-87D1-295C7D0115F7}" destId="{8D21B54B-6066-4347-A0AF-BFFA9954BAA8}" srcOrd="2" destOrd="0" parTransId="{7EBFDB00-69B1-44D6-9A5E-A1CC32AB0132}" sibTransId="{A9E2BF63-DDE6-4407-BF12-A47B71905E8E}"/>
    <dgm:cxn modelId="{29EBD31E-2EE7-47ED-BB7D-EDB915D022A0}" type="presOf" srcId="{84D132A1-7F1B-4DFE-9E3E-E48437334FFA}" destId="{B7EE78E6-DD0E-4E87-A866-E7E78F1D3A81}" srcOrd="0" destOrd="1" presId="urn:microsoft.com/office/officeart/2005/8/layout/list1"/>
    <dgm:cxn modelId="{136ED23B-A89C-471B-9C27-1D998334DBA4}" type="presOf" srcId="{8FB10BCD-43B8-4ADB-A0CA-12E4803D0043}" destId="{61910935-45BD-4DDC-96EB-188AC0C11C04}" srcOrd="0" destOrd="1" presId="urn:microsoft.com/office/officeart/2005/8/layout/list1"/>
    <dgm:cxn modelId="{2BA9AE40-E02C-443D-BE2F-C23014C0317D}" srcId="{CCB6FB6F-0314-41D3-A1A5-FC31761392E1}" destId="{84D132A1-7F1B-4DFE-9E3E-E48437334FFA}" srcOrd="1" destOrd="0" parTransId="{410BF5FF-5C0C-4B60-A681-283962714507}" sibTransId="{7BBC0E79-C70B-4761-B49B-E40320D3F076}"/>
    <dgm:cxn modelId="{4FB0E75D-8C40-4DFF-81B8-14B0C4562670}" srcId="{C45FC421-EA7F-4C4C-A2B1-CCAFC5EE51FA}" destId="{FC23A960-FAE6-419D-B92A-11E5D4AA11EF}" srcOrd="0" destOrd="0" parTransId="{CF1D63CD-B93A-46A9-934B-BE367D320E26}" sibTransId="{A9A3458F-0AD5-4E95-8A1A-F417A296084C}"/>
    <dgm:cxn modelId="{4654AD63-0883-46EF-B4FE-02EF11E7E715}" srcId="{F6797D43-7A50-48BF-A997-1D4005DDF67F}" destId="{1862950C-8B90-465E-AEAC-58DEBAF9AE71}" srcOrd="0" destOrd="0" parTransId="{25F95BF0-9C0B-4BBE-8A64-88D55E129315}" sibTransId="{609E7E09-FE1D-45C7-AD9E-A17FB64F4296}"/>
    <dgm:cxn modelId="{C3511D48-1D91-425E-A571-EC56101AA7BB}" type="presOf" srcId="{3AD6DC1F-D922-4DCF-822F-CB3F5F57CD97}" destId="{B7EE78E6-DD0E-4E87-A866-E7E78F1D3A81}" srcOrd="0" destOrd="0" presId="urn:microsoft.com/office/officeart/2005/8/layout/list1"/>
    <dgm:cxn modelId="{A93C746F-45F1-4859-9274-3D0DC782237F}" type="presOf" srcId="{FC23A960-FAE6-419D-B92A-11E5D4AA11EF}" destId="{AB0BDE6F-E5E6-449D-B3F6-334A5D976F92}" srcOrd="0" destOrd="0" presId="urn:microsoft.com/office/officeart/2005/8/layout/list1"/>
    <dgm:cxn modelId="{84209673-A086-4BAC-AB65-D78086CE6E0A}" srcId="{2C1A0BE7-16A5-4A0E-B3F6-F23200BF629F}" destId="{55B7C326-F25A-4D5B-88FF-2B4A6B7F0EBD}" srcOrd="0" destOrd="0" parTransId="{D0BD359D-DA55-415A-BA0E-7266432A1EF7}" sibTransId="{894FF0D7-A507-4095-858A-D18C5E3D46C3}"/>
    <dgm:cxn modelId="{31F23154-4C70-4F2A-A6E3-525A5054ECBD}" type="presOf" srcId="{51257FA6-6E78-4BC3-98FA-8D50B70595EA}" destId="{73E748B1-05F4-4349-A1FC-0B9B3915AF8B}" srcOrd="0" destOrd="2" presId="urn:microsoft.com/office/officeart/2005/8/layout/list1"/>
    <dgm:cxn modelId="{11AF0179-390E-4DEB-91B8-F72E787CBE3D}" type="presOf" srcId="{6019E21E-3E67-4C9A-87D1-295C7D0115F7}" destId="{13E6CF8A-2B19-4093-867D-D7C557925317}" srcOrd="0" destOrd="0" presId="urn:microsoft.com/office/officeart/2005/8/layout/list1"/>
    <dgm:cxn modelId="{F1768485-E896-4C23-9B18-DF9B0B2693FA}" srcId="{102CBAD0-F92E-4AD4-B7B9-3C8133D363BF}" destId="{F6797D43-7A50-48BF-A997-1D4005DDF67F}" srcOrd="3" destOrd="0" parTransId="{B5E90ADA-4951-425E-AF72-E30843A90A48}" sibTransId="{7D23483F-12E3-4937-B505-6F6DDC464194}"/>
    <dgm:cxn modelId="{C4CA7290-D56A-485F-885D-D8866B2F22C1}" srcId="{6019E21E-3E67-4C9A-87D1-295C7D0115F7}" destId="{8FB10BCD-43B8-4ADB-A0CA-12E4803D0043}" srcOrd="1" destOrd="0" parTransId="{45828071-6981-446C-B519-4EF66C446B80}" sibTransId="{41FB4E66-49A6-4AA3-9E97-138AF6EC0799}"/>
    <dgm:cxn modelId="{F9D3C492-7A8A-47AF-A560-A0FD9AFA35B0}" srcId="{102CBAD0-F92E-4AD4-B7B9-3C8133D363BF}" destId="{6019E21E-3E67-4C9A-87D1-295C7D0115F7}" srcOrd="0" destOrd="0" parTransId="{C97C0AAF-17BB-4CA2-A63D-B2AE644A8681}" sibTransId="{EF2FEB7B-C204-4BEE-89B5-F729ABBE33B7}"/>
    <dgm:cxn modelId="{94D92396-2596-49DB-9944-5D27E312F83A}" srcId="{102CBAD0-F92E-4AD4-B7B9-3C8133D363BF}" destId="{CCB6FB6F-0314-41D3-A1A5-FC31761392E1}" srcOrd="2" destOrd="0" parTransId="{E4B5D5A0-206F-49B3-918E-C598C6750257}" sibTransId="{FBD559FA-B824-4ECE-A325-E6781801C66E}"/>
    <dgm:cxn modelId="{DD0D59A9-809D-42B9-BFF6-D62A3B1A56CC}" type="presOf" srcId="{CCB6FB6F-0314-41D3-A1A5-FC31761392E1}" destId="{391910B3-549D-45F0-90B5-34817A6E57BE}" srcOrd="1" destOrd="0" presId="urn:microsoft.com/office/officeart/2005/8/layout/list1"/>
    <dgm:cxn modelId="{AB503AB3-2217-4DEC-9A78-6EEB5024350C}" type="presOf" srcId="{7EE186C8-DD58-480C-814C-EB25B475075D}" destId="{61910935-45BD-4DDC-96EB-188AC0C11C04}" srcOrd="0" destOrd="0" presId="urn:microsoft.com/office/officeart/2005/8/layout/list1"/>
    <dgm:cxn modelId="{FDB72ABF-E657-4239-8F46-C62D31594AF0}" type="presOf" srcId="{2C1A0BE7-16A5-4A0E-B3F6-F23200BF629F}" destId="{3610F99E-95CC-4CC9-A4E9-F84162865BAE}" srcOrd="1" destOrd="0" presId="urn:microsoft.com/office/officeart/2005/8/layout/list1"/>
    <dgm:cxn modelId="{172CB2BF-A651-4192-9E7D-229DD67B0A80}" srcId="{2C1A0BE7-16A5-4A0E-B3F6-F23200BF629F}" destId="{51257FA6-6E78-4BC3-98FA-8D50B70595EA}" srcOrd="2" destOrd="0" parTransId="{2A5296D8-A9DD-4B6C-882B-F82D7589A03E}" sibTransId="{881A23F0-40BB-4564-BE4C-5C78EAAC6A27}"/>
    <dgm:cxn modelId="{8786C1C0-6213-4283-AC70-4FD0688DF4A1}" srcId="{2C1A0BE7-16A5-4A0E-B3F6-F23200BF629F}" destId="{A34F62D9-961E-4859-8A14-EEFE9BA024D8}" srcOrd="1" destOrd="0" parTransId="{D29FDEB7-3417-4691-A01E-53C85227B363}" sibTransId="{2270C68F-149C-44F1-8F08-39031D4B642F}"/>
    <dgm:cxn modelId="{F2213FC2-CC88-4859-8505-D0560207DD2B}" type="presOf" srcId="{6019E21E-3E67-4C9A-87D1-295C7D0115F7}" destId="{C07E06BC-D953-458F-B192-0C275B79D280}" srcOrd="1" destOrd="0" presId="urn:microsoft.com/office/officeart/2005/8/layout/list1"/>
    <dgm:cxn modelId="{24BD9DC5-BA47-4F01-8B0B-227315CFAC05}" type="presOf" srcId="{F6797D43-7A50-48BF-A997-1D4005DDF67F}" destId="{91B5352B-88C4-498A-8C29-4FEB2CE46EBB}" srcOrd="1" destOrd="0" presId="urn:microsoft.com/office/officeart/2005/8/layout/list1"/>
    <dgm:cxn modelId="{5EAEFFC8-FF1D-4DF6-9EA2-27826317C3AD}" type="presOf" srcId="{C45FC421-EA7F-4C4C-A2B1-CCAFC5EE51FA}" destId="{51E99DD0-0F21-4D53-8A32-3DBA84AA5C7C}" srcOrd="0" destOrd="0" presId="urn:microsoft.com/office/officeart/2005/8/layout/list1"/>
    <dgm:cxn modelId="{A5FC2ECA-D1B2-473B-A3B5-F2603814ECAC}" type="presOf" srcId="{C45FC421-EA7F-4C4C-A2B1-CCAFC5EE51FA}" destId="{37AAFA13-18C6-4202-91C7-40AE94C54EF5}" srcOrd="1" destOrd="0" presId="urn:microsoft.com/office/officeart/2005/8/layout/list1"/>
    <dgm:cxn modelId="{646BBACD-834C-469F-AE5A-C3C98D981D00}" type="presOf" srcId="{102CBAD0-F92E-4AD4-B7B9-3C8133D363BF}" destId="{EF611DAB-704B-454D-AFF7-D509C1057967}" srcOrd="0" destOrd="0" presId="urn:microsoft.com/office/officeart/2005/8/layout/list1"/>
    <dgm:cxn modelId="{F05E10DF-1014-4C29-BEBF-82463A1DB0FC}" type="presOf" srcId="{8D21B54B-6066-4347-A0AF-BFFA9954BAA8}" destId="{61910935-45BD-4DDC-96EB-188AC0C11C04}" srcOrd="0" destOrd="2" presId="urn:microsoft.com/office/officeart/2005/8/layout/list1"/>
    <dgm:cxn modelId="{B9002ADF-AC0E-466A-9A6D-D9FB17E2DF84}" srcId="{6019E21E-3E67-4C9A-87D1-295C7D0115F7}" destId="{7EE186C8-DD58-480C-814C-EB25B475075D}" srcOrd="0" destOrd="0" parTransId="{6F753844-DB54-43A9-A5D8-B0D6EB5AEAB0}" sibTransId="{38D83087-94D9-4045-9644-7DB5C22FD05B}"/>
    <dgm:cxn modelId="{D924BAE1-9C64-478B-94C1-4235FD10C72D}" type="presOf" srcId="{1862950C-8B90-465E-AEAC-58DEBAF9AE71}" destId="{59927D25-1739-4BCA-8982-38BEB81832EE}" srcOrd="0" destOrd="0" presId="urn:microsoft.com/office/officeart/2005/8/layout/list1"/>
    <dgm:cxn modelId="{E2CED1E4-3430-4F07-B85E-7DD41A1F5B0D}" type="presOf" srcId="{CCB6FB6F-0314-41D3-A1A5-FC31761392E1}" destId="{41A5F729-4E04-432E-A784-2C133661843F}" srcOrd="0" destOrd="0" presId="urn:microsoft.com/office/officeart/2005/8/layout/list1"/>
    <dgm:cxn modelId="{0770ABEF-2E8B-4281-8360-E623E134E322}" type="presOf" srcId="{A34F62D9-961E-4859-8A14-EEFE9BA024D8}" destId="{73E748B1-05F4-4349-A1FC-0B9B3915AF8B}" srcOrd="0" destOrd="1" presId="urn:microsoft.com/office/officeart/2005/8/layout/list1"/>
    <dgm:cxn modelId="{EBB914F2-9520-4366-A36C-1E6A599A537E}" srcId="{102CBAD0-F92E-4AD4-B7B9-3C8133D363BF}" destId="{C45FC421-EA7F-4C4C-A2B1-CCAFC5EE51FA}" srcOrd="4" destOrd="0" parTransId="{81526179-B9F2-4248-B523-0692E43D0ADC}" sibTransId="{52B6D490-154F-4388-8EA6-F1FDA3776563}"/>
    <dgm:cxn modelId="{C9D68DF3-A8AF-4F5A-A2EC-BFB0187565BD}" type="presOf" srcId="{F6797D43-7A50-48BF-A997-1D4005DDF67F}" destId="{C7DB7652-C08E-47D1-9EB6-3561646B8272}" srcOrd="0" destOrd="0" presId="urn:microsoft.com/office/officeart/2005/8/layout/list1"/>
    <dgm:cxn modelId="{2D51FCFD-47FC-4DC9-8388-A8BD6132EB69}" srcId="{CCB6FB6F-0314-41D3-A1A5-FC31761392E1}" destId="{3AD6DC1F-D922-4DCF-822F-CB3F5F57CD97}" srcOrd="0" destOrd="0" parTransId="{279EE475-E1D9-44F8-8594-5E3FBD45FD69}" sibTransId="{A4A0DBEC-5010-44B0-9BB7-73979B97CE90}"/>
    <dgm:cxn modelId="{705A0C2C-32F2-4BE2-B54C-6047BE1180D8}" type="presParOf" srcId="{EF611DAB-704B-454D-AFF7-D509C1057967}" destId="{F4D1CA1F-CC99-47B9-B20C-A1E548898E06}" srcOrd="0" destOrd="0" presId="urn:microsoft.com/office/officeart/2005/8/layout/list1"/>
    <dgm:cxn modelId="{73CB8432-4294-4765-A058-A55717784F07}" type="presParOf" srcId="{F4D1CA1F-CC99-47B9-B20C-A1E548898E06}" destId="{13E6CF8A-2B19-4093-867D-D7C557925317}" srcOrd="0" destOrd="0" presId="urn:microsoft.com/office/officeart/2005/8/layout/list1"/>
    <dgm:cxn modelId="{6A291719-FF76-48F6-AB1E-E99AE9B65D19}" type="presParOf" srcId="{F4D1CA1F-CC99-47B9-B20C-A1E548898E06}" destId="{C07E06BC-D953-458F-B192-0C275B79D280}" srcOrd="1" destOrd="0" presId="urn:microsoft.com/office/officeart/2005/8/layout/list1"/>
    <dgm:cxn modelId="{300062BF-DDE9-40CE-835C-E7161626D074}" type="presParOf" srcId="{EF611DAB-704B-454D-AFF7-D509C1057967}" destId="{82F7588C-90D2-4ECD-A400-AD067A792BD7}" srcOrd="1" destOrd="0" presId="urn:microsoft.com/office/officeart/2005/8/layout/list1"/>
    <dgm:cxn modelId="{02C2B573-B4B9-4D76-9E50-BE1CAD0BBB06}" type="presParOf" srcId="{EF611DAB-704B-454D-AFF7-D509C1057967}" destId="{61910935-45BD-4DDC-96EB-188AC0C11C04}" srcOrd="2" destOrd="0" presId="urn:microsoft.com/office/officeart/2005/8/layout/list1"/>
    <dgm:cxn modelId="{AF72383E-A598-49C7-B83D-E3C246C569C0}" type="presParOf" srcId="{EF611DAB-704B-454D-AFF7-D509C1057967}" destId="{2B3E860B-1774-45E1-90C3-5201431D16AC}" srcOrd="3" destOrd="0" presId="urn:microsoft.com/office/officeart/2005/8/layout/list1"/>
    <dgm:cxn modelId="{83557D39-241C-4AF8-8998-3030104CC4D7}" type="presParOf" srcId="{EF611DAB-704B-454D-AFF7-D509C1057967}" destId="{ED178B80-AE34-4A7D-B3C9-3054BA830DB2}" srcOrd="4" destOrd="0" presId="urn:microsoft.com/office/officeart/2005/8/layout/list1"/>
    <dgm:cxn modelId="{9C7839D2-9253-47A5-8782-A4101F86C015}" type="presParOf" srcId="{ED178B80-AE34-4A7D-B3C9-3054BA830DB2}" destId="{7B753EAA-98D5-4FD4-85AF-0A22A187C97B}" srcOrd="0" destOrd="0" presId="urn:microsoft.com/office/officeart/2005/8/layout/list1"/>
    <dgm:cxn modelId="{E9356C7F-4D8F-4F11-BE5B-9329AC769CA2}" type="presParOf" srcId="{ED178B80-AE34-4A7D-B3C9-3054BA830DB2}" destId="{3610F99E-95CC-4CC9-A4E9-F84162865BAE}" srcOrd="1" destOrd="0" presId="urn:microsoft.com/office/officeart/2005/8/layout/list1"/>
    <dgm:cxn modelId="{D8C77E70-4A4B-4005-A368-A7820017D7BE}" type="presParOf" srcId="{EF611DAB-704B-454D-AFF7-D509C1057967}" destId="{6D6C27AC-9E7A-4484-ACA7-ACEC22C5F8CB}" srcOrd="5" destOrd="0" presId="urn:microsoft.com/office/officeart/2005/8/layout/list1"/>
    <dgm:cxn modelId="{FF3CC499-E761-47A4-9909-3291E630ABA0}" type="presParOf" srcId="{EF611DAB-704B-454D-AFF7-D509C1057967}" destId="{73E748B1-05F4-4349-A1FC-0B9B3915AF8B}" srcOrd="6" destOrd="0" presId="urn:microsoft.com/office/officeart/2005/8/layout/list1"/>
    <dgm:cxn modelId="{CA4667C1-DACD-4168-97F9-FCDB97F9D035}" type="presParOf" srcId="{EF611DAB-704B-454D-AFF7-D509C1057967}" destId="{346ABD6A-02B2-4FDD-BCFD-6A91944876EF}" srcOrd="7" destOrd="0" presId="urn:microsoft.com/office/officeart/2005/8/layout/list1"/>
    <dgm:cxn modelId="{A021B743-78EA-43E4-B4E3-4BDA4AEA6ED5}" type="presParOf" srcId="{EF611DAB-704B-454D-AFF7-D509C1057967}" destId="{AD90BE35-4113-423E-B977-428E9C08115A}" srcOrd="8" destOrd="0" presId="urn:microsoft.com/office/officeart/2005/8/layout/list1"/>
    <dgm:cxn modelId="{FA2BC159-690B-4A0C-B3C6-1259E8ABF548}" type="presParOf" srcId="{AD90BE35-4113-423E-B977-428E9C08115A}" destId="{41A5F729-4E04-432E-A784-2C133661843F}" srcOrd="0" destOrd="0" presId="urn:microsoft.com/office/officeart/2005/8/layout/list1"/>
    <dgm:cxn modelId="{EBE71E6D-7546-416D-9359-99DDA9CB2A31}" type="presParOf" srcId="{AD90BE35-4113-423E-B977-428E9C08115A}" destId="{391910B3-549D-45F0-90B5-34817A6E57BE}" srcOrd="1" destOrd="0" presId="urn:microsoft.com/office/officeart/2005/8/layout/list1"/>
    <dgm:cxn modelId="{6F29CDE1-CFEE-4776-AA27-360C29F5DBE8}" type="presParOf" srcId="{EF611DAB-704B-454D-AFF7-D509C1057967}" destId="{05322ABF-09C0-47C3-986C-862ECD729B5D}" srcOrd="9" destOrd="0" presId="urn:microsoft.com/office/officeart/2005/8/layout/list1"/>
    <dgm:cxn modelId="{E96302FB-C851-41B9-940D-74B427EA1312}" type="presParOf" srcId="{EF611DAB-704B-454D-AFF7-D509C1057967}" destId="{B7EE78E6-DD0E-4E87-A866-E7E78F1D3A81}" srcOrd="10" destOrd="0" presId="urn:microsoft.com/office/officeart/2005/8/layout/list1"/>
    <dgm:cxn modelId="{73B3981F-BA00-4AFC-9C26-7087646FFCEF}" type="presParOf" srcId="{EF611DAB-704B-454D-AFF7-D509C1057967}" destId="{7116964F-8B99-4EE0-9776-B50DB3C83667}" srcOrd="11" destOrd="0" presId="urn:microsoft.com/office/officeart/2005/8/layout/list1"/>
    <dgm:cxn modelId="{9FDF6F49-3FBF-4E6B-879D-45BE236ED06B}" type="presParOf" srcId="{EF611DAB-704B-454D-AFF7-D509C1057967}" destId="{6D6BAA0A-6139-478F-A7FD-12EDCC05A5D9}" srcOrd="12" destOrd="0" presId="urn:microsoft.com/office/officeart/2005/8/layout/list1"/>
    <dgm:cxn modelId="{197C1341-A4DE-4F0E-ACFC-29F949A6C2BC}" type="presParOf" srcId="{6D6BAA0A-6139-478F-A7FD-12EDCC05A5D9}" destId="{C7DB7652-C08E-47D1-9EB6-3561646B8272}" srcOrd="0" destOrd="0" presId="urn:microsoft.com/office/officeart/2005/8/layout/list1"/>
    <dgm:cxn modelId="{DD074D7E-D8AB-41E9-B514-07913995C3E3}" type="presParOf" srcId="{6D6BAA0A-6139-478F-A7FD-12EDCC05A5D9}" destId="{91B5352B-88C4-498A-8C29-4FEB2CE46EBB}" srcOrd="1" destOrd="0" presId="urn:microsoft.com/office/officeart/2005/8/layout/list1"/>
    <dgm:cxn modelId="{9D4D7C05-BAC1-4F78-AB59-E6EF64003B7F}" type="presParOf" srcId="{EF611DAB-704B-454D-AFF7-D509C1057967}" destId="{57168C92-0EE7-4BEE-84CF-585111A23C55}" srcOrd="13" destOrd="0" presId="urn:microsoft.com/office/officeart/2005/8/layout/list1"/>
    <dgm:cxn modelId="{2F07FA32-4823-4053-AC20-4E03551525B2}" type="presParOf" srcId="{EF611DAB-704B-454D-AFF7-D509C1057967}" destId="{59927D25-1739-4BCA-8982-38BEB81832EE}" srcOrd="14" destOrd="0" presId="urn:microsoft.com/office/officeart/2005/8/layout/list1"/>
    <dgm:cxn modelId="{40229FC5-1C0B-4720-B2AC-E7CB9D2B6D3D}" type="presParOf" srcId="{EF611DAB-704B-454D-AFF7-D509C1057967}" destId="{7D6EB9A3-E4E6-4D56-9AFD-89E8C26CECE8}" srcOrd="15" destOrd="0" presId="urn:microsoft.com/office/officeart/2005/8/layout/list1"/>
    <dgm:cxn modelId="{3DFF15F9-2024-43D0-AF5F-0341C643759B}" type="presParOf" srcId="{EF611DAB-704B-454D-AFF7-D509C1057967}" destId="{A09120AF-98EA-4FA0-844B-A1DD86F75A46}" srcOrd="16" destOrd="0" presId="urn:microsoft.com/office/officeart/2005/8/layout/list1"/>
    <dgm:cxn modelId="{169CB20F-496B-4B3F-B901-6C2410B5BE09}" type="presParOf" srcId="{A09120AF-98EA-4FA0-844B-A1DD86F75A46}" destId="{51E99DD0-0F21-4D53-8A32-3DBA84AA5C7C}" srcOrd="0" destOrd="0" presId="urn:microsoft.com/office/officeart/2005/8/layout/list1"/>
    <dgm:cxn modelId="{57BA2BF0-D5E6-4A73-833A-BA7E02D72A6F}" type="presParOf" srcId="{A09120AF-98EA-4FA0-844B-A1DD86F75A46}" destId="{37AAFA13-18C6-4202-91C7-40AE94C54EF5}" srcOrd="1" destOrd="0" presId="urn:microsoft.com/office/officeart/2005/8/layout/list1"/>
    <dgm:cxn modelId="{F1FEB3CB-8C18-4C35-B62C-0D98EC8553C5}" type="presParOf" srcId="{EF611DAB-704B-454D-AFF7-D509C1057967}" destId="{0E6695AA-7B9C-406C-8356-DF04029DDDE9}" srcOrd="17" destOrd="0" presId="urn:microsoft.com/office/officeart/2005/8/layout/list1"/>
    <dgm:cxn modelId="{5C73E31A-ACD9-4839-9963-786CB077CB63}" type="presParOf" srcId="{EF611DAB-704B-454D-AFF7-D509C1057967}" destId="{AB0BDE6F-E5E6-449D-B3F6-334A5D976F9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910935-45BD-4DDC-96EB-188AC0C11C04}">
      <dsp:nvSpPr>
        <dsp:cNvPr id="0" name=""/>
        <dsp:cNvSpPr/>
      </dsp:nvSpPr>
      <dsp:spPr>
        <a:xfrm>
          <a:off x="0" y="277224"/>
          <a:ext cx="6096000" cy="72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08280" rIns="473117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Functioning book reader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Library management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Books API support</a:t>
          </a:r>
        </a:p>
      </dsp:txBody>
      <dsp:txXfrm>
        <a:off x="0" y="277224"/>
        <a:ext cx="6096000" cy="724500"/>
      </dsp:txXfrm>
    </dsp:sp>
    <dsp:sp modelId="{C07E06BC-D953-458F-B192-0C275B79D280}">
      <dsp:nvSpPr>
        <dsp:cNvPr id="0" name=""/>
        <dsp:cNvSpPr/>
      </dsp:nvSpPr>
      <dsp:spPr>
        <a:xfrm>
          <a:off x="304800" y="129624"/>
          <a:ext cx="4267200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Specialized Control Training</a:t>
          </a:r>
        </a:p>
      </dsp:txBody>
      <dsp:txXfrm>
        <a:off x="319210" y="144034"/>
        <a:ext cx="4238380" cy="266380"/>
      </dsp:txXfrm>
    </dsp:sp>
    <dsp:sp modelId="{73E748B1-05F4-4349-A1FC-0B9B3915AF8B}">
      <dsp:nvSpPr>
        <dsp:cNvPr id="0" name=""/>
        <dsp:cNvSpPr/>
      </dsp:nvSpPr>
      <dsp:spPr>
        <a:xfrm>
          <a:off x="0" y="1203324"/>
          <a:ext cx="6096000" cy="72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08280" rIns="473117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Detailed bookkeeping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Record maintenance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Personalized analytics</a:t>
          </a:r>
        </a:p>
      </dsp:txBody>
      <dsp:txXfrm>
        <a:off x="0" y="1203324"/>
        <a:ext cx="6096000" cy="724500"/>
      </dsp:txXfrm>
    </dsp:sp>
    <dsp:sp modelId="{3610F99E-95CC-4CC9-A4E9-F84162865BAE}">
      <dsp:nvSpPr>
        <dsp:cNvPr id="0" name=""/>
        <dsp:cNvSpPr/>
      </dsp:nvSpPr>
      <dsp:spPr>
        <a:xfrm>
          <a:off x="304800" y="1055724"/>
          <a:ext cx="4267200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User Analytics and Statistics</a:t>
          </a:r>
        </a:p>
      </dsp:txBody>
      <dsp:txXfrm>
        <a:off x="319210" y="1070134"/>
        <a:ext cx="4238380" cy="266380"/>
      </dsp:txXfrm>
    </dsp:sp>
    <dsp:sp modelId="{B7EE78E6-DD0E-4E87-A866-E7E78F1D3A81}">
      <dsp:nvSpPr>
        <dsp:cNvPr id="0" name=""/>
        <dsp:cNvSpPr/>
      </dsp:nvSpPr>
      <dsp:spPr>
        <a:xfrm>
          <a:off x="0" y="2129424"/>
          <a:ext cx="6096000" cy="56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08280" rIns="473117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Basic user profiling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Correlated support with User Analytics and Statistics</a:t>
          </a:r>
        </a:p>
      </dsp:txBody>
      <dsp:txXfrm>
        <a:off x="0" y="2129424"/>
        <a:ext cx="6096000" cy="567000"/>
      </dsp:txXfrm>
    </dsp:sp>
    <dsp:sp modelId="{391910B3-549D-45F0-90B5-34817A6E57BE}">
      <dsp:nvSpPr>
        <dsp:cNvPr id="0" name=""/>
        <dsp:cNvSpPr/>
      </dsp:nvSpPr>
      <dsp:spPr>
        <a:xfrm>
          <a:off x="304800" y="1981824"/>
          <a:ext cx="4267200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Account Handling</a:t>
          </a:r>
        </a:p>
      </dsp:txBody>
      <dsp:txXfrm>
        <a:off x="319210" y="1996234"/>
        <a:ext cx="4238380" cy="266380"/>
      </dsp:txXfrm>
    </dsp:sp>
    <dsp:sp modelId="{59927D25-1739-4BCA-8982-38BEB81832EE}">
      <dsp:nvSpPr>
        <dsp:cNvPr id="0" name=""/>
        <dsp:cNvSpPr/>
      </dsp:nvSpPr>
      <dsp:spPr>
        <a:xfrm>
          <a:off x="0" y="2898025"/>
          <a:ext cx="6096000" cy="417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08280" rIns="473117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Preprocesses on Headset feature acquisition </a:t>
          </a:r>
        </a:p>
      </dsp:txBody>
      <dsp:txXfrm>
        <a:off x="0" y="2898025"/>
        <a:ext cx="6096000" cy="417375"/>
      </dsp:txXfrm>
    </dsp:sp>
    <dsp:sp modelId="{91B5352B-88C4-498A-8C29-4FEB2CE46EBB}">
      <dsp:nvSpPr>
        <dsp:cNvPr id="0" name=""/>
        <dsp:cNvSpPr/>
      </dsp:nvSpPr>
      <dsp:spPr>
        <a:xfrm>
          <a:off x="304800" y="2750425"/>
          <a:ext cx="4267200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EEG Feature Extraction</a:t>
          </a:r>
        </a:p>
      </dsp:txBody>
      <dsp:txXfrm>
        <a:off x="319210" y="2764835"/>
        <a:ext cx="4238380" cy="266380"/>
      </dsp:txXfrm>
    </dsp:sp>
    <dsp:sp modelId="{AB0BDE6F-E5E6-449D-B3F6-334A5D976F92}">
      <dsp:nvSpPr>
        <dsp:cNvPr id="0" name=""/>
        <dsp:cNvSpPr/>
      </dsp:nvSpPr>
      <dsp:spPr>
        <a:xfrm>
          <a:off x="0" y="3517000"/>
          <a:ext cx="6096000" cy="417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08280" rIns="473117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Bedrock for User Analytics and Statistics and Account Handling modules</a:t>
          </a:r>
        </a:p>
      </dsp:txBody>
      <dsp:txXfrm>
        <a:off x="0" y="3517000"/>
        <a:ext cx="6096000" cy="417375"/>
      </dsp:txXfrm>
    </dsp:sp>
    <dsp:sp modelId="{37AAFA13-18C6-4202-91C7-40AE94C54EF5}">
      <dsp:nvSpPr>
        <dsp:cNvPr id="0" name=""/>
        <dsp:cNvSpPr/>
      </dsp:nvSpPr>
      <dsp:spPr>
        <a:xfrm>
          <a:off x="304800" y="3369400"/>
          <a:ext cx="4267200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Database Handling</a:t>
          </a:r>
        </a:p>
      </dsp:txBody>
      <dsp:txXfrm>
        <a:off x="319210" y="3383810"/>
        <a:ext cx="4238380" cy="266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CC763-DDD6-4E43-BD64-53F06A216BFE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D0ACC-4103-427B-8BE3-08DD3A670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92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 from </a:t>
            </a:r>
            <a:r>
              <a:rPr lang="en-US" dirty="0" err="1"/>
              <a:t>SVGRepo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D0ACC-4103-427B-8BE3-08DD3A670A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27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D0ACC-4103-427B-8BE3-08DD3A670A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5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243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79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7" r:id="rId8"/>
    <p:sldLayoutId id="2147483664" r:id="rId9"/>
    <p:sldLayoutId id="2147483668" r:id="rId10"/>
    <p:sldLayoutId id="2147483665" r:id="rId11"/>
    <p:sldLayoutId id="2147483670" r:id="rId12"/>
    <p:sldLayoutId id="2147483672" r:id="rId13"/>
    <p:sldLayoutId id="2147483656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in/NeuroSky-80013-001-MindWave-Headset/dp/B00A2UQUXY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 txBox="1">
            <a:spLocks/>
          </p:cNvSpPr>
          <p:nvPr/>
        </p:nvSpPr>
        <p:spPr>
          <a:xfrm>
            <a:off x="3003061" y="1329864"/>
            <a:ext cx="3096344" cy="156928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Specialized 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1"/>
                </a:solidFill>
                <a:cs typeface="Arial" pitchFamily="34" charset="0"/>
              </a:rPr>
              <a:t>Control</a:t>
            </a:r>
          </a:p>
          <a:p>
            <a:pPr marL="0" indent="0" algn="ctr">
              <a:buNone/>
            </a:pPr>
            <a:r>
              <a:rPr lang="en-US" altLang="ko-KR" b="1" dirty="0">
                <a:solidFill>
                  <a:srgbClr val="FEB856"/>
                </a:solidFill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Training</a:t>
            </a:r>
          </a:p>
        </p:txBody>
      </p:sp>
      <p:pic>
        <p:nvPicPr>
          <p:cNvPr id="18" name="Picture 17" descr="A picture containing dryer&#10;&#10;Description automatically generated">
            <a:extLst>
              <a:ext uri="{FF2B5EF4-FFF2-40B4-BE49-F238E27FC236}">
                <a16:creationId xmlns:a16="http://schemas.microsoft.com/office/drawing/2014/main" id="{EC60DB8F-BFC6-4BD7-935D-90CF6046B3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79" y="1054668"/>
            <a:ext cx="2541172" cy="30204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FD7B40D-6777-4F1D-B33C-5BEAD53A1E42}"/>
              </a:ext>
            </a:extLst>
          </p:cNvPr>
          <p:cNvSpPr txBox="1"/>
          <p:nvPr/>
        </p:nvSpPr>
        <p:spPr>
          <a:xfrm>
            <a:off x="473780" y="4083918"/>
            <a:ext cx="2529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anose="020B0502040204020203" pitchFamily="34" charset="0"/>
              </a:rPr>
              <a:t>Neurosky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anose="020B0502040204020203" pitchFamily="34" charset="0"/>
              </a:rPr>
              <a:t>Mindwave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anose="020B0502040204020203" pitchFamily="34" charset="0"/>
              </a:rPr>
              <a:t> Mobile I</a:t>
            </a:r>
          </a:p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anose="020B0502040204020203" pitchFamily="34" charset="0"/>
              </a:rPr>
              <a:t>[image from 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Bahnschrift Semi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Amazon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Bahnschrift SemiLight" panose="020B0502040204020203" pitchFamily="34" charset="0"/>
              </a:rPr>
              <a:t>]</a:t>
            </a:r>
          </a:p>
        </p:txBody>
      </p:sp>
      <p:pic>
        <p:nvPicPr>
          <p:cNvPr id="31" name="Picture 30" descr="A screenshot of text&#10;&#10;Description automatically generated">
            <a:extLst>
              <a:ext uri="{FF2B5EF4-FFF2-40B4-BE49-F238E27FC236}">
                <a16:creationId xmlns:a16="http://schemas.microsoft.com/office/drawing/2014/main" id="{58AB4E15-E9AE-4A94-8E10-F2149B1E79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549" y="268265"/>
            <a:ext cx="2843808" cy="4606970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932C3DF-1B28-4972-BDA7-905F8BF0C902}"/>
              </a:ext>
            </a:extLst>
          </p:cNvPr>
          <p:cNvSpPr txBox="1"/>
          <p:nvPr/>
        </p:nvSpPr>
        <p:spPr>
          <a:xfrm>
            <a:off x="6299812" y="4875235"/>
            <a:ext cx="2529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anose="020B0502040204020203" pitchFamily="34" charset="0"/>
              </a:rPr>
              <a:t>Main Screen – Atom Application</a:t>
            </a:r>
            <a:endParaRPr lang="en-US" sz="1000" dirty="0">
              <a:solidFill>
                <a:schemeClr val="tx2">
                  <a:lumMod val="75000"/>
                </a:schemeClr>
              </a:solidFill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64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 txBox="1">
            <a:spLocks/>
          </p:cNvSpPr>
          <p:nvPr/>
        </p:nvSpPr>
        <p:spPr>
          <a:xfrm>
            <a:off x="2195735" y="140632"/>
            <a:ext cx="4752530" cy="5760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Architecture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Configuration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2771799" y="716696"/>
            <a:ext cx="3600402" cy="5760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Represents the hardware requirements to complete system setup for application functionality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AD6EB27-FA62-448D-994D-A29B3EA01A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219" y="3427091"/>
            <a:ext cx="864096" cy="864096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1279706-9D38-4ED1-8E15-1C9A82821B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2646448" y="3634214"/>
            <a:ext cx="576065" cy="57606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6922ADB-FFC1-452A-92A2-4E5D26A13659}"/>
              </a:ext>
            </a:extLst>
          </p:cNvPr>
          <p:cNvSpPr txBox="1"/>
          <p:nvPr/>
        </p:nvSpPr>
        <p:spPr>
          <a:xfrm>
            <a:off x="1292295" y="3991105"/>
            <a:ext cx="12294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Headset stream connection </a:t>
            </a:r>
          </a:p>
          <a:p>
            <a:pPr algn="ctr"/>
            <a:r>
              <a:rPr lang="en-US" sz="1100" dirty="0"/>
              <a:t>using a dongle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553BF898-F7EC-4683-9212-7C7363345C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07672" y="3201735"/>
            <a:ext cx="1314805" cy="1314805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76FE1443-F8E8-4387-B70D-49BBAAE6F9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45840" y="3368097"/>
            <a:ext cx="495300" cy="4953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49FE53A-25A8-4496-89FB-762DB9DF5AE8}"/>
              </a:ext>
            </a:extLst>
          </p:cNvPr>
          <p:cNvSpPr txBox="1"/>
          <p:nvPr/>
        </p:nvSpPr>
        <p:spPr>
          <a:xfrm>
            <a:off x="3040326" y="4499813"/>
            <a:ext cx="1728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Creates a virtual Node.js server to access feed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C6E48CF5-5AA3-489A-9713-65D5C0DC99F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71356" y="1454701"/>
            <a:ext cx="870590" cy="870590"/>
          </a:xfrm>
          <a:prstGeom prst="rect">
            <a:avLst/>
          </a:prstGeom>
        </p:spPr>
      </p:pic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FA4B418-A355-4195-90A2-8F98AC808EE9}"/>
              </a:ext>
            </a:extLst>
          </p:cNvPr>
          <p:cNvCxnSpPr>
            <a:cxnSpLocks/>
            <a:stCxn id="29" idx="0"/>
            <a:endCxn id="36" idx="2"/>
          </p:cNvCxnSpPr>
          <p:nvPr/>
        </p:nvCxnSpPr>
        <p:spPr>
          <a:xfrm rot="5400000" flipH="1" flipV="1">
            <a:off x="4578667" y="1940114"/>
            <a:ext cx="1042806" cy="1813161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28303B1-26C9-48F7-9EE7-6083768A653F}"/>
              </a:ext>
            </a:extLst>
          </p:cNvPr>
          <p:cNvSpPr txBox="1"/>
          <p:nvPr/>
        </p:nvSpPr>
        <p:spPr>
          <a:xfrm>
            <a:off x="3707904" y="2046603"/>
            <a:ext cx="19675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Hosts a Web Socket server and reserves a socket at the local network  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F936A9DA-221F-4923-9CB1-A15E1C80E62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733389" y="1237771"/>
            <a:ext cx="808832" cy="808832"/>
          </a:xfrm>
          <a:prstGeom prst="rect">
            <a:avLst/>
          </a:prstGeom>
        </p:spPr>
      </p:pic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48D4BCE-90D1-4CBC-95E0-508CCD08D508}"/>
              </a:ext>
            </a:extLst>
          </p:cNvPr>
          <p:cNvCxnSpPr>
            <a:cxnSpLocks/>
            <a:stCxn id="45" idx="2"/>
            <a:endCxn id="25" idx="0"/>
          </p:cNvCxnSpPr>
          <p:nvPr/>
        </p:nvCxnSpPr>
        <p:spPr>
          <a:xfrm rot="16200000" flipH="1">
            <a:off x="2423874" y="1760534"/>
            <a:ext cx="1155132" cy="1727270"/>
          </a:xfrm>
          <a:prstGeom prst="bentConnector3">
            <a:avLst>
              <a:gd name="adj1" fmla="val 50000"/>
            </a:avLst>
          </a:prstGeom>
          <a:ln w="6350">
            <a:solidFill>
              <a:schemeClr val="tx2">
                <a:lumMod val="60000"/>
                <a:lumOff val="40000"/>
              </a:schemeClr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53">
            <a:extLst>
              <a:ext uri="{FF2B5EF4-FFF2-40B4-BE49-F238E27FC236}">
                <a16:creationId xmlns:a16="http://schemas.microsoft.com/office/drawing/2014/main" id="{22CC0DCC-8E2F-4FBD-8993-C82C83FC21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134060" y="2029986"/>
            <a:ext cx="1719437" cy="1719437"/>
          </a:xfrm>
          <a:prstGeom prst="rect">
            <a:avLst/>
          </a:prstGeom>
        </p:spPr>
      </p:pic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9953E08-4145-4C77-A06A-2632038F6757}"/>
              </a:ext>
            </a:extLst>
          </p:cNvPr>
          <p:cNvCxnSpPr>
            <a:cxnSpLocks/>
            <a:stCxn id="45" idx="0"/>
            <a:endCxn id="54" idx="0"/>
          </p:cNvCxnSpPr>
          <p:nvPr/>
        </p:nvCxnSpPr>
        <p:spPr>
          <a:xfrm rot="16200000" flipH="1">
            <a:off x="4669684" y="-1294109"/>
            <a:ext cx="792215" cy="5855974"/>
          </a:xfrm>
          <a:prstGeom prst="bentConnector3">
            <a:avLst>
              <a:gd name="adj1" fmla="val 1374"/>
            </a:avLst>
          </a:prstGeom>
          <a:ln w="6350">
            <a:solidFill>
              <a:schemeClr val="tx2">
                <a:lumMod val="60000"/>
                <a:lumOff val="40000"/>
              </a:schemeClr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4092E055-5C46-404B-8881-9B6B26923F1F}"/>
              </a:ext>
            </a:extLst>
          </p:cNvPr>
          <p:cNvCxnSpPr>
            <a:cxnSpLocks/>
            <a:stCxn id="36" idx="3"/>
            <a:endCxn id="54" idx="2"/>
          </p:cNvCxnSpPr>
          <p:nvPr/>
        </p:nvCxnSpPr>
        <p:spPr>
          <a:xfrm>
            <a:off x="6441946" y="1889996"/>
            <a:ext cx="1551833" cy="1859427"/>
          </a:xfrm>
          <a:prstGeom prst="bentConnector4">
            <a:avLst>
              <a:gd name="adj1" fmla="val 22300"/>
              <a:gd name="adj2" fmla="val 112294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66ADE29-4F0A-4B08-8CA9-24A5E0E170CE}"/>
              </a:ext>
            </a:extLst>
          </p:cNvPr>
          <p:cNvSpPr txBox="1"/>
          <p:nvPr/>
        </p:nvSpPr>
        <p:spPr>
          <a:xfrm>
            <a:off x="6700999" y="3993622"/>
            <a:ext cx="2152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Connects to the </a:t>
            </a:r>
            <a:r>
              <a:rPr lang="en-US" sz="1100" dirty="0" err="1"/>
              <a:t>websocket</a:t>
            </a:r>
            <a:r>
              <a:rPr lang="en-US" sz="1100" dirty="0"/>
              <a:t> and gives the device with the </a:t>
            </a:r>
          </a:p>
          <a:p>
            <a:pPr algn="ctr"/>
            <a:r>
              <a:rPr lang="en-US" sz="1100" dirty="0"/>
              <a:t>installed application</a:t>
            </a:r>
          </a:p>
          <a:p>
            <a:pPr algn="ctr"/>
            <a:r>
              <a:rPr lang="en-US" sz="1100" dirty="0"/>
              <a:t>access to feed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7BCF36-6CD0-455C-89EB-3BE38C0942DD}"/>
              </a:ext>
            </a:extLst>
          </p:cNvPr>
          <p:cNvSpPr txBox="1"/>
          <p:nvPr/>
        </p:nvSpPr>
        <p:spPr>
          <a:xfrm>
            <a:off x="-6828" y="1454701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Both the PC and the </a:t>
            </a:r>
          </a:p>
          <a:p>
            <a:pPr algn="ctr"/>
            <a:r>
              <a:rPr lang="en-US" sz="1100" dirty="0"/>
              <a:t>smartphone should be</a:t>
            </a:r>
          </a:p>
          <a:p>
            <a:pPr algn="ctr"/>
            <a:r>
              <a:rPr lang="en-US" sz="1100" dirty="0"/>
              <a:t>connected to the same</a:t>
            </a:r>
          </a:p>
          <a:p>
            <a:pPr algn="ctr"/>
            <a:r>
              <a:rPr lang="en-US" sz="1100" dirty="0"/>
              <a:t>computer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C76FC240-8809-4598-9097-7EAE57090706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849120" y="4048723"/>
            <a:ext cx="586132" cy="586132"/>
          </a:xfrm>
          <a:prstGeom prst="rect">
            <a:avLst/>
          </a:prstGeom>
        </p:spPr>
      </p:pic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DB8C545C-3FA2-4504-8B28-BF5808772B96}"/>
              </a:ext>
            </a:extLst>
          </p:cNvPr>
          <p:cNvCxnSpPr>
            <a:cxnSpLocks/>
            <a:stCxn id="29" idx="3"/>
            <a:endCxn id="77" idx="1"/>
          </p:cNvCxnSpPr>
          <p:nvPr/>
        </p:nvCxnSpPr>
        <p:spPr>
          <a:xfrm>
            <a:off x="4441140" y="3615747"/>
            <a:ext cx="1407980" cy="7260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1FE5ABC3-35D4-406F-B56D-6043B4C06F01}"/>
              </a:ext>
            </a:extLst>
          </p:cNvPr>
          <p:cNvCxnSpPr>
            <a:cxnSpLocks/>
            <a:stCxn id="77" idx="3"/>
            <a:endCxn id="54" idx="1"/>
          </p:cNvCxnSpPr>
          <p:nvPr/>
        </p:nvCxnSpPr>
        <p:spPr>
          <a:xfrm flipV="1">
            <a:off x="6435252" y="2889705"/>
            <a:ext cx="698808" cy="1452084"/>
          </a:xfrm>
          <a:prstGeom prst="bentConnector3">
            <a:avLst>
              <a:gd name="adj1" fmla="val 28191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6E603D9-5DE6-4932-8956-72490A4B4F61}"/>
              </a:ext>
            </a:extLst>
          </p:cNvPr>
          <p:cNvSpPr txBox="1"/>
          <p:nvPr/>
        </p:nvSpPr>
        <p:spPr>
          <a:xfrm>
            <a:off x="5020177" y="4636169"/>
            <a:ext cx="2152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Auxiliary feature to help</a:t>
            </a:r>
          </a:p>
          <a:p>
            <a:pPr algn="ctr"/>
            <a:r>
              <a:rPr lang="en-US" sz="1100" dirty="0"/>
              <a:t>communicate server address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0DD033FE-7B00-4067-886E-E79C309233DD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254315" y="3661900"/>
            <a:ext cx="1447740" cy="197239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418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 txBox="1">
            <a:spLocks/>
          </p:cNvSpPr>
          <p:nvPr/>
        </p:nvSpPr>
        <p:spPr>
          <a:xfrm>
            <a:off x="2195735" y="140632"/>
            <a:ext cx="4752530" cy="5760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Application Functionality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3841E61-53BD-422C-B40C-A3BAC05554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5319406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5132865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155</Words>
  <Application>Microsoft Office PowerPoint</Application>
  <PresentationFormat>On-screen Show (16:9)</PresentationFormat>
  <Paragraphs>40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Bahnschrift SemiLight</vt:lpstr>
      <vt:lpstr>Calibri</vt:lpstr>
      <vt:lpstr>Contents Slide Master</vt:lpstr>
      <vt:lpstr>Section Break Slide Master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faizan badar</cp:lastModifiedBy>
  <cp:revision>118</cp:revision>
  <dcterms:created xsi:type="dcterms:W3CDTF">2016-12-05T23:26:54Z</dcterms:created>
  <dcterms:modified xsi:type="dcterms:W3CDTF">2020-07-21T10:44:39Z</dcterms:modified>
</cp:coreProperties>
</file>