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1" r:id="rId3"/>
    <p:sldId id="257" r:id="rId4"/>
    <p:sldId id="268" r:id="rId5"/>
    <p:sldId id="269" r:id="rId6"/>
    <p:sldId id="270" r:id="rId7"/>
    <p:sldId id="279" r:id="rId8"/>
    <p:sldId id="280" r:id="rId9"/>
    <p:sldId id="276" r:id="rId10"/>
    <p:sldId id="277" r:id="rId11"/>
    <p:sldId id="278" r:id="rId12"/>
    <p:sldId id="272" r:id="rId13"/>
    <p:sldId id="271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4BEB"/>
    <a:srgbClr val="1D4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87067" autoAdjust="0"/>
  </p:normalViewPr>
  <p:slideViewPr>
    <p:cSldViewPr snapToGrid="0">
      <p:cViewPr>
        <p:scale>
          <a:sx n="50" d="100"/>
          <a:sy n="50" d="100"/>
        </p:scale>
        <p:origin x="148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7B5D5A-16ED-4531-A154-4195E29EAD9C}" type="doc">
      <dgm:prSet loTypeId="urn:microsoft.com/office/officeart/2005/8/layout/bList2" loCatId="list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A06EB7A9-77E4-4294-8F75-2770359FD0E8}">
      <dgm:prSet phldrT="[Text]"/>
      <dgm:spPr/>
      <dgm:t>
        <a:bodyPr/>
        <a:lstStyle/>
        <a:p>
          <a:r>
            <a:rPr lang="en-US" dirty="0"/>
            <a:t>Python</a:t>
          </a:r>
        </a:p>
      </dgm:t>
    </dgm:pt>
    <dgm:pt modelId="{10C6904F-6E3F-48A3-BDDF-53A0611873FE}" type="parTrans" cxnId="{A2F4B66E-A20D-4774-9296-D97213E5DEDD}">
      <dgm:prSet/>
      <dgm:spPr/>
      <dgm:t>
        <a:bodyPr/>
        <a:lstStyle/>
        <a:p>
          <a:endParaRPr lang="en-US"/>
        </a:p>
      </dgm:t>
    </dgm:pt>
    <dgm:pt modelId="{6567F9D3-37B0-498B-B35E-1B9D55EEA339}" type="sibTrans" cxnId="{A2F4B66E-A20D-4774-9296-D97213E5DEDD}">
      <dgm:prSet/>
      <dgm:spPr/>
      <dgm:t>
        <a:bodyPr/>
        <a:lstStyle/>
        <a:p>
          <a:endParaRPr lang="en-US"/>
        </a:p>
      </dgm:t>
    </dgm:pt>
    <dgm:pt modelId="{379A5354-6B56-4244-AF8F-CEC1DBD4A35A}">
      <dgm:prSet phldrT="[Text]"/>
      <dgm:spPr/>
      <dgm:t>
        <a:bodyPr/>
        <a:lstStyle/>
        <a:p>
          <a:r>
            <a:rPr lang="en-US" dirty="0"/>
            <a:t>Java</a:t>
          </a:r>
        </a:p>
      </dgm:t>
    </dgm:pt>
    <dgm:pt modelId="{FD22B118-68CE-41A7-B08C-8147BE0AA9B6}" type="parTrans" cxnId="{1A8913F6-3774-4CA4-8F58-2194B6C4063C}">
      <dgm:prSet/>
      <dgm:spPr/>
      <dgm:t>
        <a:bodyPr/>
        <a:lstStyle/>
        <a:p>
          <a:endParaRPr lang="en-US"/>
        </a:p>
      </dgm:t>
    </dgm:pt>
    <dgm:pt modelId="{E04A4CDD-10AA-477E-B11B-6434E380D895}" type="sibTrans" cxnId="{1A8913F6-3774-4CA4-8F58-2194B6C4063C}">
      <dgm:prSet/>
      <dgm:spPr/>
      <dgm:t>
        <a:bodyPr/>
        <a:lstStyle/>
        <a:p>
          <a:endParaRPr lang="en-US"/>
        </a:p>
      </dgm:t>
    </dgm:pt>
    <dgm:pt modelId="{E692CCF8-31D5-479E-B62A-DABBCA6263D0}">
      <dgm:prSet phldrT="[Text]"/>
      <dgm:spPr/>
      <dgm:t>
        <a:bodyPr/>
        <a:lstStyle/>
        <a:p>
          <a:r>
            <a:rPr lang="en-US" dirty="0"/>
            <a:t>Firebase</a:t>
          </a:r>
        </a:p>
      </dgm:t>
    </dgm:pt>
    <dgm:pt modelId="{5E222E23-51A1-4715-A484-C4171E13B67D}" type="parTrans" cxnId="{7DAB2497-ACAC-42A6-A694-1A245DD15192}">
      <dgm:prSet/>
      <dgm:spPr/>
      <dgm:t>
        <a:bodyPr/>
        <a:lstStyle/>
        <a:p>
          <a:endParaRPr lang="en-US"/>
        </a:p>
      </dgm:t>
    </dgm:pt>
    <dgm:pt modelId="{275E6DAB-25DD-4856-90BC-E65966F373FF}" type="sibTrans" cxnId="{7DAB2497-ACAC-42A6-A694-1A245DD15192}">
      <dgm:prSet/>
      <dgm:spPr/>
      <dgm:t>
        <a:bodyPr/>
        <a:lstStyle/>
        <a:p>
          <a:endParaRPr lang="en-US"/>
        </a:p>
      </dgm:t>
    </dgm:pt>
    <dgm:pt modelId="{56FA13DE-603F-4605-8374-53DB6D41EE2B}">
      <dgm:prSet phldrT="[Text]"/>
      <dgm:spPr/>
      <dgm:t>
        <a:bodyPr/>
        <a:lstStyle/>
        <a:p>
          <a:pPr>
            <a:buFontTx/>
            <a:buNone/>
          </a:pPr>
          <a:r>
            <a:rPr lang="en-US" dirty="0"/>
            <a:t>Programming Language - 3.7</a:t>
          </a:r>
        </a:p>
      </dgm:t>
    </dgm:pt>
    <dgm:pt modelId="{F352B002-7601-4CDB-A2AF-B2FFC27C221A}" type="parTrans" cxnId="{DFC5A433-4B2D-4919-95E0-9154270FE60F}">
      <dgm:prSet/>
      <dgm:spPr/>
      <dgm:t>
        <a:bodyPr/>
        <a:lstStyle/>
        <a:p>
          <a:endParaRPr lang="en-US"/>
        </a:p>
      </dgm:t>
    </dgm:pt>
    <dgm:pt modelId="{2F4281FD-FC42-441B-98AB-95CC43F7CE16}" type="sibTrans" cxnId="{DFC5A433-4B2D-4919-95E0-9154270FE60F}">
      <dgm:prSet/>
      <dgm:spPr/>
      <dgm:t>
        <a:bodyPr/>
        <a:lstStyle/>
        <a:p>
          <a:endParaRPr lang="en-US"/>
        </a:p>
      </dgm:t>
    </dgm:pt>
    <dgm:pt modelId="{930170C6-A72D-4C31-8DB7-122054F81170}">
      <dgm:prSet phldrT="[Text]"/>
      <dgm:spPr/>
      <dgm:t>
        <a:bodyPr/>
        <a:lstStyle/>
        <a:p>
          <a:pPr>
            <a:buFontTx/>
            <a:buNone/>
          </a:pPr>
          <a:r>
            <a:rPr lang="en-US" dirty="0"/>
            <a:t>Programming language – ver7</a:t>
          </a:r>
        </a:p>
      </dgm:t>
    </dgm:pt>
    <dgm:pt modelId="{5E14CB2D-37EA-47CD-8E29-853029A1EDB2}" type="parTrans" cxnId="{A10530E8-90E3-4BE3-9E37-67D0E1EE3581}">
      <dgm:prSet/>
      <dgm:spPr/>
      <dgm:t>
        <a:bodyPr/>
        <a:lstStyle/>
        <a:p>
          <a:endParaRPr lang="en-US"/>
        </a:p>
      </dgm:t>
    </dgm:pt>
    <dgm:pt modelId="{7A86341C-BE87-42B5-AC7E-5B5D7F274139}" type="sibTrans" cxnId="{A10530E8-90E3-4BE3-9E37-67D0E1EE3581}">
      <dgm:prSet/>
      <dgm:spPr/>
      <dgm:t>
        <a:bodyPr/>
        <a:lstStyle/>
        <a:p>
          <a:endParaRPr lang="en-US"/>
        </a:p>
      </dgm:t>
    </dgm:pt>
    <dgm:pt modelId="{7B3D56C3-1749-4985-8145-DC546C23AB15}">
      <dgm:prSet phldrT="[Text]"/>
      <dgm:spPr/>
      <dgm:t>
        <a:bodyPr/>
        <a:lstStyle/>
        <a:p>
          <a:r>
            <a:rPr lang="en-US" dirty="0"/>
            <a:t>For game development scripting</a:t>
          </a:r>
        </a:p>
      </dgm:t>
    </dgm:pt>
    <dgm:pt modelId="{B05DF5B3-E90A-468B-B1F4-23F02A261E25}" type="parTrans" cxnId="{1EC8057C-8DB0-4A0D-8306-DD825CAD8DD0}">
      <dgm:prSet/>
      <dgm:spPr/>
      <dgm:t>
        <a:bodyPr/>
        <a:lstStyle/>
        <a:p>
          <a:endParaRPr lang="en-US"/>
        </a:p>
      </dgm:t>
    </dgm:pt>
    <dgm:pt modelId="{7294CE97-4959-44EB-B2C9-970D1ACBC741}" type="sibTrans" cxnId="{1EC8057C-8DB0-4A0D-8306-DD825CAD8DD0}">
      <dgm:prSet/>
      <dgm:spPr/>
      <dgm:t>
        <a:bodyPr/>
        <a:lstStyle/>
        <a:p>
          <a:endParaRPr lang="en-US"/>
        </a:p>
      </dgm:t>
    </dgm:pt>
    <dgm:pt modelId="{2B5B5226-E079-458F-BDB7-05430D2D36F5}">
      <dgm:prSet phldrT="[Text]"/>
      <dgm:spPr/>
      <dgm:t>
        <a:bodyPr/>
        <a:lstStyle/>
        <a:p>
          <a:r>
            <a:rPr lang="en-US" dirty="0"/>
            <a:t>C#</a:t>
          </a:r>
        </a:p>
      </dgm:t>
    </dgm:pt>
    <dgm:pt modelId="{7E33184A-6F14-4722-9385-226D1953319F}" type="sibTrans" cxnId="{015CBDDB-DA4E-4D77-B515-ADA42D9C1DDC}">
      <dgm:prSet/>
      <dgm:spPr/>
      <dgm:t>
        <a:bodyPr/>
        <a:lstStyle/>
        <a:p>
          <a:endParaRPr lang="en-US"/>
        </a:p>
      </dgm:t>
    </dgm:pt>
    <dgm:pt modelId="{3727823D-6FB1-4C20-915D-8F2E67D90935}" type="parTrans" cxnId="{015CBDDB-DA4E-4D77-B515-ADA42D9C1DDC}">
      <dgm:prSet/>
      <dgm:spPr/>
      <dgm:t>
        <a:bodyPr/>
        <a:lstStyle/>
        <a:p>
          <a:endParaRPr lang="en-US"/>
        </a:p>
      </dgm:t>
    </dgm:pt>
    <dgm:pt modelId="{C23B85D1-B2EF-46AB-9AB6-48F426B42E47}">
      <dgm:prSet phldrT="[Text]"/>
      <dgm:spPr/>
      <dgm:t>
        <a:bodyPr/>
        <a:lstStyle/>
        <a:p>
          <a:r>
            <a:rPr lang="en-US" dirty="0"/>
            <a:t>For machine learning and data diagnostics</a:t>
          </a:r>
        </a:p>
      </dgm:t>
    </dgm:pt>
    <dgm:pt modelId="{DCA83F30-9445-4B4F-AA69-1325EE42424A}" type="parTrans" cxnId="{11F57585-3279-42DD-AA98-579D337D03CD}">
      <dgm:prSet/>
      <dgm:spPr/>
      <dgm:t>
        <a:bodyPr/>
        <a:lstStyle/>
        <a:p>
          <a:endParaRPr lang="en-US"/>
        </a:p>
      </dgm:t>
    </dgm:pt>
    <dgm:pt modelId="{253AC423-F3A8-43F3-BF2A-CDF00798B3DF}" type="sibTrans" cxnId="{11F57585-3279-42DD-AA98-579D337D03CD}">
      <dgm:prSet/>
      <dgm:spPr/>
      <dgm:t>
        <a:bodyPr/>
        <a:lstStyle/>
        <a:p>
          <a:endParaRPr lang="en-US"/>
        </a:p>
      </dgm:t>
    </dgm:pt>
    <dgm:pt modelId="{894116CC-9C1E-4448-9F2E-016B2611685D}">
      <dgm:prSet phldrT="[Text]"/>
      <dgm:spPr/>
      <dgm:t>
        <a:bodyPr/>
        <a:lstStyle/>
        <a:p>
          <a:pPr>
            <a:buFontTx/>
            <a:buNone/>
          </a:pPr>
          <a:r>
            <a:rPr lang="en-US" dirty="0"/>
            <a:t>Programming Language – jdk8</a:t>
          </a:r>
        </a:p>
      </dgm:t>
    </dgm:pt>
    <dgm:pt modelId="{C87D9D5A-AB02-464C-BDFE-0F740A0BCB64}" type="sibTrans" cxnId="{D65A3D87-6354-4D26-8F04-E8F80C9AF6B4}">
      <dgm:prSet/>
      <dgm:spPr/>
      <dgm:t>
        <a:bodyPr/>
        <a:lstStyle/>
        <a:p>
          <a:endParaRPr lang="en-US"/>
        </a:p>
      </dgm:t>
    </dgm:pt>
    <dgm:pt modelId="{659DBFD3-1DDC-4F44-8CDE-5D4BEE5C0E31}" type="parTrans" cxnId="{D65A3D87-6354-4D26-8F04-E8F80C9AF6B4}">
      <dgm:prSet/>
      <dgm:spPr/>
      <dgm:t>
        <a:bodyPr/>
        <a:lstStyle/>
        <a:p>
          <a:endParaRPr lang="en-US"/>
        </a:p>
      </dgm:t>
    </dgm:pt>
    <dgm:pt modelId="{97FAC34D-5D65-46EB-BFB0-2BFC4E1E4426}">
      <dgm:prSet phldrT="[Text]"/>
      <dgm:spPr/>
      <dgm:t>
        <a:bodyPr/>
        <a:lstStyle/>
        <a:p>
          <a:r>
            <a:rPr lang="en-US" dirty="0"/>
            <a:t>App and interface design for android</a:t>
          </a:r>
        </a:p>
      </dgm:t>
    </dgm:pt>
    <dgm:pt modelId="{1F1D31B3-BD0E-4888-927B-E169ACB748A2}" type="sibTrans" cxnId="{05F9C966-1F0F-457C-A51C-157D35400265}">
      <dgm:prSet/>
      <dgm:spPr/>
      <dgm:t>
        <a:bodyPr/>
        <a:lstStyle/>
        <a:p>
          <a:endParaRPr lang="en-US"/>
        </a:p>
      </dgm:t>
    </dgm:pt>
    <dgm:pt modelId="{507E64C5-6E2D-40C8-A16E-00C578C746EC}" type="parTrans" cxnId="{05F9C966-1F0F-457C-A51C-157D35400265}">
      <dgm:prSet/>
      <dgm:spPr/>
      <dgm:t>
        <a:bodyPr/>
        <a:lstStyle/>
        <a:p>
          <a:endParaRPr lang="en-US"/>
        </a:p>
      </dgm:t>
    </dgm:pt>
    <dgm:pt modelId="{A5459113-0B16-4582-BF0B-A5725022DC7E}">
      <dgm:prSet phldrT="[Text]"/>
      <dgm:spPr/>
      <dgm:t>
        <a:bodyPr/>
        <a:lstStyle/>
        <a:p>
          <a:pPr>
            <a:buFontTx/>
            <a:buNone/>
          </a:pPr>
          <a:r>
            <a:rPr lang="en-US" dirty="0"/>
            <a:t>Non-relational database for data storage</a:t>
          </a:r>
        </a:p>
      </dgm:t>
    </dgm:pt>
    <dgm:pt modelId="{060102E7-5999-4984-9EBC-EED1D7FCC4F9}" type="parTrans" cxnId="{AAE8BAF7-5534-4D46-9FA7-1DBEC2EFD700}">
      <dgm:prSet/>
      <dgm:spPr/>
      <dgm:t>
        <a:bodyPr/>
        <a:lstStyle/>
        <a:p>
          <a:endParaRPr lang="en-US"/>
        </a:p>
      </dgm:t>
    </dgm:pt>
    <dgm:pt modelId="{3388E05A-18F2-4E9A-84B6-BE870323DF4B}" type="sibTrans" cxnId="{AAE8BAF7-5534-4D46-9FA7-1DBEC2EFD700}">
      <dgm:prSet/>
      <dgm:spPr/>
      <dgm:t>
        <a:bodyPr/>
        <a:lstStyle/>
        <a:p>
          <a:endParaRPr lang="en-US"/>
        </a:p>
      </dgm:t>
    </dgm:pt>
    <dgm:pt modelId="{B0ABE323-B166-46C9-9C9B-2E680F4AE02B}" type="pres">
      <dgm:prSet presAssocID="{F67B5D5A-16ED-4531-A154-4195E29EAD9C}" presName="diagram" presStyleCnt="0">
        <dgm:presLayoutVars>
          <dgm:dir/>
          <dgm:animLvl val="lvl"/>
          <dgm:resizeHandles val="exact"/>
        </dgm:presLayoutVars>
      </dgm:prSet>
      <dgm:spPr/>
    </dgm:pt>
    <dgm:pt modelId="{FA352EEF-9EC4-4303-8E45-95D227F5CB41}" type="pres">
      <dgm:prSet presAssocID="{A06EB7A9-77E4-4294-8F75-2770359FD0E8}" presName="compNode" presStyleCnt="0"/>
      <dgm:spPr/>
    </dgm:pt>
    <dgm:pt modelId="{F5E427F3-835E-483D-820A-39E744FA85CD}" type="pres">
      <dgm:prSet presAssocID="{A06EB7A9-77E4-4294-8F75-2770359FD0E8}" presName="childRect" presStyleLbl="bgAcc1" presStyleIdx="0" presStyleCnt="4">
        <dgm:presLayoutVars>
          <dgm:bulletEnabled val="1"/>
        </dgm:presLayoutVars>
      </dgm:prSet>
      <dgm:spPr/>
    </dgm:pt>
    <dgm:pt modelId="{52B4E5B5-F83E-4780-99D9-E36532788818}" type="pres">
      <dgm:prSet presAssocID="{A06EB7A9-77E4-4294-8F75-2770359FD0E8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AA8FD377-1748-4158-B1D5-0D7EC1D347A4}" type="pres">
      <dgm:prSet presAssocID="{A06EB7A9-77E4-4294-8F75-2770359FD0E8}" presName="parentRect" presStyleLbl="alignNode1" presStyleIdx="0" presStyleCnt="4"/>
      <dgm:spPr/>
    </dgm:pt>
    <dgm:pt modelId="{81F75091-B110-44EF-81A4-2C53940B2C19}" type="pres">
      <dgm:prSet presAssocID="{A06EB7A9-77E4-4294-8F75-2770359FD0E8}" presName="adorn" presStyleLbl="fgAccFollow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6A2E521-3DA9-4B7B-BBFE-BDB96B93C1D8}" type="pres">
      <dgm:prSet presAssocID="{6567F9D3-37B0-498B-B35E-1B9D55EEA339}" presName="sibTrans" presStyleLbl="sibTrans2D1" presStyleIdx="0" presStyleCnt="0"/>
      <dgm:spPr/>
    </dgm:pt>
    <dgm:pt modelId="{5A167B07-3BA3-491A-87CC-D6C838AB4757}" type="pres">
      <dgm:prSet presAssocID="{2B5B5226-E079-458F-BDB7-05430D2D36F5}" presName="compNode" presStyleCnt="0"/>
      <dgm:spPr/>
    </dgm:pt>
    <dgm:pt modelId="{DD0CBE25-0000-4CFF-ADC9-041FDB97FDA3}" type="pres">
      <dgm:prSet presAssocID="{2B5B5226-E079-458F-BDB7-05430D2D36F5}" presName="childRect" presStyleLbl="bgAcc1" presStyleIdx="1" presStyleCnt="4">
        <dgm:presLayoutVars>
          <dgm:bulletEnabled val="1"/>
        </dgm:presLayoutVars>
      </dgm:prSet>
      <dgm:spPr/>
    </dgm:pt>
    <dgm:pt modelId="{0C5FDC4F-F05F-46F8-A6C9-29B4E3505997}" type="pres">
      <dgm:prSet presAssocID="{2B5B5226-E079-458F-BDB7-05430D2D36F5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9B1E1FC8-4121-407E-8EE3-7CDC7D3C4990}" type="pres">
      <dgm:prSet presAssocID="{2B5B5226-E079-458F-BDB7-05430D2D36F5}" presName="parentRect" presStyleLbl="alignNode1" presStyleIdx="1" presStyleCnt="4"/>
      <dgm:spPr/>
    </dgm:pt>
    <dgm:pt modelId="{7E768676-2E8F-4B30-A02F-CC80A7F2EA16}" type="pres">
      <dgm:prSet presAssocID="{2B5B5226-E079-458F-BDB7-05430D2D36F5}" presName="adorn" presStyleLbl="fgAccFollow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3C64F76-2E37-4FD1-BE60-4462E0850B95}" type="pres">
      <dgm:prSet presAssocID="{7E33184A-6F14-4722-9385-226D1953319F}" presName="sibTrans" presStyleLbl="sibTrans2D1" presStyleIdx="0" presStyleCnt="0"/>
      <dgm:spPr/>
    </dgm:pt>
    <dgm:pt modelId="{EF7C4937-0A2F-4ADD-BC3D-EC87CE3955CC}" type="pres">
      <dgm:prSet presAssocID="{379A5354-6B56-4244-AF8F-CEC1DBD4A35A}" presName="compNode" presStyleCnt="0"/>
      <dgm:spPr/>
    </dgm:pt>
    <dgm:pt modelId="{FF61DE18-DD17-4046-99CE-A429A977D3B8}" type="pres">
      <dgm:prSet presAssocID="{379A5354-6B56-4244-AF8F-CEC1DBD4A35A}" presName="childRect" presStyleLbl="bgAcc1" presStyleIdx="2" presStyleCnt="4">
        <dgm:presLayoutVars>
          <dgm:bulletEnabled val="1"/>
        </dgm:presLayoutVars>
      </dgm:prSet>
      <dgm:spPr/>
    </dgm:pt>
    <dgm:pt modelId="{FAC5C7CB-B0DD-4C0A-8E59-19F52428CFF4}" type="pres">
      <dgm:prSet presAssocID="{379A5354-6B56-4244-AF8F-CEC1DBD4A35A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81CDD1B9-BA0D-49E0-919E-23D0BDE30D16}" type="pres">
      <dgm:prSet presAssocID="{379A5354-6B56-4244-AF8F-CEC1DBD4A35A}" presName="parentRect" presStyleLbl="alignNode1" presStyleIdx="2" presStyleCnt="4"/>
      <dgm:spPr/>
    </dgm:pt>
    <dgm:pt modelId="{928EDDC9-4831-42D7-B546-3C7DE3A8DDF7}" type="pres">
      <dgm:prSet presAssocID="{379A5354-6B56-4244-AF8F-CEC1DBD4A35A}" presName="adorn" presStyleLbl="fgAccFollow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1000" b="-41000"/>
          </a:stretch>
        </a:blipFill>
      </dgm:spPr>
    </dgm:pt>
    <dgm:pt modelId="{0759C5FF-303A-4056-9CF6-87A6993B3371}" type="pres">
      <dgm:prSet presAssocID="{E04A4CDD-10AA-477E-B11B-6434E380D895}" presName="sibTrans" presStyleLbl="sibTrans2D1" presStyleIdx="0" presStyleCnt="0"/>
      <dgm:spPr/>
    </dgm:pt>
    <dgm:pt modelId="{4C0A65B9-D187-49B4-AD90-84B090D50671}" type="pres">
      <dgm:prSet presAssocID="{E692CCF8-31D5-479E-B62A-DABBCA6263D0}" presName="compNode" presStyleCnt="0"/>
      <dgm:spPr/>
    </dgm:pt>
    <dgm:pt modelId="{AC508FC7-7816-476F-B03E-78DEC5C1E2A4}" type="pres">
      <dgm:prSet presAssocID="{E692CCF8-31D5-479E-B62A-DABBCA6263D0}" presName="childRect" presStyleLbl="bgAcc1" presStyleIdx="3" presStyleCnt="4">
        <dgm:presLayoutVars>
          <dgm:bulletEnabled val="1"/>
        </dgm:presLayoutVars>
      </dgm:prSet>
      <dgm:spPr/>
    </dgm:pt>
    <dgm:pt modelId="{4E8E8868-7886-46BC-AF7D-F426D30F497F}" type="pres">
      <dgm:prSet presAssocID="{E692CCF8-31D5-479E-B62A-DABBCA6263D0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CB1763C9-3061-40D6-A69D-647C963DDC1C}" type="pres">
      <dgm:prSet presAssocID="{E692CCF8-31D5-479E-B62A-DABBCA6263D0}" presName="parentRect" presStyleLbl="alignNode1" presStyleIdx="3" presStyleCnt="4"/>
      <dgm:spPr/>
    </dgm:pt>
    <dgm:pt modelId="{7EE44DD8-4E6B-40FA-93B6-9B519F84C9AF}" type="pres">
      <dgm:prSet presAssocID="{E692CCF8-31D5-479E-B62A-DABBCA6263D0}" presName="adorn" presStyleLbl="fgAccFollowNode1" presStyleIdx="3" presStyleCnt="4"/>
      <dgm:spPr>
        <a:blipFill>
          <a:blip xmlns:r="http://schemas.openxmlformats.org/officeDocument/2006/relationships" r:embed="rId4"/>
          <a:srcRect/>
          <a:stretch>
            <a:fillRect t="-17000" b="-17000"/>
          </a:stretch>
        </a:blipFill>
      </dgm:spPr>
    </dgm:pt>
  </dgm:ptLst>
  <dgm:cxnLst>
    <dgm:cxn modelId="{A922B515-8167-45A7-BC08-F4BD9F82C576}" type="presOf" srcId="{379A5354-6B56-4244-AF8F-CEC1DBD4A35A}" destId="{FAC5C7CB-B0DD-4C0A-8E59-19F52428CFF4}" srcOrd="0" destOrd="0" presId="urn:microsoft.com/office/officeart/2005/8/layout/bList2"/>
    <dgm:cxn modelId="{1176CF18-1B4F-45FF-A5A5-6D472F5A53A4}" type="presOf" srcId="{7B3D56C3-1749-4985-8145-DC546C23AB15}" destId="{DD0CBE25-0000-4CFF-ADC9-041FDB97FDA3}" srcOrd="0" destOrd="1" presId="urn:microsoft.com/office/officeart/2005/8/layout/bList2"/>
    <dgm:cxn modelId="{8E0AB41A-9B27-41C2-848A-14BA8D3704BB}" type="presOf" srcId="{2B5B5226-E079-458F-BDB7-05430D2D36F5}" destId="{0C5FDC4F-F05F-46F8-A6C9-29B4E3505997}" srcOrd="0" destOrd="0" presId="urn:microsoft.com/office/officeart/2005/8/layout/bList2"/>
    <dgm:cxn modelId="{8957FF30-0985-40A8-A5D9-6A0F16584EC4}" type="presOf" srcId="{F67B5D5A-16ED-4531-A154-4195E29EAD9C}" destId="{B0ABE323-B166-46C9-9C9B-2E680F4AE02B}" srcOrd="0" destOrd="0" presId="urn:microsoft.com/office/officeart/2005/8/layout/bList2"/>
    <dgm:cxn modelId="{DFC5A433-4B2D-4919-95E0-9154270FE60F}" srcId="{A06EB7A9-77E4-4294-8F75-2770359FD0E8}" destId="{56FA13DE-603F-4605-8374-53DB6D41EE2B}" srcOrd="0" destOrd="0" parTransId="{F352B002-7601-4CDB-A2AF-B2FFC27C221A}" sibTransId="{2F4281FD-FC42-441B-98AB-95CC43F7CE16}"/>
    <dgm:cxn modelId="{90657F5F-0EB8-4D86-9F6E-BEA8A2FA0E00}" type="presOf" srcId="{97FAC34D-5D65-46EB-BFB0-2BFC4E1E4426}" destId="{FF61DE18-DD17-4046-99CE-A429A977D3B8}" srcOrd="0" destOrd="1" presId="urn:microsoft.com/office/officeart/2005/8/layout/bList2"/>
    <dgm:cxn modelId="{63D1B362-B32A-4E84-8414-088D172F9C1A}" type="presOf" srcId="{894116CC-9C1E-4448-9F2E-016B2611685D}" destId="{FF61DE18-DD17-4046-99CE-A429A977D3B8}" srcOrd="0" destOrd="0" presId="urn:microsoft.com/office/officeart/2005/8/layout/bList2"/>
    <dgm:cxn modelId="{05F9C966-1F0F-457C-A51C-157D35400265}" srcId="{894116CC-9C1E-4448-9F2E-016B2611685D}" destId="{97FAC34D-5D65-46EB-BFB0-2BFC4E1E4426}" srcOrd="0" destOrd="0" parTransId="{507E64C5-6E2D-40C8-A16E-00C578C746EC}" sibTransId="{1F1D31B3-BD0E-4888-927B-E169ACB748A2}"/>
    <dgm:cxn modelId="{822CD867-0B11-444E-B9C5-45494F3C0A55}" type="presOf" srcId="{E692CCF8-31D5-479E-B62A-DABBCA6263D0}" destId="{CB1763C9-3061-40D6-A69D-647C963DDC1C}" srcOrd="1" destOrd="0" presId="urn:microsoft.com/office/officeart/2005/8/layout/bList2"/>
    <dgm:cxn modelId="{13A2CB6A-EB6C-431E-8ED7-801B377D85FC}" type="presOf" srcId="{A06EB7A9-77E4-4294-8F75-2770359FD0E8}" destId="{52B4E5B5-F83E-4780-99D9-E36532788818}" srcOrd="0" destOrd="0" presId="urn:microsoft.com/office/officeart/2005/8/layout/bList2"/>
    <dgm:cxn modelId="{0B01944B-AF01-441D-8F2E-D962A52DBCC7}" type="presOf" srcId="{C23B85D1-B2EF-46AB-9AB6-48F426B42E47}" destId="{F5E427F3-835E-483D-820A-39E744FA85CD}" srcOrd="0" destOrd="1" presId="urn:microsoft.com/office/officeart/2005/8/layout/bList2"/>
    <dgm:cxn modelId="{A2F4B66E-A20D-4774-9296-D97213E5DEDD}" srcId="{F67B5D5A-16ED-4531-A154-4195E29EAD9C}" destId="{A06EB7A9-77E4-4294-8F75-2770359FD0E8}" srcOrd="0" destOrd="0" parTransId="{10C6904F-6E3F-48A3-BDDF-53A0611873FE}" sibTransId="{6567F9D3-37B0-498B-B35E-1B9D55EEA339}"/>
    <dgm:cxn modelId="{7ABD0273-411C-42A9-A209-AEF4488FB7AF}" type="presOf" srcId="{A06EB7A9-77E4-4294-8F75-2770359FD0E8}" destId="{AA8FD377-1748-4158-B1D5-0D7EC1D347A4}" srcOrd="1" destOrd="0" presId="urn:microsoft.com/office/officeart/2005/8/layout/bList2"/>
    <dgm:cxn modelId="{91057B74-058A-4CEE-8860-4A1FD396408C}" type="presOf" srcId="{56FA13DE-603F-4605-8374-53DB6D41EE2B}" destId="{F5E427F3-835E-483D-820A-39E744FA85CD}" srcOrd="0" destOrd="0" presId="urn:microsoft.com/office/officeart/2005/8/layout/bList2"/>
    <dgm:cxn modelId="{63CEFD54-D7AA-4E19-8335-A2AC6F6DD24A}" type="presOf" srcId="{7E33184A-6F14-4722-9385-226D1953319F}" destId="{63C64F76-2E37-4FD1-BE60-4462E0850B95}" srcOrd="0" destOrd="0" presId="urn:microsoft.com/office/officeart/2005/8/layout/bList2"/>
    <dgm:cxn modelId="{1EC8057C-8DB0-4A0D-8306-DD825CAD8DD0}" srcId="{930170C6-A72D-4C31-8DB7-122054F81170}" destId="{7B3D56C3-1749-4985-8145-DC546C23AB15}" srcOrd="0" destOrd="0" parTransId="{B05DF5B3-E90A-468B-B1F4-23F02A261E25}" sibTransId="{7294CE97-4959-44EB-B2C9-970D1ACBC741}"/>
    <dgm:cxn modelId="{11F57585-3279-42DD-AA98-579D337D03CD}" srcId="{56FA13DE-603F-4605-8374-53DB6D41EE2B}" destId="{C23B85D1-B2EF-46AB-9AB6-48F426B42E47}" srcOrd="0" destOrd="0" parTransId="{DCA83F30-9445-4B4F-AA69-1325EE42424A}" sibTransId="{253AC423-F3A8-43F3-BF2A-CDF00798B3DF}"/>
    <dgm:cxn modelId="{D65A3D87-6354-4D26-8F04-E8F80C9AF6B4}" srcId="{379A5354-6B56-4244-AF8F-CEC1DBD4A35A}" destId="{894116CC-9C1E-4448-9F2E-016B2611685D}" srcOrd="0" destOrd="0" parTransId="{659DBFD3-1DDC-4F44-8CDE-5D4BEE5C0E31}" sibTransId="{C87D9D5A-AB02-464C-BDFE-0F740A0BCB64}"/>
    <dgm:cxn modelId="{B5B3848D-D823-4057-9F9A-8DA999CC7D82}" type="presOf" srcId="{379A5354-6B56-4244-AF8F-CEC1DBD4A35A}" destId="{81CDD1B9-BA0D-49E0-919E-23D0BDE30D16}" srcOrd="1" destOrd="0" presId="urn:microsoft.com/office/officeart/2005/8/layout/bList2"/>
    <dgm:cxn modelId="{7DAB2497-ACAC-42A6-A694-1A245DD15192}" srcId="{F67B5D5A-16ED-4531-A154-4195E29EAD9C}" destId="{E692CCF8-31D5-479E-B62A-DABBCA6263D0}" srcOrd="3" destOrd="0" parTransId="{5E222E23-51A1-4715-A484-C4171E13B67D}" sibTransId="{275E6DAB-25DD-4856-90BC-E65966F373FF}"/>
    <dgm:cxn modelId="{C19922A4-4674-4B7E-9322-9299B512C723}" type="presOf" srcId="{2B5B5226-E079-458F-BDB7-05430D2D36F5}" destId="{9B1E1FC8-4121-407E-8EE3-7CDC7D3C4990}" srcOrd="1" destOrd="0" presId="urn:microsoft.com/office/officeart/2005/8/layout/bList2"/>
    <dgm:cxn modelId="{734208C3-483A-4636-AED7-C2EEAEABBE9A}" type="presOf" srcId="{E692CCF8-31D5-479E-B62A-DABBCA6263D0}" destId="{4E8E8868-7886-46BC-AF7D-F426D30F497F}" srcOrd="0" destOrd="0" presId="urn:microsoft.com/office/officeart/2005/8/layout/bList2"/>
    <dgm:cxn modelId="{05456FC4-906E-44E5-B472-4C42C71A1B3F}" type="presOf" srcId="{E04A4CDD-10AA-477E-B11B-6434E380D895}" destId="{0759C5FF-303A-4056-9CF6-87A6993B3371}" srcOrd="0" destOrd="0" presId="urn:microsoft.com/office/officeart/2005/8/layout/bList2"/>
    <dgm:cxn modelId="{238728D4-53F1-4BA9-AE8E-84E160F4C11B}" type="presOf" srcId="{6567F9D3-37B0-498B-B35E-1B9D55EEA339}" destId="{66A2E521-3DA9-4B7B-BBFE-BDB96B93C1D8}" srcOrd="0" destOrd="0" presId="urn:microsoft.com/office/officeart/2005/8/layout/bList2"/>
    <dgm:cxn modelId="{015CBDDB-DA4E-4D77-B515-ADA42D9C1DDC}" srcId="{F67B5D5A-16ED-4531-A154-4195E29EAD9C}" destId="{2B5B5226-E079-458F-BDB7-05430D2D36F5}" srcOrd="1" destOrd="0" parTransId="{3727823D-6FB1-4C20-915D-8F2E67D90935}" sibTransId="{7E33184A-6F14-4722-9385-226D1953319F}"/>
    <dgm:cxn modelId="{15BB97E2-F783-461B-B1E6-6031B0F7B443}" type="presOf" srcId="{930170C6-A72D-4C31-8DB7-122054F81170}" destId="{DD0CBE25-0000-4CFF-ADC9-041FDB97FDA3}" srcOrd="0" destOrd="0" presId="urn:microsoft.com/office/officeart/2005/8/layout/bList2"/>
    <dgm:cxn modelId="{711FD0E3-5383-4CB7-9168-3224D45437D2}" type="presOf" srcId="{A5459113-0B16-4582-BF0B-A5725022DC7E}" destId="{AC508FC7-7816-476F-B03E-78DEC5C1E2A4}" srcOrd="0" destOrd="0" presId="urn:microsoft.com/office/officeart/2005/8/layout/bList2"/>
    <dgm:cxn modelId="{A10530E8-90E3-4BE3-9E37-67D0E1EE3581}" srcId="{2B5B5226-E079-458F-BDB7-05430D2D36F5}" destId="{930170C6-A72D-4C31-8DB7-122054F81170}" srcOrd="0" destOrd="0" parTransId="{5E14CB2D-37EA-47CD-8E29-853029A1EDB2}" sibTransId="{7A86341C-BE87-42B5-AC7E-5B5D7F274139}"/>
    <dgm:cxn modelId="{1A8913F6-3774-4CA4-8F58-2194B6C4063C}" srcId="{F67B5D5A-16ED-4531-A154-4195E29EAD9C}" destId="{379A5354-6B56-4244-AF8F-CEC1DBD4A35A}" srcOrd="2" destOrd="0" parTransId="{FD22B118-68CE-41A7-B08C-8147BE0AA9B6}" sibTransId="{E04A4CDD-10AA-477E-B11B-6434E380D895}"/>
    <dgm:cxn modelId="{AAE8BAF7-5534-4D46-9FA7-1DBEC2EFD700}" srcId="{E692CCF8-31D5-479E-B62A-DABBCA6263D0}" destId="{A5459113-0B16-4582-BF0B-A5725022DC7E}" srcOrd="0" destOrd="0" parTransId="{060102E7-5999-4984-9EBC-EED1D7FCC4F9}" sibTransId="{3388E05A-18F2-4E9A-84B6-BE870323DF4B}"/>
    <dgm:cxn modelId="{045A56E0-729C-4950-BCD4-7B84F54E2E0D}" type="presParOf" srcId="{B0ABE323-B166-46C9-9C9B-2E680F4AE02B}" destId="{FA352EEF-9EC4-4303-8E45-95D227F5CB41}" srcOrd="0" destOrd="0" presId="urn:microsoft.com/office/officeart/2005/8/layout/bList2"/>
    <dgm:cxn modelId="{A18FCD77-6C01-439E-8C0D-960791E2CB2C}" type="presParOf" srcId="{FA352EEF-9EC4-4303-8E45-95D227F5CB41}" destId="{F5E427F3-835E-483D-820A-39E744FA85CD}" srcOrd="0" destOrd="0" presId="urn:microsoft.com/office/officeart/2005/8/layout/bList2"/>
    <dgm:cxn modelId="{32422EF1-0F0D-4C72-BF4E-EC0E2BEDA98D}" type="presParOf" srcId="{FA352EEF-9EC4-4303-8E45-95D227F5CB41}" destId="{52B4E5B5-F83E-4780-99D9-E36532788818}" srcOrd="1" destOrd="0" presId="urn:microsoft.com/office/officeart/2005/8/layout/bList2"/>
    <dgm:cxn modelId="{1FF02A75-C431-4EF2-8BC6-4B82CCFD6F11}" type="presParOf" srcId="{FA352EEF-9EC4-4303-8E45-95D227F5CB41}" destId="{AA8FD377-1748-4158-B1D5-0D7EC1D347A4}" srcOrd="2" destOrd="0" presId="urn:microsoft.com/office/officeart/2005/8/layout/bList2"/>
    <dgm:cxn modelId="{CF2BAE6A-F20C-490F-956E-5AEA90148CEC}" type="presParOf" srcId="{FA352EEF-9EC4-4303-8E45-95D227F5CB41}" destId="{81F75091-B110-44EF-81A4-2C53940B2C19}" srcOrd="3" destOrd="0" presId="urn:microsoft.com/office/officeart/2005/8/layout/bList2"/>
    <dgm:cxn modelId="{A7E317D4-085C-4748-A5E8-9469B557A541}" type="presParOf" srcId="{B0ABE323-B166-46C9-9C9B-2E680F4AE02B}" destId="{66A2E521-3DA9-4B7B-BBFE-BDB96B93C1D8}" srcOrd="1" destOrd="0" presId="urn:microsoft.com/office/officeart/2005/8/layout/bList2"/>
    <dgm:cxn modelId="{53A522D0-8E1E-4DE4-B162-AE9DB04E759C}" type="presParOf" srcId="{B0ABE323-B166-46C9-9C9B-2E680F4AE02B}" destId="{5A167B07-3BA3-491A-87CC-D6C838AB4757}" srcOrd="2" destOrd="0" presId="urn:microsoft.com/office/officeart/2005/8/layout/bList2"/>
    <dgm:cxn modelId="{696C0BD7-472C-4002-9DDB-5217018F4BEC}" type="presParOf" srcId="{5A167B07-3BA3-491A-87CC-D6C838AB4757}" destId="{DD0CBE25-0000-4CFF-ADC9-041FDB97FDA3}" srcOrd="0" destOrd="0" presId="urn:microsoft.com/office/officeart/2005/8/layout/bList2"/>
    <dgm:cxn modelId="{3A39E0C6-F47A-49B8-9F66-794D5C737AB0}" type="presParOf" srcId="{5A167B07-3BA3-491A-87CC-D6C838AB4757}" destId="{0C5FDC4F-F05F-46F8-A6C9-29B4E3505997}" srcOrd="1" destOrd="0" presId="urn:microsoft.com/office/officeart/2005/8/layout/bList2"/>
    <dgm:cxn modelId="{3ED8A9B8-9681-431F-85B6-A7441B66D8C6}" type="presParOf" srcId="{5A167B07-3BA3-491A-87CC-D6C838AB4757}" destId="{9B1E1FC8-4121-407E-8EE3-7CDC7D3C4990}" srcOrd="2" destOrd="0" presId="urn:microsoft.com/office/officeart/2005/8/layout/bList2"/>
    <dgm:cxn modelId="{3F4FFAC3-FDFF-44C1-9969-149E66312F73}" type="presParOf" srcId="{5A167B07-3BA3-491A-87CC-D6C838AB4757}" destId="{7E768676-2E8F-4B30-A02F-CC80A7F2EA16}" srcOrd="3" destOrd="0" presId="urn:microsoft.com/office/officeart/2005/8/layout/bList2"/>
    <dgm:cxn modelId="{60A67D33-42F7-42BE-B1DC-CE2B7088F119}" type="presParOf" srcId="{B0ABE323-B166-46C9-9C9B-2E680F4AE02B}" destId="{63C64F76-2E37-4FD1-BE60-4462E0850B95}" srcOrd="3" destOrd="0" presId="urn:microsoft.com/office/officeart/2005/8/layout/bList2"/>
    <dgm:cxn modelId="{92AC8B02-1754-4B95-8693-5745434FD24D}" type="presParOf" srcId="{B0ABE323-B166-46C9-9C9B-2E680F4AE02B}" destId="{EF7C4937-0A2F-4ADD-BC3D-EC87CE3955CC}" srcOrd="4" destOrd="0" presId="urn:microsoft.com/office/officeart/2005/8/layout/bList2"/>
    <dgm:cxn modelId="{9412C031-D7E5-4611-88C9-4688E0AA780A}" type="presParOf" srcId="{EF7C4937-0A2F-4ADD-BC3D-EC87CE3955CC}" destId="{FF61DE18-DD17-4046-99CE-A429A977D3B8}" srcOrd="0" destOrd="0" presId="urn:microsoft.com/office/officeart/2005/8/layout/bList2"/>
    <dgm:cxn modelId="{9BE5E71E-C404-441D-BB09-B60530034910}" type="presParOf" srcId="{EF7C4937-0A2F-4ADD-BC3D-EC87CE3955CC}" destId="{FAC5C7CB-B0DD-4C0A-8E59-19F52428CFF4}" srcOrd="1" destOrd="0" presId="urn:microsoft.com/office/officeart/2005/8/layout/bList2"/>
    <dgm:cxn modelId="{E8848DCD-DA63-4819-BD3F-A55BA23AAA4A}" type="presParOf" srcId="{EF7C4937-0A2F-4ADD-BC3D-EC87CE3955CC}" destId="{81CDD1B9-BA0D-49E0-919E-23D0BDE30D16}" srcOrd="2" destOrd="0" presId="urn:microsoft.com/office/officeart/2005/8/layout/bList2"/>
    <dgm:cxn modelId="{D6D40CC6-2CD8-41ED-B83F-15BA54CD57B8}" type="presParOf" srcId="{EF7C4937-0A2F-4ADD-BC3D-EC87CE3955CC}" destId="{928EDDC9-4831-42D7-B546-3C7DE3A8DDF7}" srcOrd="3" destOrd="0" presId="urn:microsoft.com/office/officeart/2005/8/layout/bList2"/>
    <dgm:cxn modelId="{7EDD2FB7-348E-447F-9206-AB47720DFB9A}" type="presParOf" srcId="{B0ABE323-B166-46C9-9C9B-2E680F4AE02B}" destId="{0759C5FF-303A-4056-9CF6-87A6993B3371}" srcOrd="5" destOrd="0" presId="urn:microsoft.com/office/officeart/2005/8/layout/bList2"/>
    <dgm:cxn modelId="{F4A017EA-C587-4037-A750-02A57C287179}" type="presParOf" srcId="{B0ABE323-B166-46C9-9C9B-2E680F4AE02B}" destId="{4C0A65B9-D187-49B4-AD90-84B090D50671}" srcOrd="6" destOrd="0" presId="urn:microsoft.com/office/officeart/2005/8/layout/bList2"/>
    <dgm:cxn modelId="{58C8C181-C976-4C90-BCA3-0EEE1C367661}" type="presParOf" srcId="{4C0A65B9-D187-49B4-AD90-84B090D50671}" destId="{AC508FC7-7816-476F-B03E-78DEC5C1E2A4}" srcOrd="0" destOrd="0" presId="urn:microsoft.com/office/officeart/2005/8/layout/bList2"/>
    <dgm:cxn modelId="{069DFD65-B6AD-4477-AE7D-AA1D112DA1ED}" type="presParOf" srcId="{4C0A65B9-D187-49B4-AD90-84B090D50671}" destId="{4E8E8868-7886-46BC-AF7D-F426D30F497F}" srcOrd="1" destOrd="0" presId="urn:microsoft.com/office/officeart/2005/8/layout/bList2"/>
    <dgm:cxn modelId="{9BEC6A49-82D1-4053-97DA-E8435C5EDC03}" type="presParOf" srcId="{4C0A65B9-D187-49B4-AD90-84B090D50671}" destId="{CB1763C9-3061-40D6-A69D-647C963DDC1C}" srcOrd="2" destOrd="0" presId="urn:microsoft.com/office/officeart/2005/8/layout/bList2"/>
    <dgm:cxn modelId="{F8499ACE-9DE3-4A32-8F66-0B4A5E3025F0}" type="presParOf" srcId="{4C0A65B9-D187-49B4-AD90-84B090D50671}" destId="{7EE44DD8-4E6B-40FA-93B6-9B519F84C9AF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7B5D5A-16ED-4531-A154-4195E29EAD9C}" type="doc">
      <dgm:prSet loTypeId="urn:microsoft.com/office/officeart/2005/8/layout/bList2" loCatId="list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A06EB7A9-77E4-4294-8F75-2770359FD0E8}">
      <dgm:prSet phldrT="[Text]"/>
      <dgm:spPr/>
      <dgm:t>
        <a:bodyPr/>
        <a:lstStyle/>
        <a:p>
          <a:r>
            <a:rPr lang="en-US" dirty="0"/>
            <a:t>Android Studio</a:t>
          </a:r>
        </a:p>
      </dgm:t>
    </dgm:pt>
    <dgm:pt modelId="{10C6904F-6E3F-48A3-BDDF-53A0611873FE}" type="parTrans" cxnId="{A2F4B66E-A20D-4774-9296-D97213E5DEDD}">
      <dgm:prSet/>
      <dgm:spPr/>
      <dgm:t>
        <a:bodyPr/>
        <a:lstStyle/>
        <a:p>
          <a:endParaRPr lang="en-US"/>
        </a:p>
      </dgm:t>
    </dgm:pt>
    <dgm:pt modelId="{6567F9D3-37B0-498B-B35E-1B9D55EEA339}" type="sibTrans" cxnId="{A2F4B66E-A20D-4774-9296-D97213E5DEDD}">
      <dgm:prSet/>
      <dgm:spPr/>
      <dgm:t>
        <a:bodyPr/>
        <a:lstStyle/>
        <a:p>
          <a:endParaRPr lang="en-US"/>
        </a:p>
      </dgm:t>
    </dgm:pt>
    <dgm:pt modelId="{E692CCF8-31D5-479E-B62A-DABBCA6263D0}">
      <dgm:prSet phldrT="[Text]"/>
      <dgm:spPr/>
      <dgm:t>
        <a:bodyPr/>
        <a:lstStyle/>
        <a:p>
          <a:r>
            <a:rPr lang="en-US" dirty="0"/>
            <a:t>Unity</a:t>
          </a:r>
        </a:p>
      </dgm:t>
    </dgm:pt>
    <dgm:pt modelId="{5E222E23-51A1-4715-A484-C4171E13B67D}" type="parTrans" cxnId="{7DAB2497-ACAC-42A6-A694-1A245DD15192}">
      <dgm:prSet/>
      <dgm:spPr/>
      <dgm:t>
        <a:bodyPr/>
        <a:lstStyle/>
        <a:p>
          <a:endParaRPr lang="en-US"/>
        </a:p>
      </dgm:t>
    </dgm:pt>
    <dgm:pt modelId="{275E6DAB-25DD-4856-90BC-E65966F373FF}" type="sibTrans" cxnId="{7DAB2497-ACAC-42A6-A694-1A245DD15192}">
      <dgm:prSet/>
      <dgm:spPr/>
      <dgm:t>
        <a:bodyPr/>
        <a:lstStyle/>
        <a:p>
          <a:endParaRPr lang="en-US"/>
        </a:p>
      </dgm:t>
    </dgm:pt>
    <dgm:pt modelId="{56FA13DE-603F-4605-8374-53DB6D41EE2B}">
      <dgm:prSet phldrT="[Text]"/>
      <dgm:spPr/>
      <dgm:t>
        <a:bodyPr/>
        <a:lstStyle/>
        <a:p>
          <a:pPr>
            <a:buFontTx/>
            <a:buNone/>
          </a:pPr>
          <a:r>
            <a:rPr lang="en-US" dirty="0"/>
            <a:t>IDE &amp; Studio</a:t>
          </a:r>
        </a:p>
      </dgm:t>
    </dgm:pt>
    <dgm:pt modelId="{F352B002-7601-4CDB-A2AF-B2FFC27C221A}" type="parTrans" cxnId="{DFC5A433-4B2D-4919-95E0-9154270FE60F}">
      <dgm:prSet/>
      <dgm:spPr/>
      <dgm:t>
        <a:bodyPr/>
        <a:lstStyle/>
        <a:p>
          <a:endParaRPr lang="en-US"/>
        </a:p>
      </dgm:t>
    </dgm:pt>
    <dgm:pt modelId="{2F4281FD-FC42-441B-98AB-95CC43F7CE16}" type="sibTrans" cxnId="{DFC5A433-4B2D-4919-95E0-9154270FE60F}">
      <dgm:prSet/>
      <dgm:spPr/>
      <dgm:t>
        <a:bodyPr/>
        <a:lstStyle/>
        <a:p>
          <a:endParaRPr lang="en-US"/>
        </a:p>
      </dgm:t>
    </dgm:pt>
    <dgm:pt modelId="{C23B85D1-B2EF-46AB-9AB6-48F426B42E47}">
      <dgm:prSet phldrT="[Text]"/>
      <dgm:spPr/>
      <dgm:t>
        <a:bodyPr/>
        <a:lstStyle/>
        <a:p>
          <a:r>
            <a:rPr lang="en-US" dirty="0"/>
            <a:t>Application development and design</a:t>
          </a:r>
        </a:p>
      </dgm:t>
    </dgm:pt>
    <dgm:pt modelId="{DCA83F30-9445-4B4F-AA69-1325EE42424A}" type="parTrans" cxnId="{11F57585-3279-42DD-AA98-579D337D03CD}">
      <dgm:prSet/>
      <dgm:spPr/>
      <dgm:t>
        <a:bodyPr/>
        <a:lstStyle/>
        <a:p>
          <a:endParaRPr lang="en-US"/>
        </a:p>
      </dgm:t>
    </dgm:pt>
    <dgm:pt modelId="{253AC423-F3A8-43F3-BF2A-CDF00798B3DF}" type="sibTrans" cxnId="{11F57585-3279-42DD-AA98-579D337D03CD}">
      <dgm:prSet/>
      <dgm:spPr/>
      <dgm:t>
        <a:bodyPr/>
        <a:lstStyle/>
        <a:p>
          <a:endParaRPr lang="en-US"/>
        </a:p>
      </dgm:t>
    </dgm:pt>
    <dgm:pt modelId="{A5459113-0B16-4582-BF0B-A5725022DC7E}">
      <dgm:prSet phldrT="[Text]"/>
      <dgm:spPr/>
      <dgm:t>
        <a:bodyPr/>
        <a:lstStyle/>
        <a:p>
          <a:pPr>
            <a:buFontTx/>
            <a:buNone/>
          </a:pPr>
          <a:r>
            <a:rPr lang="en-US" dirty="0"/>
            <a:t>IDE</a:t>
          </a:r>
        </a:p>
      </dgm:t>
    </dgm:pt>
    <dgm:pt modelId="{060102E7-5999-4984-9EBC-EED1D7FCC4F9}" type="parTrans" cxnId="{AAE8BAF7-5534-4D46-9FA7-1DBEC2EFD700}">
      <dgm:prSet/>
      <dgm:spPr/>
      <dgm:t>
        <a:bodyPr/>
        <a:lstStyle/>
        <a:p>
          <a:endParaRPr lang="en-US"/>
        </a:p>
      </dgm:t>
    </dgm:pt>
    <dgm:pt modelId="{3388E05A-18F2-4E9A-84B6-BE870323DF4B}" type="sibTrans" cxnId="{AAE8BAF7-5534-4D46-9FA7-1DBEC2EFD700}">
      <dgm:prSet/>
      <dgm:spPr/>
      <dgm:t>
        <a:bodyPr/>
        <a:lstStyle/>
        <a:p>
          <a:endParaRPr lang="en-US"/>
        </a:p>
      </dgm:t>
    </dgm:pt>
    <dgm:pt modelId="{CD84EDC1-4CF6-4834-BB5F-E9A7729EB018}">
      <dgm:prSet phldrT="[Text]"/>
      <dgm:spPr/>
      <dgm:t>
        <a:bodyPr/>
        <a:lstStyle/>
        <a:p>
          <a:r>
            <a:rPr lang="en-US"/>
            <a:t>Emotiv</a:t>
          </a:r>
          <a:endParaRPr lang="en-US" dirty="0"/>
        </a:p>
      </dgm:t>
    </dgm:pt>
    <dgm:pt modelId="{E9B34288-1865-4315-9B24-BC708F1A0C7D}" type="parTrans" cxnId="{CFE8BEBE-C974-49B4-B4AC-D051D7D51737}">
      <dgm:prSet/>
      <dgm:spPr/>
      <dgm:t>
        <a:bodyPr/>
        <a:lstStyle/>
        <a:p>
          <a:endParaRPr lang="en-US"/>
        </a:p>
      </dgm:t>
    </dgm:pt>
    <dgm:pt modelId="{A78ED0F3-7C8C-4E9B-8A21-1EEE83CA348D}" type="sibTrans" cxnId="{CFE8BEBE-C974-49B4-B4AC-D051D7D51737}">
      <dgm:prSet/>
      <dgm:spPr/>
      <dgm:t>
        <a:bodyPr/>
        <a:lstStyle/>
        <a:p>
          <a:endParaRPr lang="en-US"/>
        </a:p>
      </dgm:t>
    </dgm:pt>
    <dgm:pt modelId="{AC57E47A-C254-45DA-9668-D322FEC4147B}">
      <dgm:prSet phldrT="[Text]"/>
      <dgm:spPr/>
      <dgm:t>
        <a:bodyPr/>
        <a:lstStyle/>
        <a:p>
          <a:pPr>
            <a:buFontTx/>
            <a:buNone/>
          </a:pPr>
          <a:r>
            <a:rPr lang="en-US" dirty="0"/>
            <a:t>Headset</a:t>
          </a:r>
        </a:p>
      </dgm:t>
    </dgm:pt>
    <dgm:pt modelId="{A36DB6FE-F6D7-45C8-A183-8096B821B49C}" type="parTrans" cxnId="{6884FC3B-B59B-4E21-B546-477F3A2288D4}">
      <dgm:prSet/>
      <dgm:spPr/>
      <dgm:t>
        <a:bodyPr/>
        <a:lstStyle/>
        <a:p>
          <a:endParaRPr lang="en-US"/>
        </a:p>
      </dgm:t>
    </dgm:pt>
    <dgm:pt modelId="{05298AB6-0056-4125-A6EB-D0E0FD403334}" type="sibTrans" cxnId="{6884FC3B-B59B-4E21-B546-477F3A2288D4}">
      <dgm:prSet/>
      <dgm:spPr/>
      <dgm:t>
        <a:bodyPr/>
        <a:lstStyle/>
        <a:p>
          <a:endParaRPr lang="en-US"/>
        </a:p>
      </dgm:t>
    </dgm:pt>
    <dgm:pt modelId="{74EA30B7-ED42-423B-B063-3923746A640F}">
      <dgm:prSet phldrT="[Text]"/>
      <dgm:spPr/>
      <dgm:t>
        <a:bodyPr/>
        <a:lstStyle/>
        <a:p>
          <a:pPr>
            <a:buFontTx/>
            <a:buNone/>
          </a:pPr>
          <a:r>
            <a:rPr lang="en-US" dirty="0"/>
            <a:t>EEG headset to be used for signal acquisition</a:t>
          </a:r>
        </a:p>
      </dgm:t>
    </dgm:pt>
    <dgm:pt modelId="{0D4D5F9E-FC88-4692-AD06-2C898B0E9A89}" type="parTrans" cxnId="{B5F05834-5073-4200-8108-9C24AF682E46}">
      <dgm:prSet/>
      <dgm:spPr/>
      <dgm:t>
        <a:bodyPr/>
        <a:lstStyle/>
        <a:p>
          <a:endParaRPr lang="en-US"/>
        </a:p>
      </dgm:t>
    </dgm:pt>
    <dgm:pt modelId="{09DCB468-AC1A-4AC1-AE59-C9348D8172D2}" type="sibTrans" cxnId="{B5F05834-5073-4200-8108-9C24AF682E46}">
      <dgm:prSet/>
      <dgm:spPr/>
      <dgm:t>
        <a:bodyPr/>
        <a:lstStyle/>
        <a:p>
          <a:endParaRPr lang="en-US"/>
        </a:p>
      </dgm:t>
    </dgm:pt>
    <dgm:pt modelId="{0623104F-C977-4C05-B434-3DD3FF123D0A}">
      <dgm:prSet phldrT="[Text]"/>
      <dgm:spPr/>
      <dgm:t>
        <a:bodyPr/>
        <a:lstStyle/>
        <a:p>
          <a:pPr>
            <a:buFontTx/>
            <a:buNone/>
          </a:pPr>
          <a:r>
            <a:rPr lang="en-US" dirty="0"/>
            <a:t>Game development and design</a:t>
          </a:r>
        </a:p>
      </dgm:t>
    </dgm:pt>
    <dgm:pt modelId="{295513D0-7BE6-4D0B-B54C-85DE4238B540}" type="parTrans" cxnId="{5FFA1A48-73B8-416E-8232-8BF8E6CA98BA}">
      <dgm:prSet/>
      <dgm:spPr/>
      <dgm:t>
        <a:bodyPr/>
        <a:lstStyle/>
        <a:p>
          <a:endParaRPr lang="en-US"/>
        </a:p>
      </dgm:t>
    </dgm:pt>
    <dgm:pt modelId="{B1D13102-F59C-41A5-8DE5-B73B3236A06E}" type="sibTrans" cxnId="{5FFA1A48-73B8-416E-8232-8BF8E6CA98BA}">
      <dgm:prSet/>
      <dgm:spPr/>
      <dgm:t>
        <a:bodyPr/>
        <a:lstStyle/>
        <a:p>
          <a:endParaRPr lang="en-US"/>
        </a:p>
      </dgm:t>
    </dgm:pt>
    <dgm:pt modelId="{942AFF2C-2E57-4E08-B662-80B4A0D44765}">
      <dgm:prSet phldrT="[Text]"/>
      <dgm:spPr/>
      <dgm:t>
        <a:bodyPr/>
        <a:lstStyle/>
        <a:p>
          <a:pPr>
            <a:buFontTx/>
            <a:buNone/>
          </a:pPr>
          <a:r>
            <a:rPr lang="en-US" dirty="0" err="1"/>
            <a:t>Colaboratory</a:t>
          </a:r>
          <a:endParaRPr lang="en-US" dirty="0"/>
        </a:p>
      </dgm:t>
    </dgm:pt>
    <dgm:pt modelId="{DF36D46C-DE21-42E6-8A9D-6B8F1655F51A}" type="parTrans" cxnId="{A198D153-F66D-478D-AEE5-0E73B823B60F}">
      <dgm:prSet/>
      <dgm:spPr/>
      <dgm:t>
        <a:bodyPr/>
        <a:lstStyle/>
        <a:p>
          <a:endParaRPr lang="en-US"/>
        </a:p>
      </dgm:t>
    </dgm:pt>
    <dgm:pt modelId="{C24B93AB-9773-4A85-BBC9-28783B19FD34}" type="sibTrans" cxnId="{A198D153-F66D-478D-AEE5-0E73B823B60F}">
      <dgm:prSet/>
      <dgm:spPr/>
      <dgm:t>
        <a:bodyPr/>
        <a:lstStyle/>
        <a:p>
          <a:endParaRPr lang="en-US"/>
        </a:p>
      </dgm:t>
    </dgm:pt>
    <dgm:pt modelId="{47064D28-3BB5-4FE8-8B7A-08C696FF3137}">
      <dgm:prSet phldrT="[Text]"/>
      <dgm:spPr/>
      <dgm:t>
        <a:bodyPr/>
        <a:lstStyle/>
        <a:p>
          <a:pPr>
            <a:buFontTx/>
            <a:buNone/>
          </a:pPr>
          <a:r>
            <a:rPr lang="en-US" dirty="0"/>
            <a:t>Cloud Execution</a:t>
          </a:r>
        </a:p>
      </dgm:t>
    </dgm:pt>
    <dgm:pt modelId="{B6905BD3-9395-489C-83B2-563100FAE37D}" type="parTrans" cxnId="{CA5FD504-9780-4400-9290-222E331E0643}">
      <dgm:prSet/>
      <dgm:spPr/>
      <dgm:t>
        <a:bodyPr/>
        <a:lstStyle/>
        <a:p>
          <a:endParaRPr lang="en-US"/>
        </a:p>
      </dgm:t>
    </dgm:pt>
    <dgm:pt modelId="{96188852-92CE-4AA1-8320-9927BB7B7520}" type="sibTrans" cxnId="{CA5FD504-9780-4400-9290-222E331E0643}">
      <dgm:prSet/>
      <dgm:spPr/>
      <dgm:t>
        <a:bodyPr/>
        <a:lstStyle/>
        <a:p>
          <a:endParaRPr lang="en-US"/>
        </a:p>
      </dgm:t>
    </dgm:pt>
    <dgm:pt modelId="{76414978-E3A8-4F98-BCB8-FE63B4FE1B0A}">
      <dgm:prSet phldrT="[Text]"/>
      <dgm:spPr/>
      <dgm:t>
        <a:bodyPr/>
        <a:lstStyle/>
        <a:p>
          <a:pPr>
            <a:buFontTx/>
            <a:buNone/>
          </a:pPr>
          <a:r>
            <a:rPr lang="en-US" dirty="0"/>
            <a:t>To develop python scripts and machine learning models</a:t>
          </a:r>
        </a:p>
      </dgm:t>
    </dgm:pt>
    <dgm:pt modelId="{82895612-A215-432C-A835-925F75012F90}" type="parTrans" cxnId="{DB365D2C-8779-486D-8A49-3277C615251B}">
      <dgm:prSet/>
      <dgm:spPr/>
      <dgm:t>
        <a:bodyPr/>
        <a:lstStyle/>
        <a:p>
          <a:endParaRPr lang="en-US"/>
        </a:p>
      </dgm:t>
    </dgm:pt>
    <dgm:pt modelId="{28B4C364-3F1D-439F-885D-89058A84E765}" type="sibTrans" cxnId="{DB365D2C-8779-486D-8A49-3277C615251B}">
      <dgm:prSet/>
      <dgm:spPr/>
      <dgm:t>
        <a:bodyPr/>
        <a:lstStyle/>
        <a:p>
          <a:endParaRPr lang="en-US"/>
        </a:p>
      </dgm:t>
    </dgm:pt>
    <dgm:pt modelId="{B0ABE323-B166-46C9-9C9B-2E680F4AE02B}" type="pres">
      <dgm:prSet presAssocID="{F67B5D5A-16ED-4531-A154-4195E29EAD9C}" presName="diagram" presStyleCnt="0">
        <dgm:presLayoutVars>
          <dgm:dir/>
          <dgm:animLvl val="lvl"/>
          <dgm:resizeHandles val="exact"/>
        </dgm:presLayoutVars>
      </dgm:prSet>
      <dgm:spPr/>
    </dgm:pt>
    <dgm:pt modelId="{FA352EEF-9EC4-4303-8E45-95D227F5CB41}" type="pres">
      <dgm:prSet presAssocID="{A06EB7A9-77E4-4294-8F75-2770359FD0E8}" presName="compNode" presStyleCnt="0"/>
      <dgm:spPr/>
    </dgm:pt>
    <dgm:pt modelId="{F5E427F3-835E-483D-820A-39E744FA85CD}" type="pres">
      <dgm:prSet presAssocID="{A06EB7A9-77E4-4294-8F75-2770359FD0E8}" presName="childRect" presStyleLbl="bgAcc1" presStyleIdx="0" presStyleCnt="4">
        <dgm:presLayoutVars>
          <dgm:bulletEnabled val="1"/>
        </dgm:presLayoutVars>
      </dgm:prSet>
      <dgm:spPr/>
    </dgm:pt>
    <dgm:pt modelId="{52B4E5B5-F83E-4780-99D9-E36532788818}" type="pres">
      <dgm:prSet presAssocID="{A06EB7A9-77E4-4294-8F75-2770359FD0E8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AA8FD377-1748-4158-B1D5-0D7EC1D347A4}" type="pres">
      <dgm:prSet presAssocID="{A06EB7A9-77E4-4294-8F75-2770359FD0E8}" presName="parentRect" presStyleLbl="alignNode1" presStyleIdx="0" presStyleCnt="4"/>
      <dgm:spPr/>
    </dgm:pt>
    <dgm:pt modelId="{81F75091-B110-44EF-81A4-2C53940B2C19}" type="pres">
      <dgm:prSet presAssocID="{A06EB7A9-77E4-4294-8F75-2770359FD0E8}" presName="adorn" presStyleLbl="fgAccFollow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6A2E521-3DA9-4B7B-BBFE-BDB96B93C1D8}" type="pres">
      <dgm:prSet presAssocID="{6567F9D3-37B0-498B-B35E-1B9D55EEA339}" presName="sibTrans" presStyleLbl="sibTrans2D1" presStyleIdx="0" presStyleCnt="0"/>
      <dgm:spPr/>
    </dgm:pt>
    <dgm:pt modelId="{4C0A65B9-D187-49B4-AD90-84B090D50671}" type="pres">
      <dgm:prSet presAssocID="{E692CCF8-31D5-479E-B62A-DABBCA6263D0}" presName="compNode" presStyleCnt="0"/>
      <dgm:spPr/>
    </dgm:pt>
    <dgm:pt modelId="{AC508FC7-7816-476F-B03E-78DEC5C1E2A4}" type="pres">
      <dgm:prSet presAssocID="{E692CCF8-31D5-479E-B62A-DABBCA6263D0}" presName="childRect" presStyleLbl="bgAcc1" presStyleIdx="1" presStyleCnt="4">
        <dgm:presLayoutVars>
          <dgm:bulletEnabled val="1"/>
        </dgm:presLayoutVars>
      </dgm:prSet>
      <dgm:spPr/>
    </dgm:pt>
    <dgm:pt modelId="{4E8E8868-7886-46BC-AF7D-F426D30F497F}" type="pres">
      <dgm:prSet presAssocID="{E692CCF8-31D5-479E-B62A-DABBCA6263D0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CB1763C9-3061-40D6-A69D-647C963DDC1C}" type="pres">
      <dgm:prSet presAssocID="{E692CCF8-31D5-479E-B62A-DABBCA6263D0}" presName="parentRect" presStyleLbl="alignNode1" presStyleIdx="1" presStyleCnt="4"/>
      <dgm:spPr/>
    </dgm:pt>
    <dgm:pt modelId="{7EE44DD8-4E6B-40FA-93B6-9B519F84C9AF}" type="pres">
      <dgm:prSet presAssocID="{E692CCF8-31D5-479E-B62A-DABBCA6263D0}" presName="adorn" presStyleLbl="fgAccFollow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0ED63135-4417-4DBB-98FB-F97F82D8240C}" type="pres">
      <dgm:prSet presAssocID="{275E6DAB-25DD-4856-90BC-E65966F373FF}" presName="sibTrans" presStyleLbl="sibTrans2D1" presStyleIdx="0" presStyleCnt="0"/>
      <dgm:spPr/>
    </dgm:pt>
    <dgm:pt modelId="{F242AA02-CCF6-40D8-882F-3B0002A29A29}" type="pres">
      <dgm:prSet presAssocID="{942AFF2C-2E57-4E08-B662-80B4A0D44765}" presName="compNode" presStyleCnt="0"/>
      <dgm:spPr/>
    </dgm:pt>
    <dgm:pt modelId="{1BE2BA4B-59A3-4741-BD83-D975B639C7FD}" type="pres">
      <dgm:prSet presAssocID="{942AFF2C-2E57-4E08-B662-80B4A0D44765}" presName="childRect" presStyleLbl="bgAcc1" presStyleIdx="2" presStyleCnt="4">
        <dgm:presLayoutVars>
          <dgm:bulletEnabled val="1"/>
        </dgm:presLayoutVars>
      </dgm:prSet>
      <dgm:spPr/>
    </dgm:pt>
    <dgm:pt modelId="{9FB72A41-F99C-4C9A-82D5-91C2EEB51065}" type="pres">
      <dgm:prSet presAssocID="{942AFF2C-2E57-4E08-B662-80B4A0D44765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65F92774-3682-42C1-B694-548D6429A2EF}" type="pres">
      <dgm:prSet presAssocID="{942AFF2C-2E57-4E08-B662-80B4A0D44765}" presName="parentRect" presStyleLbl="alignNode1" presStyleIdx="2" presStyleCnt="4"/>
      <dgm:spPr/>
    </dgm:pt>
    <dgm:pt modelId="{1211A198-ACBF-4B24-9449-101E6B49BEC8}" type="pres">
      <dgm:prSet presAssocID="{942AFF2C-2E57-4E08-B662-80B4A0D44765}" presName="adorn" presStyleLbl="fgAccFollow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97D0D02-22D0-4981-9689-1DD94EBE2C61}" type="pres">
      <dgm:prSet presAssocID="{C24B93AB-9773-4A85-BBC9-28783B19FD34}" presName="sibTrans" presStyleLbl="sibTrans2D1" presStyleIdx="0" presStyleCnt="0"/>
      <dgm:spPr/>
    </dgm:pt>
    <dgm:pt modelId="{BEC505A8-4B07-433F-8E97-D32BE03EE024}" type="pres">
      <dgm:prSet presAssocID="{CD84EDC1-4CF6-4834-BB5F-E9A7729EB018}" presName="compNode" presStyleCnt="0"/>
      <dgm:spPr/>
    </dgm:pt>
    <dgm:pt modelId="{9B48C2CD-F220-4421-BAE3-ACD757260318}" type="pres">
      <dgm:prSet presAssocID="{CD84EDC1-4CF6-4834-BB5F-E9A7729EB018}" presName="childRect" presStyleLbl="bgAcc1" presStyleIdx="3" presStyleCnt="4">
        <dgm:presLayoutVars>
          <dgm:bulletEnabled val="1"/>
        </dgm:presLayoutVars>
      </dgm:prSet>
      <dgm:spPr/>
    </dgm:pt>
    <dgm:pt modelId="{95498C4B-D8CC-4DBB-81ED-818EACBA17F9}" type="pres">
      <dgm:prSet presAssocID="{CD84EDC1-4CF6-4834-BB5F-E9A7729EB018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762A1D68-7DE2-4162-9DC1-29F3D255DB54}" type="pres">
      <dgm:prSet presAssocID="{CD84EDC1-4CF6-4834-BB5F-E9A7729EB018}" presName="parentRect" presStyleLbl="alignNode1" presStyleIdx="3" presStyleCnt="4"/>
      <dgm:spPr/>
    </dgm:pt>
    <dgm:pt modelId="{5716233C-6F53-40EB-8609-E4770B1DD728}" type="pres">
      <dgm:prSet presAssocID="{CD84EDC1-4CF6-4834-BB5F-E9A7729EB018}" presName="adorn" presStyleLbl="fgAccFollowNode1" presStyleIdx="3" presStyleCnt="4"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7200" t="15547" r="-472058" b="18773"/>
          </a:stretch>
        </a:blipFill>
      </dgm:spPr>
    </dgm:pt>
  </dgm:ptLst>
  <dgm:cxnLst>
    <dgm:cxn modelId="{CA5FD504-9780-4400-9290-222E331E0643}" srcId="{942AFF2C-2E57-4E08-B662-80B4A0D44765}" destId="{47064D28-3BB5-4FE8-8B7A-08C696FF3137}" srcOrd="0" destOrd="0" parTransId="{B6905BD3-9395-489C-83B2-563100FAE37D}" sibTransId="{96188852-92CE-4AA1-8320-9927BB7B7520}"/>
    <dgm:cxn modelId="{0FCEC70C-A3D8-476E-ADBB-0BA24CA792BE}" type="presOf" srcId="{0623104F-C977-4C05-B434-3DD3FF123D0A}" destId="{AC508FC7-7816-476F-B03E-78DEC5C1E2A4}" srcOrd="0" destOrd="1" presId="urn:microsoft.com/office/officeart/2005/8/layout/bList2"/>
    <dgm:cxn modelId="{A5F18415-18A0-4507-9DEF-89613EEBA619}" type="presOf" srcId="{47064D28-3BB5-4FE8-8B7A-08C696FF3137}" destId="{1BE2BA4B-59A3-4741-BD83-D975B639C7FD}" srcOrd="0" destOrd="0" presId="urn:microsoft.com/office/officeart/2005/8/layout/bList2"/>
    <dgm:cxn modelId="{BF8C0329-D871-47A9-8F99-6F21A4700296}" type="presOf" srcId="{275E6DAB-25DD-4856-90BC-E65966F373FF}" destId="{0ED63135-4417-4DBB-98FB-F97F82D8240C}" srcOrd="0" destOrd="0" presId="urn:microsoft.com/office/officeart/2005/8/layout/bList2"/>
    <dgm:cxn modelId="{D9D9112A-D963-4B81-8368-46FEEDBECCFD}" type="presOf" srcId="{942AFF2C-2E57-4E08-B662-80B4A0D44765}" destId="{65F92774-3682-42C1-B694-548D6429A2EF}" srcOrd="1" destOrd="0" presId="urn:microsoft.com/office/officeart/2005/8/layout/bList2"/>
    <dgm:cxn modelId="{DB365D2C-8779-486D-8A49-3277C615251B}" srcId="{47064D28-3BB5-4FE8-8B7A-08C696FF3137}" destId="{76414978-E3A8-4F98-BCB8-FE63B4FE1B0A}" srcOrd="0" destOrd="0" parTransId="{82895612-A215-432C-A835-925F75012F90}" sibTransId="{28B4C364-3F1D-439F-885D-89058A84E765}"/>
    <dgm:cxn modelId="{8957FF30-0985-40A8-A5D9-6A0F16584EC4}" type="presOf" srcId="{F67B5D5A-16ED-4531-A154-4195E29EAD9C}" destId="{B0ABE323-B166-46C9-9C9B-2E680F4AE02B}" srcOrd="0" destOrd="0" presId="urn:microsoft.com/office/officeart/2005/8/layout/bList2"/>
    <dgm:cxn modelId="{DFC5A433-4B2D-4919-95E0-9154270FE60F}" srcId="{A06EB7A9-77E4-4294-8F75-2770359FD0E8}" destId="{56FA13DE-603F-4605-8374-53DB6D41EE2B}" srcOrd="0" destOrd="0" parTransId="{F352B002-7601-4CDB-A2AF-B2FFC27C221A}" sibTransId="{2F4281FD-FC42-441B-98AB-95CC43F7CE16}"/>
    <dgm:cxn modelId="{B5F05834-5073-4200-8108-9C24AF682E46}" srcId="{AC57E47A-C254-45DA-9668-D322FEC4147B}" destId="{74EA30B7-ED42-423B-B063-3923746A640F}" srcOrd="0" destOrd="0" parTransId="{0D4D5F9E-FC88-4692-AD06-2C898B0E9A89}" sibTransId="{09DCB468-AC1A-4AC1-AE59-C9348D8172D2}"/>
    <dgm:cxn modelId="{6884FC3B-B59B-4E21-B546-477F3A2288D4}" srcId="{CD84EDC1-4CF6-4834-BB5F-E9A7729EB018}" destId="{AC57E47A-C254-45DA-9668-D322FEC4147B}" srcOrd="0" destOrd="0" parTransId="{A36DB6FE-F6D7-45C8-A183-8096B821B49C}" sibTransId="{05298AB6-0056-4125-A6EB-D0E0FD403334}"/>
    <dgm:cxn modelId="{9ED8B75F-8BA9-4981-AD84-DBAD220058CA}" type="presOf" srcId="{74EA30B7-ED42-423B-B063-3923746A640F}" destId="{9B48C2CD-F220-4421-BAE3-ACD757260318}" srcOrd="0" destOrd="1" presId="urn:microsoft.com/office/officeart/2005/8/layout/bList2"/>
    <dgm:cxn modelId="{822CD867-0B11-444E-B9C5-45494F3C0A55}" type="presOf" srcId="{E692CCF8-31D5-479E-B62A-DABBCA6263D0}" destId="{CB1763C9-3061-40D6-A69D-647C963DDC1C}" srcOrd="1" destOrd="0" presId="urn:microsoft.com/office/officeart/2005/8/layout/bList2"/>
    <dgm:cxn modelId="{5FFA1A48-73B8-416E-8232-8BF8E6CA98BA}" srcId="{A5459113-0B16-4582-BF0B-A5725022DC7E}" destId="{0623104F-C977-4C05-B434-3DD3FF123D0A}" srcOrd="0" destOrd="0" parTransId="{295513D0-7BE6-4D0B-B54C-85DE4238B540}" sibTransId="{B1D13102-F59C-41A5-8DE5-B73B3236A06E}"/>
    <dgm:cxn modelId="{13A2CB6A-EB6C-431E-8ED7-801B377D85FC}" type="presOf" srcId="{A06EB7A9-77E4-4294-8F75-2770359FD0E8}" destId="{52B4E5B5-F83E-4780-99D9-E36532788818}" srcOrd="0" destOrd="0" presId="urn:microsoft.com/office/officeart/2005/8/layout/bList2"/>
    <dgm:cxn modelId="{0B01944B-AF01-441D-8F2E-D962A52DBCC7}" type="presOf" srcId="{C23B85D1-B2EF-46AB-9AB6-48F426B42E47}" destId="{F5E427F3-835E-483D-820A-39E744FA85CD}" srcOrd="0" destOrd="1" presId="urn:microsoft.com/office/officeart/2005/8/layout/bList2"/>
    <dgm:cxn modelId="{A2F4B66E-A20D-4774-9296-D97213E5DEDD}" srcId="{F67B5D5A-16ED-4531-A154-4195E29EAD9C}" destId="{A06EB7A9-77E4-4294-8F75-2770359FD0E8}" srcOrd="0" destOrd="0" parTransId="{10C6904F-6E3F-48A3-BDDF-53A0611873FE}" sibTransId="{6567F9D3-37B0-498B-B35E-1B9D55EEA339}"/>
    <dgm:cxn modelId="{7ABD0273-411C-42A9-A209-AEF4488FB7AF}" type="presOf" srcId="{A06EB7A9-77E4-4294-8F75-2770359FD0E8}" destId="{AA8FD377-1748-4158-B1D5-0D7EC1D347A4}" srcOrd="1" destOrd="0" presId="urn:microsoft.com/office/officeart/2005/8/layout/bList2"/>
    <dgm:cxn modelId="{A198D153-F66D-478D-AEE5-0E73B823B60F}" srcId="{F67B5D5A-16ED-4531-A154-4195E29EAD9C}" destId="{942AFF2C-2E57-4E08-B662-80B4A0D44765}" srcOrd="2" destOrd="0" parTransId="{DF36D46C-DE21-42E6-8A9D-6B8F1655F51A}" sibTransId="{C24B93AB-9773-4A85-BBC9-28783B19FD34}"/>
    <dgm:cxn modelId="{91057B74-058A-4CEE-8860-4A1FD396408C}" type="presOf" srcId="{56FA13DE-603F-4605-8374-53DB6D41EE2B}" destId="{F5E427F3-835E-483D-820A-39E744FA85CD}" srcOrd="0" destOrd="0" presId="urn:microsoft.com/office/officeart/2005/8/layout/bList2"/>
    <dgm:cxn modelId="{6BF10E78-3953-49DC-9BB0-A351EFE66F90}" type="presOf" srcId="{942AFF2C-2E57-4E08-B662-80B4A0D44765}" destId="{9FB72A41-F99C-4C9A-82D5-91C2EEB51065}" srcOrd="0" destOrd="0" presId="urn:microsoft.com/office/officeart/2005/8/layout/bList2"/>
    <dgm:cxn modelId="{11F57585-3279-42DD-AA98-579D337D03CD}" srcId="{56FA13DE-603F-4605-8374-53DB6D41EE2B}" destId="{C23B85D1-B2EF-46AB-9AB6-48F426B42E47}" srcOrd="0" destOrd="0" parTransId="{DCA83F30-9445-4B4F-AA69-1325EE42424A}" sibTransId="{253AC423-F3A8-43F3-BF2A-CDF00798B3DF}"/>
    <dgm:cxn modelId="{7719AC92-EDC9-4C91-81C4-954F5534C740}" type="presOf" srcId="{76414978-E3A8-4F98-BCB8-FE63B4FE1B0A}" destId="{1BE2BA4B-59A3-4741-BD83-D975B639C7FD}" srcOrd="0" destOrd="1" presId="urn:microsoft.com/office/officeart/2005/8/layout/bList2"/>
    <dgm:cxn modelId="{7DAB2497-ACAC-42A6-A694-1A245DD15192}" srcId="{F67B5D5A-16ED-4531-A154-4195E29EAD9C}" destId="{E692CCF8-31D5-479E-B62A-DABBCA6263D0}" srcOrd="1" destOrd="0" parTransId="{5E222E23-51A1-4715-A484-C4171E13B67D}" sibTransId="{275E6DAB-25DD-4856-90BC-E65966F373FF}"/>
    <dgm:cxn modelId="{75DE46A5-6D7A-4E71-8196-7CFED46B88CD}" type="presOf" srcId="{AC57E47A-C254-45DA-9668-D322FEC4147B}" destId="{9B48C2CD-F220-4421-BAE3-ACD757260318}" srcOrd="0" destOrd="0" presId="urn:microsoft.com/office/officeart/2005/8/layout/bList2"/>
    <dgm:cxn modelId="{F28CA3B3-6FD0-48AC-BF44-A94A63B0FBC2}" type="presOf" srcId="{CD84EDC1-4CF6-4834-BB5F-E9A7729EB018}" destId="{95498C4B-D8CC-4DBB-81ED-818EACBA17F9}" srcOrd="0" destOrd="0" presId="urn:microsoft.com/office/officeart/2005/8/layout/bList2"/>
    <dgm:cxn modelId="{CFE8BEBE-C974-49B4-B4AC-D051D7D51737}" srcId="{F67B5D5A-16ED-4531-A154-4195E29EAD9C}" destId="{CD84EDC1-4CF6-4834-BB5F-E9A7729EB018}" srcOrd="3" destOrd="0" parTransId="{E9B34288-1865-4315-9B24-BC708F1A0C7D}" sibTransId="{A78ED0F3-7C8C-4E9B-8A21-1EEE83CA348D}"/>
    <dgm:cxn modelId="{734208C3-483A-4636-AED7-C2EEAEABBE9A}" type="presOf" srcId="{E692CCF8-31D5-479E-B62A-DABBCA6263D0}" destId="{4E8E8868-7886-46BC-AF7D-F426D30F497F}" srcOrd="0" destOrd="0" presId="urn:microsoft.com/office/officeart/2005/8/layout/bList2"/>
    <dgm:cxn modelId="{238728D4-53F1-4BA9-AE8E-84E160F4C11B}" type="presOf" srcId="{6567F9D3-37B0-498B-B35E-1B9D55EEA339}" destId="{66A2E521-3DA9-4B7B-BBFE-BDB96B93C1D8}" srcOrd="0" destOrd="0" presId="urn:microsoft.com/office/officeart/2005/8/layout/bList2"/>
    <dgm:cxn modelId="{2FC0F0E1-2F92-4592-A175-17FF1C77A1BB}" type="presOf" srcId="{CD84EDC1-4CF6-4834-BB5F-E9A7729EB018}" destId="{762A1D68-7DE2-4162-9DC1-29F3D255DB54}" srcOrd="1" destOrd="0" presId="urn:microsoft.com/office/officeart/2005/8/layout/bList2"/>
    <dgm:cxn modelId="{711FD0E3-5383-4CB7-9168-3224D45437D2}" type="presOf" srcId="{A5459113-0B16-4582-BF0B-A5725022DC7E}" destId="{AC508FC7-7816-476F-B03E-78DEC5C1E2A4}" srcOrd="0" destOrd="0" presId="urn:microsoft.com/office/officeart/2005/8/layout/bList2"/>
    <dgm:cxn modelId="{8FBEAAE6-2F36-41EE-A493-6C1B985D28D3}" type="presOf" srcId="{C24B93AB-9773-4A85-BBC9-28783B19FD34}" destId="{B97D0D02-22D0-4981-9689-1DD94EBE2C61}" srcOrd="0" destOrd="0" presId="urn:microsoft.com/office/officeart/2005/8/layout/bList2"/>
    <dgm:cxn modelId="{AAE8BAF7-5534-4D46-9FA7-1DBEC2EFD700}" srcId="{E692CCF8-31D5-479E-B62A-DABBCA6263D0}" destId="{A5459113-0B16-4582-BF0B-A5725022DC7E}" srcOrd="0" destOrd="0" parTransId="{060102E7-5999-4984-9EBC-EED1D7FCC4F9}" sibTransId="{3388E05A-18F2-4E9A-84B6-BE870323DF4B}"/>
    <dgm:cxn modelId="{045A56E0-729C-4950-BCD4-7B84F54E2E0D}" type="presParOf" srcId="{B0ABE323-B166-46C9-9C9B-2E680F4AE02B}" destId="{FA352EEF-9EC4-4303-8E45-95D227F5CB41}" srcOrd="0" destOrd="0" presId="urn:microsoft.com/office/officeart/2005/8/layout/bList2"/>
    <dgm:cxn modelId="{A18FCD77-6C01-439E-8C0D-960791E2CB2C}" type="presParOf" srcId="{FA352EEF-9EC4-4303-8E45-95D227F5CB41}" destId="{F5E427F3-835E-483D-820A-39E744FA85CD}" srcOrd="0" destOrd="0" presId="urn:microsoft.com/office/officeart/2005/8/layout/bList2"/>
    <dgm:cxn modelId="{32422EF1-0F0D-4C72-BF4E-EC0E2BEDA98D}" type="presParOf" srcId="{FA352EEF-9EC4-4303-8E45-95D227F5CB41}" destId="{52B4E5B5-F83E-4780-99D9-E36532788818}" srcOrd="1" destOrd="0" presId="urn:microsoft.com/office/officeart/2005/8/layout/bList2"/>
    <dgm:cxn modelId="{1FF02A75-C431-4EF2-8BC6-4B82CCFD6F11}" type="presParOf" srcId="{FA352EEF-9EC4-4303-8E45-95D227F5CB41}" destId="{AA8FD377-1748-4158-B1D5-0D7EC1D347A4}" srcOrd="2" destOrd="0" presId="urn:microsoft.com/office/officeart/2005/8/layout/bList2"/>
    <dgm:cxn modelId="{CF2BAE6A-F20C-490F-956E-5AEA90148CEC}" type="presParOf" srcId="{FA352EEF-9EC4-4303-8E45-95D227F5CB41}" destId="{81F75091-B110-44EF-81A4-2C53940B2C19}" srcOrd="3" destOrd="0" presId="urn:microsoft.com/office/officeart/2005/8/layout/bList2"/>
    <dgm:cxn modelId="{A7E317D4-085C-4748-A5E8-9469B557A541}" type="presParOf" srcId="{B0ABE323-B166-46C9-9C9B-2E680F4AE02B}" destId="{66A2E521-3DA9-4B7B-BBFE-BDB96B93C1D8}" srcOrd="1" destOrd="0" presId="urn:microsoft.com/office/officeart/2005/8/layout/bList2"/>
    <dgm:cxn modelId="{F4A017EA-C587-4037-A750-02A57C287179}" type="presParOf" srcId="{B0ABE323-B166-46C9-9C9B-2E680F4AE02B}" destId="{4C0A65B9-D187-49B4-AD90-84B090D50671}" srcOrd="2" destOrd="0" presId="urn:microsoft.com/office/officeart/2005/8/layout/bList2"/>
    <dgm:cxn modelId="{58C8C181-C976-4C90-BCA3-0EEE1C367661}" type="presParOf" srcId="{4C0A65B9-D187-49B4-AD90-84B090D50671}" destId="{AC508FC7-7816-476F-B03E-78DEC5C1E2A4}" srcOrd="0" destOrd="0" presId="urn:microsoft.com/office/officeart/2005/8/layout/bList2"/>
    <dgm:cxn modelId="{069DFD65-B6AD-4477-AE7D-AA1D112DA1ED}" type="presParOf" srcId="{4C0A65B9-D187-49B4-AD90-84B090D50671}" destId="{4E8E8868-7886-46BC-AF7D-F426D30F497F}" srcOrd="1" destOrd="0" presId="urn:microsoft.com/office/officeart/2005/8/layout/bList2"/>
    <dgm:cxn modelId="{9BEC6A49-82D1-4053-97DA-E8435C5EDC03}" type="presParOf" srcId="{4C0A65B9-D187-49B4-AD90-84B090D50671}" destId="{CB1763C9-3061-40D6-A69D-647C963DDC1C}" srcOrd="2" destOrd="0" presId="urn:microsoft.com/office/officeart/2005/8/layout/bList2"/>
    <dgm:cxn modelId="{F8499ACE-9DE3-4A32-8F66-0B4A5E3025F0}" type="presParOf" srcId="{4C0A65B9-D187-49B4-AD90-84B090D50671}" destId="{7EE44DD8-4E6B-40FA-93B6-9B519F84C9AF}" srcOrd="3" destOrd="0" presId="urn:microsoft.com/office/officeart/2005/8/layout/bList2"/>
    <dgm:cxn modelId="{5BDE7392-79B3-4054-8C2B-400063108CC9}" type="presParOf" srcId="{B0ABE323-B166-46C9-9C9B-2E680F4AE02B}" destId="{0ED63135-4417-4DBB-98FB-F97F82D8240C}" srcOrd="3" destOrd="0" presId="urn:microsoft.com/office/officeart/2005/8/layout/bList2"/>
    <dgm:cxn modelId="{E09699FE-D4B9-4A56-809F-8887BB557DAE}" type="presParOf" srcId="{B0ABE323-B166-46C9-9C9B-2E680F4AE02B}" destId="{F242AA02-CCF6-40D8-882F-3B0002A29A29}" srcOrd="4" destOrd="0" presId="urn:microsoft.com/office/officeart/2005/8/layout/bList2"/>
    <dgm:cxn modelId="{6FD4B98D-1B3A-4E90-8D22-8B4E062A9F40}" type="presParOf" srcId="{F242AA02-CCF6-40D8-882F-3B0002A29A29}" destId="{1BE2BA4B-59A3-4741-BD83-D975B639C7FD}" srcOrd="0" destOrd="0" presId="urn:microsoft.com/office/officeart/2005/8/layout/bList2"/>
    <dgm:cxn modelId="{AF85A96F-222F-420D-9A10-F8E8830AD617}" type="presParOf" srcId="{F242AA02-CCF6-40D8-882F-3B0002A29A29}" destId="{9FB72A41-F99C-4C9A-82D5-91C2EEB51065}" srcOrd="1" destOrd="0" presId="urn:microsoft.com/office/officeart/2005/8/layout/bList2"/>
    <dgm:cxn modelId="{22110B41-EC65-4768-BF88-BF2CE3A9B660}" type="presParOf" srcId="{F242AA02-CCF6-40D8-882F-3B0002A29A29}" destId="{65F92774-3682-42C1-B694-548D6429A2EF}" srcOrd="2" destOrd="0" presId="urn:microsoft.com/office/officeart/2005/8/layout/bList2"/>
    <dgm:cxn modelId="{C8B6CC5F-BE5F-4CE5-A6DB-C91EF05A2491}" type="presParOf" srcId="{F242AA02-CCF6-40D8-882F-3B0002A29A29}" destId="{1211A198-ACBF-4B24-9449-101E6B49BEC8}" srcOrd="3" destOrd="0" presId="urn:microsoft.com/office/officeart/2005/8/layout/bList2"/>
    <dgm:cxn modelId="{F3A141B7-67E7-44D8-A7AD-0BFA06530490}" type="presParOf" srcId="{B0ABE323-B166-46C9-9C9B-2E680F4AE02B}" destId="{B97D0D02-22D0-4981-9689-1DD94EBE2C61}" srcOrd="5" destOrd="0" presId="urn:microsoft.com/office/officeart/2005/8/layout/bList2"/>
    <dgm:cxn modelId="{19D5D8F6-2B46-4BFB-99E2-E272F879C354}" type="presParOf" srcId="{B0ABE323-B166-46C9-9C9B-2E680F4AE02B}" destId="{BEC505A8-4B07-433F-8E97-D32BE03EE024}" srcOrd="6" destOrd="0" presId="urn:microsoft.com/office/officeart/2005/8/layout/bList2"/>
    <dgm:cxn modelId="{49AEE0B7-69A0-4D9F-A5CD-3731D2BA30AF}" type="presParOf" srcId="{BEC505A8-4B07-433F-8E97-D32BE03EE024}" destId="{9B48C2CD-F220-4421-BAE3-ACD757260318}" srcOrd="0" destOrd="0" presId="urn:microsoft.com/office/officeart/2005/8/layout/bList2"/>
    <dgm:cxn modelId="{A992540D-D63D-4C82-9022-A1DEFF5F4D13}" type="presParOf" srcId="{BEC505A8-4B07-433F-8E97-D32BE03EE024}" destId="{95498C4B-D8CC-4DBB-81ED-818EACBA17F9}" srcOrd="1" destOrd="0" presId="urn:microsoft.com/office/officeart/2005/8/layout/bList2"/>
    <dgm:cxn modelId="{FB13CB5E-235B-4FFE-AA75-F29068327D05}" type="presParOf" srcId="{BEC505A8-4B07-433F-8E97-D32BE03EE024}" destId="{762A1D68-7DE2-4162-9DC1-29F3D255DB54}" srcOrd="2" destOrd="0" presId="urn:microsoft.com/office/officeart/2005/8/layout/bList2"/>
    <dgm:cxn modelId="{D63C4EB3-E37D-4010-84E8-D52FA19F1F23}" type="presParOf" srcId="{BEC505A8-4B07-433F-8E97-D32BE03EE024}" destId="{5716233C-6F53-40EB-8609-E4770B1DD728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E427F3-835E-483D-820A-39E744FA85CD}">
      <dsp:nvSpPr>
        <dsp:cNvPr id="0" name=""/>
        <dsp:cNvSpPr/>
      </dsp:nvSpPr>
      <dsp:spPr>
        <a:xfrm>
          <a:off x="312386" y="2486"/>
          <a:ext cx="2193309" cy="1637258"/>
        </a:xfrm>
        <a:prstGeom prst="round2SameRect">
          <a:avLst>
            <a:gd name="adj1" fmla="val 8000"/>
            <a:gd name="adj2" fmla="val 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72390" rIns="24130" bIns="2413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900" kern="1200" dirty="0"/>
            <a:t>Programming Language - 3.7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For machine learning and data diagnostics</a:t>
          </a:r>
        </a:p>
      </dsp:txBody>
      <dsp:txXfrm>
        <a:off x="350749" y="40849"/>
        <a:ext cx="2116583" cy="1598895"/>
      </dsp:txXfrm>
    </dsp:sp>
    <dsp:sp modelId="{AA8FD377-1748-4158-B1D5-0D7EC1D347A4}">
      <dsp:nvSpPr>
        <dsp:cNvPr id="0" name=""/>
        <dsp:cNvSpPr/>
      </dsp:nvSpPr>
      <dsp:spPr>
        <a:xfrm>
          <a:off x="312386" y="1639745"/>
          <a:ext cx="2193309" cy="70402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0" rIns="38100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Python</a:t>
          </a:r>
        </a:p>
      </dsp:txBody>
      <dsp:txXfrm>
        <a:off x="312386" y="1639745"/>
        <a:ext cx="1544583" cy="704021"/>
      </dsp:txXfrm>
    </dsp:sp>
    <dsp:sp modelId="{81F75091-B110-44EF-81A4-2C53940B2C19}">
      <dsp:nvSpPr>
        <dsp:cNvPr id="0" name=""/>
        <dsp:cNvSpPr/>
      </dsp:nvSpPr>
      <dsp:spPr>
        <a:xfrm>
          <a:off x="1919015" y="1751572"/>
          <a:ext cx="767658" cy="76765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0CBE25-0000-4CFF-ADC9-041FDB97FDA3}">
      <dsp:nvSpPr>
        <dsp:cNvPr id="0" name=""/>
        <dsp:cNvSpPr/>
      </dsp:nvSpPr>
      <dsp:spPr>
        <a:xfrm>
          <a:off x="2876856" y="2486"/>
          <a:ext cx="2193309" cy="1637258"/>
        </a:xfrm>
        <a:prstGeom prst="round2SameRect">
          <a:avLst>
            <a:gd name="adj1" fmla="val 8000"/>
            <a:gd name="adj2" fmla="val 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72390" rIns="24130" bIns="2413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900" kern="1200" dirty="0"/>
            <a:t>Programming language – ver7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For game development scripting</a:t>
          </a:r>
        </a:p>
      </dsp:txBody>
      <dsp:txXfrm>
        <a:off x="2915219" y="40849"/>
        <a:ext cx="2116583" cy="1598895"/>
      </dsp:txXfrm>
    </dsp:sp>
    <dsp:sp modelId="{9B1E1FC8-4121-407E-8EE3-7CDC7D3C4990}">
      <dsp:nvSpPr>
        <dsp:cNvPr id="0" name=""/>
        <dsp:cNvSpPr/>
      </dsp:nvSpPr>
      <dsp:spPr>
        <a:xfrm>
          <a:off x="2876856" y="1639745"/>
          <a:ext cx="2193309" cy="70402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0" rIns="38100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C#</a:t>
          </a:r>
        </a:p>
      </dsp:txBody>
      <dsp:txXfrm>
        <a:off x="2876856" y="1639745"/>
        <a:ext cx="1544583" cy="704021"/>
      </dsp:txXfrm>
    </dsp:sp>
    <dsp:sp modelId="{7E768676-2E8F-4B30-A02F-CC80A7F2EA16}">
      <dsp:nvSpPr>
        <dsp:cNvPr id="0" name=""/>
        <dsp:cNvSpPr/>
      </dsp:nvSpPr>
      <dsp:spPr>
        <a:xfrm>
          <a:off x="4483485" y="1751572"/>
          <a:ext cx="767658" cy="76765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61DE18-DD17-4046-99CE-A429A977D3B8}">
      <dsp:nvSpPr>
        <dsp:cNvPr id="0" name=""/>
        <dsp:cNvSpPr/>
      </dsp:nvSpPr>
      <dsp:spPr>
        <a:xfrm>
          <a:off x="5441326" y="2486"/>
          <a:ext cx="2193309" cy="1637258"/>
        </a:xfrm>
        <a:prstGeom prst="round2SameRect">
          <a:avLst>
            <a:gd name="adj1" fmla="val 8000"/>
            <a:gd name="adj2" fmla="val 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72390" rIns="24130" bIns="2413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900" kern="1200" dirty="0"/>
            <a:t>Programming Language – jdk8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App and interface design for android</a:t>
          </a:r>
        </a:p>
      </dsp:txBody>
      <dsp:txXfrm>
        <a:off x="5479689" y="40849"/>
        <a:ext cx="2116583" cy="1598895"/>
      </dsp:txXfrm>
    </dsp:sp>
    <dsp:sp modelId="{81CDD1B9-BA0D-49E0-919E-23D0BDE30D16}">
      <dsp:nvSpPr>
        <dsp:cNvPr id="0" name=""/>
        <dsp:cNvSpPr/>
      </dsp:nvSpPr>
      <dsp:spPr>
        <a:xfrm>
          <a:off x="5441326" y="1639745"/>
          <a:ext cx="2193309" cy="70402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0" rIns="38100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Java</a:t>
          </a:r>
        </a:p>
      </dsp:txBody>
      <dsp:txXfrm>
        <a:off x="5441326" y="1639745"/>
        <a:ext cx="1544583" cy="704021"/>
      </dsp:txXfrm>
    </dsp:sp>
    <dsp:sp modelId="{928EDDC9-4831-42D7-B546-3C7DE3A8DDF7}">
      <dsp:nvSpPr>
        <dsp:cNvPr id="0" name=""/>
        <dsp:cNvSpPr/>
      </dsp:nvSpPr>
      <dsp:spPr>
        <a:xfrm>
          <a:off x="7047955" y="1751572"/>
          <a:ext cx="767658" cy="76765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1000" b="-41000"/>
          </a:stretch>
        </a:blipFill>
        <a:ln w="635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508FC7-7816-476F-B03E-78DEC5C1E2A4}">
      <dsp:nvSpPr>
        <dsp:cNvPr id="0" name=""/>
        <dsp:cNvSpPr/>
      </dsp:nvSpPr>
      <dsp:spPr>
        <a:xfrm>
          <a:off x="2876856" y="2899436"/>
          <a:ext cx="2193309" cy="1637258"/>
        </a:xfrm>
        <a:prstGeom prst="round2SameRect">
          <a:avLst>
            <a:gd name="adj1" fmla="val 8000"/>
            <a:gd name="adj2" fmla="val 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72390" rIns="24130" bIns="2413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900" kern="1200" dirty="0"/>
            <a:t>Non-relational database for data storage</a:t>
          </a:r>
        </a:p>
      </dsp:txBody>
      <dsp:txXfrm>
        <a:off x="2915219" y="2937799"/>
        <a:ext cx="2116583" cy="1598895"/>
      </dsp:txXfrm>
    </dsp:sp>
    <dsp:sp modelId="{CB1763C9-3061-40D6-A69D-647C963DDC1C}">
      <dsp:nvSpPr>
        <dsp:cNvPr id="0" name=""/>
        <dsp:cNvSpPr/>
      </dsp:nvSpPr>
      <dsp:spPr>
        <a:xfrm>
          <a:off x="2876856" y="4536694"/>
          <a:ext cx="2193309" cy="70402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0" rIns="38100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Firebase</a:t>
          </a:r>
        </a:p>
      </dsp:txBody>
      <dsp:txXfrm>
        <a:off x="2876856" y="4536694"/>
        <a:ext cx="1544583" cy="704021"/>
      </dsp:txXfrm>
    </dsp:sp>
    <dsp:sp modelId="{7EE44DD8-4E6B-40FA-93B6-9B519F84C9AF}">
      <dsp:nvSpPr>
        <dsp:cNvPr id="0" name=""/>
        <dsp:cNvSpPr/>
      </dsp:nvSpPr>
      <dsp:spPr>
        <a:xfrm>
          <a:off x="4483485" y="4648522"/>
          <a:ext cx="767658" cy="767658"/>
        </a:xfrm>
        <a:prstGeom prst="ellipse">
          <a:avLst/>
        </a:prstGeom>
        <a:blipFill>
          <a:blip xmlns:r="http://schemas.openxmlformats.org/officeDocument/2006/relationships" r:embed="rId4"/>
          <a:srcRect/>
          <a:stretch>
            <a:fillRect t="-17000" b="-17000"/>
          </a:stretch>
        </a:blipFill>
        <a:ln w="635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E427F3-835E-483D-820A-39E744FA85CD}">
      <dsp:nvSpPr>
        <dsp:cNvPr id="0" name=""/>
        <dsp:cNvSpPr/>
      </dsp:nvSpPr>
      <dsp:spPr>
        <a:xfrm>
          <a:off x="312386" y="2486"/>
          <a:ext cx="2193309" cy="1637258"/>
        </a:xfrm>
        <a:prstGeom prst="round2SameRect">
          <a:avLst>
            <a:gd name="adj1" fmla="val 8000"/>
            <a:gd name="adj2" fmla="val 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72390" rIns="24130" bIns="2413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900" kern="1200" dirty="0"/>
            <a:t>IDE &amp; Studio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Application development and design</a:t>
          </a:r>
        </a:p>
      </dsp:txBody>
      <dsp:txXfrm>
        <a:off x="350749" y="40849"/>
        <a:ext cx="2116583" cy="1598895"/>
      </dsp:txXfrm>
    </dsp:sp>
    <dsp:sp modelId="{AA8FD377-1748-4158-B1D5-0D7EC1D347A4}">
      <dsp:nvSpPr>
        <dsp:cNvPr id="0" name=""/>
        <dsp:cNvSpPr/>
      </dsp:nvSpPr>
      <dsp:spPr>
        <a:xfrm>
          <a:off x="312386" y="1639745"/>
          <a:ext cx="2193309" cy="70402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0" rIns="254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Android Studio</a:t>
          </a:r>
        </a:p>
      </dsp:txBody>
      <dsp:txXfrm>
        <a:off x="312386" y="1639745"/>
        <a:ext cx="1544583" cy="704021"/>
      </dsp:txXfrm>
    </dsp:sp>
    <dsp:sp modelId="{81F75091-B110-44EF-81A4-2C53940B2C19}">
      <dsp:nvSpPr>
        <dsp:cNvPr id="0" name=""/>
        <dsp:cNvSpPr/>
      </dsp:nvSpPr>
      <dsp:spPr>
        <a:xfrm>
          <a:off x="1919015" y="1751572"/>
          <a:ext cx="767658" cy="76765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508FC7-7816-476F-B03E-78DEC5C1E2A4}">
      <dsp:nvSpPr>
        <dsp:cNvPr id="0" name=""/>
        <dsp:cNvSpPr/>
      </dsp:nvSpPr>
      <dsp:spPr>
        <a:xfrm>
          <a:off x="2876856" y="2486"/>
          <a:ext cx="2193309" cy="1637258"/>
        </a:xfrm>
        <a:prstGeom prst="round2SameRect">
          <a:avLst>
            <a:gd name="adj1" fmla="val 8000"/>
            <a:gd name="adj2" fmla="val 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72390" rIns="24130" bIns="2413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900" kern="1200" dirty="0"/>
            <a:t>IDE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900" kern="1200" dirty="0"/>
            <a:t>Game development and design</a:t>
          </a:r>
        </a:p>
      </dsp:txBody>
      <dsp:txXfrm>
        <a:off x="2915219" y="40849"/>
        <a:ext cx="2116583" cy="1598895"/>
      </dsp:txXfrm>
    </dsp:sp>
    <dsp:sp modelId="{CB1763C9-3061-40D6-A69D-647C963DDC1C}">
      <dsp:nvSpPr>
        <dsp:cNvPr id="0" name=""/>
        <dsp:cNvSpPr/>
      </dsp:nvSpPr>
      <dsp:spPr>
        <a:xfrm>
          <a:off x="2876856" y="1639745"/>
          <a:ext cx="2193309" cy="70402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0" rIns="254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Unity</a:t>
          </a:r>
        </a:p>
      </dsp:txBody>
      <dsp:txXfrm>
        <a:off x="2876856" y="1639745"/>
        <a:ext cx="1544583" cy="704021"/>
      </dsp:txXfrm>
    </dsp:sp>
    <dsp:sp modelId="{7EE44DD8-4E6B-40FA-93B6-9B519F84C9AF}">
      <dsp:nvSpPr>
        <dsp:cNvPr id="0" name=""/>
        <dsp:cNvSpPr/>
      </dsp:nvSpPr>
      <dsp:spPr>
        <a:xfrm>
          <a:off x="4483485" y="1751572"/>
          <a:ext cx="767658" cy="76765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635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E2BA4B-59A3-4741-BD83-D975B639C7FD}">
      <dsp:nvSpPr>
        <dsp:cNvPr id="0" name=""/>
        <dsp:cNvSpPr/>
      </dsp:nvSpPr>
      <dsp:spPr>
        <a:xfrm>
          <a:off x="5441326" y="2486"/>
          <a:ext cx="2193309" cy="1637258"/>
        </a:xfrm>
        <a:prstGeom prst="round2SameRect">
          <a:avLst>
            <a:gd name="adj1" fmla="val 8000"/>
            <a:gd name="adj2" fmla="val 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72390" rIns="24130" bIns="2413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900" kern="1200" dirty="0"/>
            <a:t>Cloud Execution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900" kern="1200" dirty="0"/>
            <a:t>To develop python scripts and machine learning models</a:t>
          </a:r>
        </a:p>
      </dsp:txBody>
      <dsp:txXfrm>
        <a:off x="5479689" y="40849"/>
        <a:ext cx="2116583" cy="1598895"/>
      </dsp:txXfrm>
    </dsp:sp>
    <dsp:sp modelId="{65F92774-3682-42C1-B694-548D6429A2EF}">
      <dsp:nvSpPr>
        <dsp:cNvPr id="0" name=""/>
        <dsp:cNvSpPr/>
      </dsp:nvSpPr>
      <dsp:spPr>
        <a:xfrm>
          <a:off x="5441326" y="1639745"/>
          <a:ext cx="2193309" cy="70402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0" rIns="254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2000" kern="1200" dirty="0" err="1"/>
            <a:t>Colaboratory</a:t>
          </a:r>
          <a:endParaRPr lang="en-US" sz="2000" kern="1200" dirty="0"/>
        </a:p>
      </dsp:txBody>
      <dsp:txXfrm>
        <a:off x="5441326" y="1639745"/>
        <a:ext cx="1544583" cy="704021"/>
      </dsp:txXfrm>
    </dsp:sp>
    <dsp:sp modelId="{1211A198-ACBF-4B24-9449-101E6B49BEC8}">
      <dsp:nvSpPr>
        <dsp:cNvPr id="0" name=""/>
        <dsp:cNvSpPr/>
      </dsp:nvSpPr>
      <dsp:spPr>
        <a:xfrm>
          <a:off x="7047955" y="1751572"/>
          <a:ext cx="767658" cy="76765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48C2CD-F220-4421-BAE3-ACD757260318}">
      <dsp:nvSpPr>
        <dsp:cNvPr id="0" name=""/>
        <dsp:cNvSpPr/>
      </dsp:nvSpPr>
      <dsp:spPr>
        <a:xfrm>
          <a:off x="2876856" y="2899436"/>
          <a:ext cx="2193309" cy="1637258"/>
        </a:xfrm>
        <a:prstGeom prst="round2SameRect">
          <a:avLst>
            <a:gd name="adj1" fmla="val 8000"/>
            <a:gd name="adj2" fmla="val 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72390" rIns="24130" bIns="2413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900" kern="1200" dirty="0"/>
            <a:t>Headset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900" kern="1200" dirty="0"/>
            <a:t>EEG headset to be used for signal acquisition</a:t>
          </a:r>
        </a:p>
      </dsp:txBody>
      <dsp:txXfrm>
        <a:off x="2915219" y="2937799"/>
        <a:ext cx="2116583" cy="1598895"/>
      </dsp:txXfrm>
    </dsp:sp>
    <dsp:sp modelId="{762A1D68-7DE2-4162-9DC1-29F3D255DB54}">
      <dsp:nvSpPr>
        <dsp:cNvPr id="0" name=""/>
        <dsp:cNvSpPr/>
      </dsp:nvSpPr>
      <dsp:spPr>
        <a:xfrm>
          <a:off x="2876856" y="4536694"/>
          <a:ext cx="2193309" cy="70402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0" rIns="254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Emotiv</a:t>
          </a:r>
          <a:endParaRPr lang="en-US" sz="2000" kern="1200" dirty="0"/>
        </a:p>
      </dsp:txBody>
      <dsp:txXfrm>
        <a:off x="2876856" y="4536694"/>
        <a:ext cx="1544583" cy="704021"/>
      </dsp:txXfrm>
    </dsp:sp>
    <dsp:sp modelId="{5716233C-6F53-40EB-8609-E4770B1DD728}">
      <dsp:nvSpPr>
        <dsp:cNvPr id="0" name=""/>
        <dsp:cNvSpPr/>
      </dsp:nvSpPr>
      <dsp:spPr>
        <a:xfrm>
          <a:off x="4483485" y="4648522"/>
          <a:ext cx="767658" cy="767658"/>
        </a:xfrm>
        <a:prstGeom prst="ellipse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7200" t="15547" r="-472058" b="18773"/>
          </a:stretch>
        </a:blipFill>
        <a:ln w="635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CF7795E-6817-4FF3-8033-1C9C2C20D2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E1C155-1A2A-4BDF-8F64-780C3891ED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1BC7A-B0BE-4797-A379-459BE8AA7678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4B784-90B5-45AF-BD29-9877E3A2326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AC110E-F15C-4B09-A7F4-A72D8F4B84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E7670-ED24-43A9-86AF-B25A1BE0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32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5C3FB-A178-4CC2-822B-D386BC224A2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F86457-F60C-4577-AAF4-5D1637C59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37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-Brain-Computer Interfacing is another utility for the task of human computer interaction</a:t>
            </a:r>
          </a:p>
          <a:p>
            <a:r>
              <a:rPr lang="en-US" dirty="0"/>
              <a:t>-Provides a user a way of interaction with the computer using the brain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F86457-F60C-4577-AAF4-5D1637C599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50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F86457-F60C-4577-AAF4-5D1637C599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54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F86457-F60C-4577-AAF4-5D1637C599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94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F86457-F60C-4577-AAF4-5D1637C5994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864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 smarter young generation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Millenials</a:t>
            </a:r>
            <a:r>
              <a:rPr lang="en-US" dirty="0"/>
              <a:t> to professionals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F86457-F60C-4577-AAF4-5D1637C5994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826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F86457-F60C-4577-AAF4-5D1637C5994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99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-The genesis/birth of Brain-Computer Interfacing was from EEG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F86457-F60C-4577-AAF4-5D1637C599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0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-A sense of belonging in the framework of research; Our project lies amongst other major research disciplines</a:t>
            </a:r>
          </a:p>
          <a:p>
            <a:r>
              <a:rPr lang="en-US" dirty="0"/>
              <a:t>-Making our field from an undermined underdog into an people’s champion is a safe bet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F86457-F60C-4577-AAF4-5D1637C599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99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F86457-F60C-4577-AAF4-5D1637C599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0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F86457-F60C-4577-AAF4-5D1637C599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65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F86457-F60C-4577-AAF4-5D1637C599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25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F86457-F60C-4577-AAF4-5D1637C599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79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F86457-F60C-4577-AAF4-5D1637C599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77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F86457-F60C-4577-AAF4-5D1637C5994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8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9C0DC-0AB7-4B13-AE0F-3F64797421E1}" type="datetime1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98F96-A5E5-46D8-8CE3-9C7417A954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01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853C-8071-478E-9CDE-2C0A6433C903}" type="datetime1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98F96-A5E5-46D8-8CE3-9C7417A95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66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72FB-92EA-46DF-B4D1-681FCE1456D9}" type="datetime1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98F96-A5E5-46D8-8CE3-9C7417A95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81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68F70-B634-401F-A3AC-5119138D2AB6}" type="datetime1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98F96-A5E5-46D8-8CE3-9C7417A95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33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45BC-9EE0-4B9D-9C04-11FF1CACBDE1}" type="datetime1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98F96-A5E5-46D8-8CE3-9C7417A95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48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D8EA-D944-4727-B2BC-DFF6489F9F84}" type="datetime1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37398F96-A5E5-46D8-8CE3-9C7417A954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715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F8D8-1239-44CA-9C5B-47F24B5722CF}" type="datetime1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98F96-A5E5-46D8-8CE3-9C7417A95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45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AF44A-9E17-49A6-96CE-3403ED8306E7}" type="datetime1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98F96-A5E5-46D8-8CE3-9C7417A95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45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0348-9D80-47A5-8D1C-4323C08DE8ED}" type="datetime1">
              <a:rPr lang="en-US" smtClean="0"/>
              <a:t>10/3/2019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98F96-A5E5-46D8-8CE3-9C7417A95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51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5BF83-BE8D-4B3D-8A62-B4BC931D0283}" type="datetime1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98F96-A5E5-46D8-8CE3-9C7417A95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1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80CB-604A-4128-B64A-57CBBA25985A}" type="datetime1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98F96-A5E5-46D8-8CE3-9C7417A95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7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C9632-EEAD-4B32-B0F8-910D08153110}" type="datetime1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98F96-A5E5-46D8-8CE3-9C7417A95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7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11" Type="http://schemas.microsoft.com/office/2007/relationships/hdphoto" Target="../media/hdphoto2.wdp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microsoft.com/office/2007/relationships/hdphoto" Target="../media/hdphoto1.wdp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8F047-4099-4478-AEAA-1B35834B3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839" y="1290636"/>
            <a:ext cx="11702322" cy="2918691"/>
          </a:xfrm>
        </p:spPr>
        <p:txBody>
          <a:bodyPr>
            <a:normAutofit/>
          </a:bodyPr>
          <a:lstStyle/>
          <a:p>
            <a:r>
              <a:rPr lang="en-US" dirty="0"/>
              <a:t>Atom – Improving focus and attention</a:t>
            </a:r>
            <a:br>
              <a:rPr lang="en-US" dirty="0"/>
            </a:br>
            <a:r>
              <a:rPr lang="en-US" sz="3600" dirty="0"/>
              <a:t>Brain-Computer Interfacing using Electroencephalography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1E40C37-1C5A-421F-BB45-1FB5D13D4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6582" y="4883150"/>
            <a:ext cx="9144000" cy="1655762"/>
          </a:xfrm>
        </p:spPr>
        <p:txBody>
          <a:bodyPr anchor="b"/>
          <a:lstStyle/>
          <a:p>
            <a:pPr algn="l"/>
            <a:r>
              <a:rPr lang="en-US" sz="3200" b="1" dirty="0"/>
              <a:t>Supervisor: </a:t>
            </a:r>
            <a:r>
              <a:rPr lang="en-US" sz="3200" dirty="0"/>
              <a:t>Dr. Yasir Faheem</a:t>
            </a:r>
            <a:endParaRPr lang="en-US" sz="3200" b="1" dirty="0"/>
          </a:p>
          <a:p>
            <a:pPr algn="l"/>
            <a:r>
              <a:rPr lang="en-US" dirty="0" err="1"/>
              <a:t>Kinza</a:t>
            </a:r>
            <a:r>
              <a:rPr lang="en-US" dirty="0"/>
              <a:t> Arshad – FA16-BCS-108</a:t>
            </a:r>
          </a:p>
          <a:p>
            <a:pPr algn="l"/>
            <a:r>
              <a:rPr lang="en-US" dirty="0"/>
              <a:t>Muhammad Faizan Badar – FA16-BCS-054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C69B-2E13-4C27-9E27-6E8B00A9C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98F96-A5E5-46D8-8CE3-9C7417A954DF}" type="slidenum">
              <a:rPr lang="en-US" sz="1800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20266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1E4AD-80C0-4C4E-B3DF-4267A4185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82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badi" panose="020B0604020104020204" pitchFamily="34" charset="0"/>
              </a:rPr>
              <a:t>Mockups on the interface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358017C-D533-40D9-B736-1CC35C8E311B}"/>
              </a:ext>
            </a:extLst>
          </p:cNvPr>
          <p:cNvGrpSpPr/>
          <p:nvPr/>
        </p:nvGrpSpPr>
        <p:grpSpPr>
          <a:xfrm>
            <a:off x="1571367" y="1052943"/>
            <a:ext cx="2527644" cy="5015345"/>
            <a:chOff x="1571367" y="1052943"/>
            <a:chExt cx="2527644" cy="5015345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99DB291F-03A2-4938-9F9B-BF00801E89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58" t="3026" r="23842" b="3437"/>
            <a:stretch/>
          </p:blipFill>
          <p:spPr>
            <a:xfrm>
              <a:off x="1571367" y="1052943"/>
              <a:ext cx="2527644" cy="501534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A08B305-D925-48E7-9548-1D8EAD0FE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1085" y="1469005"/>
              <a:ext cx="2248207" cy="399681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B78C450-70E7-44A1-9324-47F39CAF9A59}"/>
              </a:ext>
            </a:extLst>
          </p:cNvPr>
          <p:cNvGrpSpPr/>
          <p:nvPr/>
        </p:nvGrpSpPr>
        <p:grpSpPr>
          <a:xfrm>
            <a:off x="8092989" y="1052943"/>
            <a:ext cx="2527644" cy="5015345"/>
            <a:chOff x="7050764" y="1052945"/>
            <a:chExt cx="2527644" cy="5015345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1701DCB6-772C-468A-822B-0F9F497D74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58" t="3026" r="23842" b="3437"/>
            <a:stretch/>
          </p:blipFill>
          <p:spPr>
            <a:xfrm>
              <a:off x="7050764" y="1052945"/>
              <a:ext cx="2527644" cy="5015345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9B99F61-0AF4-4025-93B6-1084A55499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1290" y="1457873"/>
              <a:ext cx="2003973" cy="3996814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3A5F2F6-3413-4BBE-8358-3B67DA1C18DD}"/>
              </a:ext>
            </a:extLst>
          </p:cNvPr>
          <p:cNvGrpSpPr/>
          <p:nvPr/>
        </p:nvGrpSpPr>
        <p:grpSpPr>
          <a:xfrm>
            <a:off x="4832178" y="1052943"/>
            <a:ext cx="2527644" cy="5015345"/>
            <a:chOff x="4832178" y="1052943"/>
            <a:chExt cx="2527644" cy="501534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76344F6-8B02-472A-903B-D9B76E06C3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58" t="3026" r="23842" b="3437"/>
            <a:stretch/>
          </p:blipFill>
          <p:spPr>
            <a:xfrm>
              <a:off x="4832178" y="1052943"/>
              <a:ext cx="2527644" cy="501534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B33B75-B02E-4CC7-A829-8E33280C4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1896" y="1457871"/>
              <a:ext cx="2248208" cy="39968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643041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1E4AD-80C0-4C4E-B3DF-4267A4185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782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Visualizing an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3FEB88-C2A6-45B6-8698-4C8AFB0429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8"/>
          <a:stretch/>
        </p:blipFill>
        <p:spPr>
          <a:xfrm>
            <a:off x="1591216" y="539646"/>
            <a:ext cx="9938958" cy="631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57190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1E4AD-80C0-4C4E-B3DF-4267A4185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1937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badi" panose="020B0604020104020204" pitchFamily="34" charset="0"/>
              </a:rPr>
              <a:t>Our Learning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E254490F-9AF8-4560-97BB-D1FA6C99CE51}"/>
              </a:ext>
            </a:extLst>
          </p:cNvPr>
          <p:cNvSpPr txBox="1">
            <a:spLocks/>
          </p:cNvSpPr>
          <p:nvPr/>
        </p:nvSpPr>
        <p:spPr>
          <a:xfrm>
            <a:off x="327947" y="1071690"/>
            <a:ext cx="11545398" cy="521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00150" lvl="1" indent="-742950">
              <a:buFont typeface="+mj-lt"/>
              <a:buAutoNum type="arabicPeriod"/>
            </a:pPr>
            <a:r>
              <a:rPr lang="en-US" dirty="0"/>
              <a:t>Machine Learning</a:t>
            </a:r>
            <a:endParaRPr lang="en-US" i="1" dirty="0"/>
          </a:p>
          <a:p>
            <a:pPr marL="1200150" lvl="1" indent="-742950">
              <a:buFont typeface="+mj-lt"/>
              <a:buAutoNum type="arabicPeriod"/>
            </a:pPr>
            <a:r>
              <a:rPr lang="en-US" dirty="0"/>
              <a:t>EEG Analysis</a:t>
            </a:r>
            <a:endParaRPr lang="en-US" i="1" dirty="0"/>
          </a:p>
          <a:p>
            <a:pPr marL="1200150" lvl="1" indent="-742950">
              <a:buFont typeface="+mj-lt"/>
              <a:buAutoNum type="arabicPeriod"/>
            </a:pPr>
            <a:r>
              <a:rPr lang="en-US" dirty="0"/>
              <a:t>Neurocomputation and BCI in general</a:t>
            </a:r>
            <a:endParaRPr lang="en-US" i="1" dirty="0"/>
          </a:p>
          <a:p>
            <a:pPr marL="1200150" lvl="1" indent="-742950">
              <a:buFont typeface="+mj-lt"/>
              <a:buAutoNum type="arabicPeriod"/>
            </a:pPr>
            <a:r>
              <a:rPr lang="en-US" dirty="0"/>
              <a:t>Game Development	</a:t>
            </a:r>
            <a:endParaRPr lang="en-US" i="1" dirty="0"/>
          </a:p>
          <a:p>
            <a:pPr marL="1200150" lvl="1" indent="-742950">
              <a:buFont typeface="+mj-lt"/>
              <a:buAutoNum type="arabicPeriod"/>
            </a:pPr>
            <a:r>
              <a:rPr lang="en-US" dirty="0"/>
              <a:t>Artificial Intelligence</a:t>
            </a:r>
            <a:endParaRPr lang="en-US" b="1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BE1D6-23BA-4931-B752-F99D51B3B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7398F96-A5E5-46D8-8CE3-9C7417A954D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BFF706F-C2DC-41A9-A23A-F5BD8DEBB4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9981" y="4942981"/>
            <a:ext cx="2501862" cy="11372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EEFAF5-C18F-4464-928E-1672A87B39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050" y="3371547"/>
            <a:ext cx="1370869" cy="14094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FA7A2C-053F-4C4E-B192-CC4206A37F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518" y="3209520"/>
            <a:ext cx="1184920" cy="14094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23E0E5-620A-450A-B4D3-7C6C69F131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160" y="4946943"/>
            <a:ext cx="1501325" cy="140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5277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1E4AD-80C0-4C4E-B3DF-4267A4185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1937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badi" panose="020B0604020104020204" pitchFamily="34" charset="0"/>
              </a:rPr>
              <a:t>Transitioning into Commercialization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E254490F-9AF8-4560-97BB-D1FA6C99CE51}"/>
              </a:ext>
            </a:extLst>
          </p:cNvPr>
          <p:cNvSpPr txBox="1">
            <a:spLocks/>
          </p:cNvSpPr>
          <p:nvPr/>
        </p:nvSpPr>
        <p:spPr>
          <a:xfrm>
            <a:off x="327947" y="1071690"/>
            <a:ext cx="11545398" cy="521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Social Networking VS Brain Computer Interaction</a:t>
            </a:r>
          </a:p>
          <a:p>
            <a:pPr marL="0" indent="0">
              <a:buNone/>
            </a:pPr>
            <a:r>
              <a:rPr lang="en-US" sz="2400" dirty="0"/>
              <a:t>Under the same umbrella of the framework of research, but different with respect to awareness. There is an inherited exclusivity and ease of </a:t>
            </a:r>
            <a:r>
              <a:rPr lang="en-US" sz="2400" dirty="0" err="1"/>
              <a:t>interactability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b="1" dirty="0"/>
              <a:t>The untapped primal sense of humans</a:t>
            </a:r>
          </a:p>
          <a:p>
            <a:pPr marL="0" indent="0">
              <a:buNone/>
            </a:pPr>
            <a:r>
              <a:rPr lang="en-US" sz="2400" dirty="0"/>
              <a:t>Unlike the other senses i.e. touch, vision, hearing; brain responding and interacting is a great rarity</a:t>
            </a:r>
          </a:p>
          <a:p>
            <a:pPr marL="0" indent="0">
              <a:buNone/>
            </a:pPr>
            <a:r>
              <a:rPr lang="en-US" sz="2400" b="1" dirty="0"/>
              <a:t>Benefit of the development methodology chosen</a:t>
            </a:r>
          </a:p>
          <a:p>
            <a:pPr marL="0" indent="0">
              <a:buNone/>
            </a:pPr>
            <a:r>
              <a:rPr lang="en-US" sz="2400" dirty="0"/>
              <a:t>Games hold the ability to captivate the minds of millennials, and can cause consumer crowd sourced identification of the application for other types of consumers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D1993C-BF97-48FB-87CB-59D58616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98F96-A5E5-46D8-8CE3-9C7417A954D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25331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1E4AD-80C0-4C4E-B3DF-4267A4185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1937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badi" panose="020B0604020104020204" pitchFamily="34" charset="0"/>
              </a:rPr>
              <a:t>References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E254490F-9AF8-4560-97BB-D1FA6C99CE51}"/>
              </a:ext>
            </a:extLst>
          </p:cNvPr>
          <p:cNvSpPr txBox="1">
            <a:spLocks/>
          </p:cNvSpPr>
          <p:nvPr/>
        </p:nvSpPr>
        <p:spPr>
          <a:xfrm>
            <a:off x="327947" y="1071690"/>
            <a:ext cx="11545398" cy="521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>
              <a:buAutoNum type="arabicPeriod"/>
            </a:pPr>
            <a:r>
              <a:rPr lang="en-US" dirty="0"/>
              <a:t>Current Research, Human Computer Interaction – Wikipedia</a:t>
            </a:r>
          </a:p>
          <a:p>
            <a:pPr marL="971550" lvl="1" indent="-514350">
              <a:buAutoNum type="arabicPeriod"/>
            </a:pPr>
            <a:endParaRPr lang="en-US" dirty="0"/>
          </a:p>
          <a:p>
            <a:pPr marL="971550" lvl="1" indent="-514350">
              <a:buAutoNum type="arabicPeriod"/>
            </a:pPr>
            <a:r>
              <a:rPr lang="en-US" dirty="0"/>
              <a:t> </a:t>
            </a:r>
            <a:r>
              <a:rPr lang="en-US" i="1" dirty="0"/>
              <a:t>Young</a:t>
            </a:r>
            <a:r>
              <a:rPr lang="en-US" dirty="0"/>
              <a:t> </a:t>
            </a:r>
            <a:r>
              <a:rPr lang="en-US" i="1" dirty="0"/>
              <a:t>Adult Outcome of Hyperactive Children: Adaptive Functioning in Major Life Activities – </a:t>
            </a:r>
            <a:r>
              <a:rPr lang="en-US" dirty="0"/>
              <a:t>Barkley et al. ’06</a:t>
            </a:r>
          </a:p>
          <a:p>
            <a:pPr marL="971550" lvl="1" indent="-514350">
              <a:buAutoNum type="arabicPeriod"/>
            </a:pPr>
            <a:endParaRPr lang="en-US" dirty="0"/>
          </a:p>
          <a:p>
            <a:pPr marL="971550" lvl="1" indent="-514350">
              <a:buAutoNum type="arabicPeriod"/>
            </a:pPr>
            <a:r>
              <a:rPr lang="en-US" dirty="0"/>
              <a:t> </a:t>
            </a:r>
            <a:r>
              <a:rPr lang="en-US" i="1" dirty="0"/>
              <a:t>Cognitive neuroscience of attention deficit hyperactivity disorder and hyperkinetic disorder </a:t>
            </a:r>
            <a:r>
              <a:rPr lang="en-US" dirty="0"/>
              <a:t>– Swanson et al. ’98</a:t>
            </a:r>
          </a:p>
          <a:p>
            <a:pPr marL="971550" lvl="1" indent="-514350">
              <a:buAutoNum type="arabicPeriod"/>
            </a:pPr>
            <a:endParaRPr lang="en-US" dirty="0"/>
          </a:p>
          <a:p>
            <a:pPr marL="971550" lvl="1" indent="-514350">
              <a:buAutoNum type="arabicPeriod"/>
            </a:pPr>
            <a:r>
              <a:rPr lang="en-US" dirty="0"/>
              <a:t> </a:t>
            </a:r>
            <a:r>
              <a:rPr lang="en-US" i="1" dirty="0" err="1"/>
              <a:t>Neuropsychopathological</a:t>
            </a:r>
            <a:r>
              <a:rPr lang="en-US" i="1" dirty="0"/>
              <a:t> comorbidities in learning disorders </a:t>
            </a:r>
            <a:r>
              <a:rPr lang="en-US" dirty="0"/>
              <a:t>– </a:t>
            </a:r>
            <a:r>
              <a:rPr lang="en-US" dirty="0" err="1"/>
              <a:t>Margari</a:t>
            </a:r>
            <a:r>
              <a:rPr lang="en-US" dirty="0"/>
              <a:t> et al. ’13</a:t>
            </a:r>
          </a:p>
          <a:p>
            <a:pPr marL="971550" lvl="1" indent="-514350">
              <a:buAutoNum type="arabicPeriod"/>
            </a:pPr>
            <a:endParaRPr lang="en-US" dirty="0"/>
          </a:p>
          <a:p>
            <a:pPr marL="971550" lvl="1" indent="-514350">
              <a:buAutoNum type="arabicPeriod"/>
            </a:pPr>
            <a:r>
              <a:rPr lang="en-US" dirty="0"/>
              <a:t> </a:t>
            </a:r>
            <a:r>
              <a:rPr lang="en-US" i="1" dirty="0"/>
              <a:t>Textbook of Pediatric Neuropsychiatry </a:t>
            </a:r>
            <a:r>
              <a:rPr lang="en-US" dirty="0"/>
              <a:t>– American Psychiatric Press ‘98</a:t>
            </a:r>
            <a:endParaRPr lang="en-US" sz="1800" i="1" dirty="0"/>
          </a:p>
          <a:p>
            <a:pPr marL="457200" lvl="1" indent="0">
              <a:buNone/>
            </a:pPr>
            <a:endParaRPr lang="en-US" sz="2000" i="1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BE1D6-23BA-4931-B752-F99D51B3B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98F96-A5E5-46D8-8CE3-9C7417A954D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03391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1E4AD-80C0-4C4E-B3DF-4267A4185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0085"/>
            <a:ext cx="10515600" cy="671937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badi" panose="020B0604020104020204" pitchFamily="34" charset="0"/>
              </a:rPr>
              <a:t>Abstract Componentization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F9A21-2C08-423B-8C43-0C4A985626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8677" y="2452534"/>
            <a:ext cx="6366934" cy="6719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Brain-Computer</a:t>
            </a:r>
            <a:r>
              <a:rPr lang="en-US" sz="2400" b="1" dirty="0"/>
              <a:t> </a:t>
            </a:r>
            <a:r>
              <a:rPr lang="en-US" sz="2400" dirty="0"/>
              <a:t>Interface</a:t>
            </a:r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D4B26DE-B378-417A-AB46-DF8059292343}"/>
              </a:ext>
            </a:extLst>
          </p:cNvPr>
          <p:cNvSpPr txBox="1">
            <a:spLocks/>
          </p:cNvSpPr>
          <p:nvPr/>
        </p:nvSpPr>
        <p:spPr>
          <a:xfrm>
            <a:off x="884144" y="1081083"/>
            <a:ext cx="6096000" cy="671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Electroencephalography</a:t>
            </a:r>
            <a:endParaRPr lang="en-US" i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4D2E631-96D9-4BB6-BF97-DC64EA5BC2E8}"/>
              </a:ext>
            </a:extLst>
          </p:cNvPr>
          <p:cNvCxnSpPr>
            <a:cxnSpLocks/>
          </p:cNvCxnSpPr>
          <p:nvPr/>
        </p:nvCxnSpPr>
        <p:spPr>
          <a:xfrm>
            <a:off x="3899223" y="1676162"/>
            <a:ext cx="0" cy="69951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8" name="Picture 4" descr="https://static.thenounproject.com/png/51575-200.png">
            <a:extLst>
              <a:ext uri="{FF2B5EF4-FFF2-40B4-BE49-F238E27FC236}">
                <a16:creationId xmlns:a16="http://schemas.microsoft.com/office/drawing/2014/main" id="{349A0C2A-D3EB-4A38-BCD3-EC324A1AC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10" y="4286436"/>
            <a:ext cx="1849967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cdn.onlinewebfonts.com/svg/img_25111.png">
            <a:extLst>
              <a:ext uri="{FF2B5EF4-FFF2-40B4-BE49-F238E27FC236}">
                <a16:creationId xmlns:a16="http://schemas.microsoft.com/office/drawing/2014/main" id="{85AFEC24-FEC2-4268-8F60-E811030A7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498447">
            <a:off x="1399201" y="4232464"/>
            <a:ext cx="1669018" cy="118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599A1B2-9D49-448A-96E5-D75D8C57EBA9}"/>
              </a:ext>
            </a:extLst>
          </p:cNvPr>
          <p:cNvCxnSpPr>
            <a:cxnSpLocks/>
          </p:cNvCxnSpPr>
          <p:nvPr/>
        </p:nvCxnSpPr>
        <p:spPr>
          <a:xfrm>
            <a:off x="2866377" y="4489085"/>
            <a:ext cx="513939" cy="277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9BE2108-FA1B-4F1A-8047-259ED3E398FB}"/>
              </a:ext>
            </a:extLst>
          </p:cNvPr>
          <p:cNvSpPr txBox="1"/>
          <p:nvPr/>
        </p:nvSpPr>
        <p:spPr>
          <a:xfrm>
            <a:off x="448858" y="3423656"/>
            <a:ext cx="125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Electrodes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CB3E075-8931-4AA4-ACAE-FDF49581C1A9}"/>
              </a:ext>
            </a:extLst>
          </p:cNvPr>
          <p:cNvCxnSpPr>
            <a:cxnSpLocks/>
          </p:cNvCxnSpPr>
          <p:nvPr/>
        </p:nvCxnSpPr>
        <p:spPr>
          <a:xfrm>
            <a:off x="1576696" y="3657198"/>
            <a:ext cx="138431" cy="541083"/>
          </a:xfrm>
          <a:prstGeom prst="line">
            <a:avLst/>
          </a:prstGeom>
          <a:ln w="9525" cap="flat" cmpd="sng" algn="ctr">
            <a:solidFill>
              <a:schemeClr val="tx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FBF26CC-9180-41F7-8B59-37A91818ACC2}"/>
              </a:ext>
            </a:extLst>
          </p:cNvPr>
          <p:cNvCxnSpPr>
            <a:cxnSpLocks/>
          </p:cNvCxnSpPr>
          <p:nvPr/>
        </p:nvCxnSpPr>
        <p:spPr>
          <a:xfrm>
            <a:off x="1584293" y="3623938"/>
            <a:ext cx="164101" cy="1311036"/>
          </a:xfrm>
          <a:prstGeom prst="line">
            <a:avLst/>
          </a:prstGeom>
          <a:ln w="9525" cap="flat" cmpd="sng" algn="ctr">
            <a:solidFill>
              <a:schemeClr val="tx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585AC0E-9733-48E7-96D6-EF8647B2B02B}"/>
              </a:ext>
            </a:extLst>
          </p:cNvPr>
          <p:cNvCxnSpPr>
            <a:cxnSpLocks/>
          </p:cNvCxnSpPr>
          <p:nvPr/>
        </p:nvCxnSpPr>
        <p:spPr>
          <a:xfrm>
            <a:off x="1590956" y="3602303"/>
            <a:ext cx="720415" cy="1757480"/>
          </a:xfrm>
          <a:prstGeom prst="line">
            <a:avLst/>
          </a:prstGeom>
          <a:ln w="9525" cap="flat" cmpd="sng" algn="ctr">
            <a:solidFill>
              <a:schemeClr val="tx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796B1A8-19F1-4562-BAA6-268FE650CC8B}"/>
              </a:ext>
            </a:extLst>
          </p:cNvPr>
          <p:cNvSpPr txBox="1"/>
          <p:nvPr/>
        </p:nvSpPr>
        <p:spPr>
          <a:xfrm>
            <a:off x="2358291" y="6207052"/>
            <a:ext cx="154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EEG Headset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4C94681-0583-4B74-9986-BD90E9E4480C}"/>
              </a:ext>
            </a:extLst>
          </p:cNvPr>
          <p:cNvCxnSpPr>
            <a:cxnSpLocks/>
            <a:stCxn id="54" idx="0"/>
          </p:cNvCxnSpPr>
          <p:nvPr/>
        </p:nvCxnSpPr>
        <p:spPr>
          <a:xfrm flipH="1" flipV="1">
            <a:off x="2992909" y="5161036"/>
            <a:ext cx="135848" cy="1046016"/>
          </a:xfrm>
          <a:prstGeom prst="straightConnector1">
            <a:avLst/>
          </a:prstGeom>
          <a:ln w="9525" cap="flat" cmpd="sng" algn="ctr">
            <a:solidFill>
              <a:schemeClr val="tx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C5EEB03-77D7-4BE8-8A12-1DCC5CEB24D2}"/>
              </a:ext>
            </a:extLst>
          </p:cNvPr>
          <p:cNvSpPr txBox="1"/>
          <p:nvPr/>
        </p:nvSpPr>
        <p:spPr>
          <a:xfrm>
            <a:off x="5965135" y="1140714"/>
            <a:ext cx="15265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Machine Learning </a:t>
            </a:r>
          </a:p>
          <a:p>
            <a:pPr algn="ctr"/>
            <a:r>
              <a:rPr lang="en-US" dirty="0"/>
              <a:t>+</a:t>
            </a:r>
          </a:p>
          <a:p>
            <a:pPr algn="ctr"/>
            <a:r>
              <a:rPr lang="en-US" dirty="0"/>
              <a:t>Human Interface</a:t>
            </a:r>
          </a:p>
        </p:txBody>
      </p:sp>
      <p:pic>
        <p:nvPicPr>
          <p:cNvPr id="1038" name="Picture 14" descr="https://cdn3.iconfinder.com/data/icons/pyconic-icons-2-1/512/connector-512.png">
            <a:extLst>
              <a:ext uri="{FF2B5EF4-FFF2-40B4-BE49-F238E27FC236}">
                <a16:creationId xmlns:a16="http://schemas.microsoft.com/office/drawing/2014/main" id="{599063D3-E27E-4242-9F49-F34072E5C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610" y="3985835"/>
            <a:ext cx="947068" cy="947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2E3B14D-07B4-4CEC-8450-523E26C3DBB3}"/>
              </a:ext>
            </a:extLst>
          </p:cNvPr>
          <p:cNvCxnSpPr>
            <a:cxnSpLocks/>
          </p:cNvCxnSpPr>
          <p:nvPr/>
        </p:nvCxnSpPr>
        <p:spPr>
          <a:xfrm flipV="1">
            <a:off x="4615849" y="4489085"/>
            <a:ext cx="635024" cy="140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83DB7EF-3652-4948-A667-2DC7755EC683}"/>
              </a:ext>
            </a:extLst>
          </p:cNvPr>
          <p:cNvSpPr txBox="1"/>
          <p:nvPr/>
        </p:nvSpPr>
        <p:spPr>
          <a:xfrm>
            <a:off x="3527726" y="5300789"/>
            <a:ext cx="1540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Hardware Interface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DFB43C3-CAD8-4D66-AE3C-EFC783F59AB6}"/>
              </a:ext>
            </a:extLst>
          </p:cNvPr>
          <p:cNvCxnSpPr>
            <a:cxnSpLocks/>
            <a:stCxn id="87" idx="0"/>
          </p:cNvCxnSpPr>
          <p:nvPr/>
        </p:nvCxnSpPr>
        <p:spPr>
          <a:xfrm flipH="1" flipV="1">
            <a:off x="4032233" y="4602526"/>
            <a:ext cx="265959" cy="698263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764FEF5-3483-4ED5-BDA4-3D0AEB855E33}"/>
              </a:ext>
            </a:extLst>
          </p:cNvPr>
          <p:cNvCxnSpPr>
            <a:cxnSpLocks/>
          </p:cNvCxnSpPr>
          <p:nvPr/>
        </p:nvCxnSpPr>
        <p:spPr>
          <a:xfrm>
            <a:off x="2701886" y="4082248"/>
            <a:ext cx="690236" cy="22361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88688DF-0F1F-4490-8C09-2DE9F4F3CC6D}"/>
              </a:ext>
            </a:extLst>
          </p:cNvPr>
          <p:cNvCxnSpPr>
            <a:cxnSpLocks/>
          </p:cNvCxnSpPr>
          <p:nvPr/>
        </p:nvCxnSpPr>
        <p:spPr>
          <a:xfrm flipV="1">
            <a:off x="3103213" y="4703149"/>
            <a:ext cx="331591" cy="22975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C8B689C-96E7-4E19-8B7E-A9BD26216BEE}"/>
              </a:ext>
            </a:extLst>
          </p:cNvPr>
          <p:cNvCxnSpPr>
            <a:cxnSpLocks/>
          </p:cNvCxnSpPr>
          <p:nvPr/>
        </p:nvCxnSpPr>
        <p:spPr>
          <a:xfrm>
            <a:off x="4615849" y="4198281"/>
            <a:ext cx="635024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501F283-BCC7-49C8-97C6-1FE5B996970F}"/>
              </a:ext>
            </a:extLst>
          </p:cNvPr>
          <p:cNvCxnSpPr>
            <a:cxnSpLocks/>
          </p:cNvCxnSpPr>
          <p:nvPr/>
        </p:nvCxnSpPr>
        <p:spPr>
          <a:xfrm>
            <a:off x="4615849" y="4802924"/>
            <a:ext cx="629001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0E8534D-72A4-4C81-A01C-FDCEF67ACCAA}"/>
              </a:ext>
            </a:extLst>
          </p:cNvPr>
          <p:cNvGrpSpPr/>
          <p:nvPr/>
        </p:nvGrpSpPr>
        <p:grpSpPr>
          <a:xfrm>
            <a:off x="5421757" y="3576667"/>
            <a:ext cx="3242413" cy="2762573"/>
            <a:chOff x="5421757" y="3576667"/>
            <a:chExt cx="3242413" cy="2762573"/>
          </a:xfrm>
        </p:grpSpPr>
        <p:pic>
          <p:nvPicPr>
            <p:cNvPr id="1032" name="Picture 8" descr="https://cdn4.iconfinder.com/data/icons/48-bubbles/48/29.Mac-512.png">
              <a:extLst>
                <a:ext uri="{FF2B5EF4-FFF2-40B4-BE49-F238E27FC236}">
                  <a16:creationId xmlns:a16="http://schemas.microsoft.com/office/drawing/2014/main" id="{66CBE4E7-3E4D-4B16-988B-DCB6F0990E5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94" b="7205"/>
            <a:stretch/>
          </p:blipFill>
          <p:spPr bwMode="auto">
            <a:xfrm>
              <a:off x="5421757" y="3576667"/>
              <a:ext cx="3242413" cy="27625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F6139E7-47AC-4122-85E9-A9586BC77C37}"/>
                </a:ext>
              </a:extLst>
            </p:cNvPr>
            <p:cNvGrpSpPr/>
            <p:nvPr/>
          </p:nvGrpSpPr>
          <p:grpSpPr>
            <a:xfrm>
              <a:off x="5665652" y="3710055"/>
              <a:ext cx="2786398" cy="1545325"/>
              <a:chOff x="6938908" y="3835307"/>
              <a:chExt cx="2786398" cy="1545325"/>
            </a:xfrm>
          </p:grpSpPr>
          <p:pic>
            <p:nvPicPr>
              <p:cNvPr id="1036" name="Picture 12" descr="https://icon-library.net/images/pulse-icon-png/pulse-icon-png-11.jpg">
                <a:extLst>
                  <a:ext uri="{FF2B5EF4-FFF2-40B4-BE49-F238E27FC236}">
                    <a16:creationId xmlns:a16="http://schemas.microsoft.com/office/drawing/2014/main" id="{3C82CD5A-80E1-4BDB-BCAD-A6BAB2026D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61483" y="3835307"/>
                <a:ext cx="772663" cy="7726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12" descr="https://icon-library.net/images/pulse-icon-png/pulse-icon-png-11.jpg">
                <a:extLst>
                  <a:ext uri="{FF2B5EF4-FFF2-40B4-BE49-F238E27FC236}">
                    <a16:creationId xmlns:a16="http://schemas.microsoft.com/office/drawing/2014/main" id="{BBE8B050-C7E7-4329-AE95-0EF256B703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02864" y="3835307"/>
                <a:ext cx="772663" cy="7726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12" descr="https://icon-library.net/images/pulse-icon-png/pulse-icon-png-11.jpg">
                <a:extLst>
                  <a:ext uri="{FF2B5EF4-FFF2-40B4-BE49-F238E27FC236}">
                    <a16:creationId xmlns:a16="http://schemas.microsoft.com/office/drawing/2014/main" id="{73539954-8D0F-409B-9A6C-78185B89514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5725" y="3835307"/>
                <a:ext cx="772663" cy="7726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12" descr="https://icon-library.net/images/pulse-icon-png/pulse-icon-png-11.jpg">
                <a:extLst>
                  <a:ext uri="{FF2B5EF4-FFF2-40B4-BE49-F238E27FC236}">
                    <a16:creationId xmlns:a16="http://schemas.microsoft.com/office/drawing/2014/main" id="{74B1AA6E-BD44-4C2E-B4FB-B7DF228F7A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45416" y="3865834"/>
                <a:ext cx="772663" cy="7726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12" descr="https://icon-library.net/images/pulse-icon-png/pulse-icon-png-11.jpg">
                <a:extLst>
                  <a:ext uri="{FF2B5EF4-FFF2-40B4-BE49-F238E27FC236}">
                    <a16:creationId xmlns:a16="http://schemas.microsoft.com/office/drawing/2014/main" id="{0F330437-C3A6-4FC7-915B-45BE079DA5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38908" y="4181843"/>
                <a:ext cx="772663" cy="7726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" name="Picture 12" descr="https://icon-library.net/images/pulse-icon-png/pulse-icon-png-11.jpg">
                <a:extLst>
                  <a:ext uri="{FF2B5EF4-FFF2-40B4-BE49-F238E27FC236}">
                    <a16:creationId xmlns:a16="http://schemas.microsoft.com/office/drawing/2014/main" id="{42822C7D-1365-4938-AFDA-B548EE54DA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91890" y="4181843"/>
                <a:ext cx="772663" cy="7726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Picture 12" descr="https://icon-library.net/images/pulse-icon-png/pulse-icon-png-11.jpg">
                <a:extLst>
                  <a:ext uri="{FF2B5EF4-FFF2-40B4-BE49-F238E27FC236}">
                    <a16:creationId xmlns:a16="http://schemas.microsoft.com/office/drawing/2014/main" id="{8F20FE25-FFC0-4295-8670-7AB23292BC7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64751" y="4181843"/>
                <a:ext cx="772663" cy="7726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12" descr="https://icon-library.net/images/pulse-icon-png/pulse-icon-png-11.jpg">
                <a:extLst>
                  <a:ext uri="{FF2B5EF4-FFF2-40B4-BE49-F238E27FC236}">
                    <a16:creationId xmlns:a16="http://schemas.microsoft.com/office/drawing/2014/main" id="{22739DD8-B11E-4689-8366-A6AC217BFA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34442" y="4212370"/>
                <a:ext cx="772663" cy="7726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12" descr="https://icon-library.net/images/pulse-icon-png/pulse-icon-png-11.jpg">
                <a:extLst>
                  <a:ext uri="{FF2B5EF4-FFF2-40B4-BE49-F238E27FC236}">
                    <a16:creationId xmlns:a16="http://schemas.microsoft.com/office/drawing/2014/main" id="{05E46976-7CCE-4921-87DF-1CE865391C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52487" y="3856565"/>
                <a:ext cx="772663" cy="7726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12" descr="https://icon-library.net/images/pulse-icon-png/pulse-icon-png-11.jpg">
                <a:extLst>
                  <a:ext uri="{FF2B5EF4-FFF2-40B4-BE49-F238E27FC236}">
                    <a16:creationId xmlns:a16="http://schemas.microsoft.com/office/drawing/2014/main" id="{C9B93EB1-9EF1-4F20-B068-F7D3ECB18E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52643" y="4212369"/>
                <a:ext cx="772663" cy="7726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" name="Picture 12" descr="https://icon-library.net/images/pulse-icon-png/pulse-icon-png-11.jpg">
                <a:extLst>
                  <a:ext uri="{FF2B5EF4-FFF2-40B4-BE49-F238E27FC236}">
                    <a16:creationId xmlns:a16="http://schemas.microsoft.com/office/drawing/2014/main" id="{B333BCB4-ECED-4227-9D9D-040D163FE2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36044" y="4607968"/>
                <a:ext cx="772663" cy="7726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6" name="Picture 12" descr="https://icon-library.net/images/pulse-icon-png/pulse-icon-png-11.jpg">
                <a:extLst>
                  <a:ext uri="{FF2B5EF4-FFF2-40B4-BE49-F238E27FC236}">
                    <a16:creationId xmlns:a16="http://schemas.microsoft.com/office/drawing/2014/main" id="{F8607073-EFE5-4EF8-A5FA-A02330954D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38908" y="4598701"/>
                <a:ext cx="772663" cy="7726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7" name="Picture 12" descr="https://icon-library.net/images/pulse-icon-png/pulse-icon-png-11.jpg">
                <a:extLst>
                  <a:ext uri="{FF2B5EF4-FFF2-40B4-BE49-F238E27FC236}">
                    <a16:creationId xmlns:a16="http://schemas.microsoft.com/office/drawing/2014/main" id="{75211302-7442-4359-827A-70BF5248812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64751" y="4598701"/>
                <a:ext cx="772663" cy="7726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8" name="Picture 12" descr="https://icon-library.net/images/pulse-icon-png/pulse-icon-png-11.jpg">
                <a:extLst>
                  <a:ext uri="{FF2B5EF4-FFF2-40B4-BE49-F238E27FC236}">
                    <a16:creationId xmlns:a16="http://schemas.microsoft.com/office/drawing/2014/main" id="{B76206CF-00C7-4227-A700-B54CE2528E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77716" y="4598701"/>
                <a:ext cx="772663" cy="7726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9" name="Picture 12" descr="https://icon-library.net/images/pulse-icon-png/pulse-icon-png-11.jpg">
                <a:extLst>
                  <a:ext uri="{FF2B5EF4-FFF2-40B4-BE49-F238E27FC236}">
                    <a16:creationId xmlns:a16="http://schemas.microsoft.com/office/drawing/2014/main" id="{DB69972C-7B7A-4666-8D74-5FEDF7E961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34640" y="4607969"/>
                <a:ext cx="772663" cy="7726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89242329-0672-46A5-9209-61202D192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98F96-A5E5-46D8-8CE3-9C7417A954D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703709C-0CF0-4B6B-B6C6-8619C27C0128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duotone>
              <a:prstClr val="black"/>
              <a:srgbClr val="254BEB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backgroundMark x1="11625" y1="15833" x2="11625" y2="15833"/>
                        <a14:backgroundMark x1="16000" y1="22333" x2="14875" y2="62667"/>
                        <a14:backgroundMark x1="29500" y1="54000" x2="20250" y2="78333"/>
                        <a14:backgroundMark x1="20250" y1="78333" x2="20250" y2="82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669" t="8167" r="22250" b="10662"/>
          <a:stretch/>
        </p:blipFill>
        <p:spPr>
          <a:xfrm>
            <a:off x="10163611" y="635615"/>
            <a:ext cx="1465404" cy="156287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B0B45C8-D7ED-4ED8-A4E5-C6DE14A965A8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632" y="2442488"/>
            <a:ext cx="1768160" cy="1768160"/>
          </a:xfrm>
          <a:prstGeom prst="rect">
            <a:avLst/>
          </a:prstGeom>
        </p:spPr>
      </p:pic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24FA15B9-4BC4-4802-826B-D8B732C7A908}"/>
              </a:ext>
            </a:extLst>
          </p:cNvPr>
          <p:cNvCxnSpPr>
            <a:cxnSpLocks/>
            <a:stCxn id="10" idx="3"/>
            <a:endCxn id="35" idx="1"/>
          </p:cNvCxnSpPr>
          <p:nvPr/>
        </p:nvCxnSpPr>
        <p:spPr>
          <a:xfrm flipV="1">
            <a:off x="9095545" y="1417051"/>
            <a:ext cx="1068066" cy="1451132"/>
          </a:xfrm>
          <a:prstGeom prst="curvedConnector3">
            <a:avLst>
              <a:gd name="adj1" fmla="val 50000"/>
            </a:avLst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id="{028BA30C-41E6-4394-92AD-A365BD2EE5DC}"/>
              </a:ext>
            </a:extLst>
          </p:cNvPr>
          <p:cNvCxnSpPr>
            <a:cxnSpLocks/>
            <a:stCxn id="10" idx="3"/>
            <a:endCxn id="48" idx="1"/>
          </p:cNvCxnSpPr>
          <p:nvPr/>
        </p:nvCxnSpPr>
        <p:spPr>
          <a:xfrm>
            <a:off x="9095545" y="2868183"/>
            <a:ext cx="1047087" cy="458385"/>
          </a:xfrm>
          <a:prstGeom prst="curvedConnector3">
            <a:avLst>
              <a:gd name="adj1" fmla="val 50000"/>
            </a:avLst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0" name="Picture 79">
            <a:extLst>
              <a:ext uri="{FF2B5EF4-FFF2-40B4-BE49-F238E27FC236}">
                <a16:creationId xmlns:a16="http://schemas.microsoft.com/office/drawing/2014/main" id="{E3A3C4CC-2F6B-4AAF-81E1-6FFC9CA3DF7E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669" y="4478800"/>
            <a:ext cx="1610936" cy="1610936"/>
          </a:xfrm>
          <a:prstGeom prst="rect">
            <a:avLst/>
          </a:prstGeom>
        </p:spPr>
      </p:pic>
      <p:cxnSp>
        <p:nvCxnSpPr>
          <p:cNvPr id="100" name="Connector: Curved 99">
            <a:extLst>
              <a:ext uri="{FF2B5EF4-FFF2-40B4-BE49-F238E27FC236}">
                <a16:creationId xmlns:a16="http://schemas.microsoft.com/office/drawing/2014/main" id="{7F84E545-A6D3-4CBC-8F0F-0433966C6766}"/>
              </a:ext>
            </a:extLst>
          </p:cNvPr>
          <p:cNvCxnSpPr>
            <a:cxnSpLocks/>
            <a:stCxn id="10" idx="3"/>
            <a:endCxn id="80" idx="1"/>
          </p:cNvCxnSpPr>
          <p:nvPr/>
        </p:nvCxnSpPr>
        <p:spPr>
          <a:xfrm>
            <a:off x="9095545" y="2868183"/>
            <a:ext cx="1023124" cy="2416085"/>
          </a:xfrm>
          <a:prstGeom prst="curvedConnector3">
            <a:avLst>
              <a:gd name="adj1" fmla="val 50000"/>
            </a:avLst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6BA50DB-7014-4A1E-BBCB-549FD717AD1D}"/>
              </a:ext>
            </a:extLst>
          </p:cNvPr>
          <p:cNvSpPr/>
          <p:nvPr/>
        </p:nvSpPr>
        <p:spPr>
          <a:xfrm>
            <a:off x="7695742" y="2375676"/>
            <a:ext cx="1399803" cy="985014"/>
          </a:xfrm>
          <a:prstGeom prst="roundRect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E33A104-84D8-437F-8210-F1FAA5F644B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418" y="2403986"/>
            <a:ext cx="940996" cy="940996"/>
          </a:xfrm>
          <a:prstGeom prst="rect">
            <a:avLst/>
          </a:prstGeom>
        </p:spPr>
      </p:pic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9494F09C-FD01-4FDE-B53E-7B64BE84D28F}"/>
              </a:ext>
            </a:extLst>
          </p:cNvPr>
          <p:cNvCxnSpPr>
            <a:cxnSpLocks/>
            <a:stCxn id="1032" idx="0"/>
            <a:endCxn id="10" idx="1"/>
          </p:cNvCxnSpPr>
          <p:nvPr/>
        </p:nvCxnSpPr>
        <p:spPr>
          <a:xfrm rot="5400000" flipH="1" flipV="1">
            <a:off x="7015111" y="2896036"/>
            <a:ext cx="708484" cy="652778"/>
          </a:xfrm>
          <a:prstGeom prst="curvedConnector2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0324458-D490-4D65-80FB-C2AFD4FA8A23}"/>
              </a:ext>
            </a:extLst>
          </p:cNvPr>
          <p:cNvCxnSpPr>
            <a:cxnSpLocks/>
            <a:stCxn id="57" idx="3"/>
            <a:endCxn id="10" idx="0"/>
          </p:cNvCxnSpPr>
          <p:nvPr/>
        </p:nvCxnSpPr>
        <p:spPr>
          <a:xfrm>
            <a:off x="7491706" y="1879378"/>
            <a:ext cx="903938" cy="496298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86401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1E4AD-80C0-4C4E-B3DF-4267A4185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971"/>
            <a:ext cx="10515600" cy="671937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badi" panose="020B0604020104020204" pitchFamily="34" charset="0"/>
              </a:rPr>
              <a:t>Framework of Research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86E49F-4A42-4CBB-8680-7FC72F10DE76}"/>
              </a:ext>
            </a:extLst>
          </p:cNvPr>
          <p:cNvSpPr txBox="1"/>
          <p:nvPr/>
        </p:nvSpPr>
        <p:spPr>
          <a:xfrm>
            <a:off x="4242953" y="1050304"/>
            <a:ext cx="3588329" cy="919401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Human-Computer Interaction [1]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3A1D01-C433-487A-B619-11CDDA59510E}"/>
              </a:ext>
            </a:extLst>
          </p:cNvPr>
          <p:cNvSpPr txBox="1"/>
          <p:nvPr/>
        </p:nvSpPr>
        <p:spPr>
          <a:xfrm>
            <a:off x="631245" y="1930059"/>
            <a:ext cx="3117274" cy="1081980"/>
          </a:xfrm>
          <a:prstGeom prst="ellipse">
            <a:avLst/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User Customization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665FED-E879-4C17-A95F-089D296CA727}"/>
              </a:ext>
            </a:extLst>
          </p:cNvPr>
          <p:cNvSpPr txBox="1"/>
          <p:nvPr/>
        </p:nvSpPr>
        <p:spPr>
          <a:xfrm>
            <a:off x="9050483" y="3315770"/>
            <a:ext cx="2441866" cy="2510195"/>
          </a:xfrm>
          <a:prstGeom prst="ellipse">
            <a:avLst/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Knowledge-driven human–computer interaction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BA4200-9C1B-439C-BA24-3B1D749BBAF8}"/>
              </a:ext>
            </a:extLst>
          </p:cNvPr>
          <p:cNvSpPr txBox="1"/>
          <p:nvPr/>
        </p:nvSpPr>
        <p:spPr>
          <a:xfrm>
            <a:off x="4530434" y="5281507"/>
            <a:ext cx="3013365" cy="1081980"/>
          </a:xfrm>
          <a:prstGeom prst="ellipse">
            <a:avLst/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Embedded Computation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0EFAED-4B2F-4DE5-97D5-F71EF4A9810F}"/>
              </a:ext>
            </a:extLst>
          </p:cNvPr>
          <p:cNvSpPr txBox="1"/>
          <p:nvPr/>
        </p:nvSpPr>
        <p:spPr>
          <a:xfrm>
            <a:off x="3032844" y="3859539"/>
            <a:ext cx="2647951" cy="1081980"/>
          </a:xfrm>
          <a:prstGeom prst="ellipse">
            <a:avLst/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Augmented Reality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3156EE-A71D-4CF8-9625-61A8B9195CA3}"/>
              </a:ext>
            </a:extLst>
          </p:cNvPr>
          <p:cNvSpPr txBox="1"/>
          <p:nvPr/>
        </p:nvSpPr>
        <p:spPr>
          <a:xfrm>
            <a:off x="6496484" y="3784067"/>
            <a:ext cx="2441866" cy="1081980"/>
          </a:xfrm>
          <a:prstGeom prst="ellipse">
            <a:avLst/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Social Computing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C5F75B-3643-470E-B443-FFBEDC1ADB31}"/>
              </a:ext>
            </a:extLst>
          </p:cNvPr>
          <p:cNvSpPr txBox="1"/>
          <p:nvPr/>
        </p:nvSpPr>
        <p:spPr>
          <a:xfrm>
            <a:off x="460657" y="3272887"/>
            <a:ext cx="2441866" cy="2034123"/>
          </a:xfrm>
          <a:prstGeom prst="ellipse">
            <a:avLst/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Emotions and human-computer interaction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D2187E-B074-4128-A567-BA0D8B1C0D2B}"/>
              </a:ext>
            </a:extLst>
          </p:cNvPr>
          <p:cNvSpPr txBox="1"/>
          <p:nvPr/>
        </p:nvSpPr>
        <p:spPr>
          <a:xfrm>
            <a:off x="8336107" y="1828362"/>
            <a:ext cx="3418617" cy="108198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Brain–Computer interfaces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A4DE025A-603B-4988-AE0D-3194E9967A53}"/>
              </a:ext>
            </a:extLst>
          </p:cNvPr>
          <p:cNvCxnSpPr>
            <a:cxnSpLocks/>
            <a:stCxn id="7" idx="2"/>
            <a:endCxn id="17" idx="7"/>
          </p:cNvCxnSpPr>
          <p:nvPr/>
        </p:nvCxnSpPr>
        <p:spPr>
          <a:xfrm rot="5400000">
            <a:off x="3490483" y="1024142"/>
            <a:ext cx="1601072" cy="3492198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313CBC8E-619F-4FFC-B012-A3425D4CF06A}"/>
              </a:ext>
            </a:extLst>
          </p:cNvPr>
          <p:cNvCxnSpPr>
            <a:stCxn id="7" idx="2"/>
            <a:endCxn id="15" idx="0"/>
          </p:cNvCxnSpPr>
          <p:nvPr/>
        </p:nvCxnSpPr>
        <p:spPr>
          <a:xfrm rot="5400000">
            <a:off x="4252052" y="2074473"/>
            <a:ext cx="1889834" cy="1680298"/>
          </a:xfrm>
          <a:prstGeom prst="curvedConnector3">
            <a:avLst/>
          </a:prstGeom>
          <a:ln w="571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36D07B3F-74CB-453D-95BB-869E28B4F193}"/>
              </a:ext>
            </a:extLst>
          </p:cNvPr>
          <p:cNvCxnSpPr>
            <a:stCxn id="7" idx="2"/>
            <a:endCxn id="14" idx="0"/>
          </p:cNvCxnSpPr>
          <p:nvPr/>
        </p:nvCxnSpPr>
        <p:spPr>
          <a:xfrm rot="5400000">
            <a:off x="4381217" y="3625606"/>
            <a:ext cx="3311802" cy="1"/>
          </a:xfrm>
          <a:prstGeom prst="curvedConnector3">
            <a:avLst/>
          </a:prstGeom>
          <a:ln w="571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9FA6FA19-45D6-4CEE-9130-4D552B986686}"/>
              </a:ext>
            </a:extLst>
          </p:cNvPr>
          <p:cNvCxnSpPr>
            <a:stCxn id="7" idx="2"/>
            <a:endCxn id="16" idx="0"/>
          </p:cNvCxnSpPr>
          <p:nvPr/>
        </p:nvCxnSpPr>
        <p:spPr>
          <a:xfrm rot="16200000" flipH="1">
            <a:off x="5970086" y="2036736"/>
            <a:ext cx="1814362" cy="1680299"/>
          </a:xfrm>
          <a:prstGeom prst="curvedConnector3">
            <a:avLst/>
          </a:prstGeom>
          <a:ln w="571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0EEE5C5B-39C9-4A9C-A9EB-147FD1FADC9A}"/>
              </a:ext>
            </a:extLst>
          </p:cNvPr>
          <p:cNvCxnSpPr>
            <a:stCxn id="7" idx="2"/>
            <a:endCxn id="13" idx="1"/>
          </p:cNvCxnSpPr>
          <p:nvPr/>
        </p:nvCxnSpPr>
        <p:spPr>
          <a:xfrm rot="16200000" flipH="1">
            <a:off x="6865765" y="1141058"/>
            <a:ext cx="1713675" cy="3370968"/>
          </a:xfrm>
          <a:prstGeom prst="curvedConnector3">
            <a:avLst/>
          </a:prstGeom>
          <a:ln w="571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D06E44A8-9983-4DFF-A3E3-7E42F5499CEC}"/>
              </a:ext>
            </a:extLst>
          </p:cNvPr>
          <p:cNvCxnSpPr>
            <a:stCxn id="7" idx="2"/>
            <a:endCxn id="18" idx="2"/>
          </p:cNvCxnSpPr>
          <p:nvPr/>
        </p:nvCxnSpPr>
        <p:spPr>
          <a:xfrm rot="16200000" flipH="1">
            <a:off x="6986789" y="1020033"/>
            <a:ext cx="399647" cy="2298989"/>
          </a:xfrm>
          <a:prstGeom prst="curvedConnector2">
            <a:avLst/>
          </a:prstGeom>
          <a:ln w="571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6528CD52-52BE-4D7C-8C14-31E41C9575E9}"/>
              </a:ext>
            </a:extLst>
          </p:cNvPr>
          <p:cNvCxnSpPr>
            <a:stCxn id="7" idx="2"/>
            <a:endCxn id="12" idx="6"/>
          </p:cNvCxnSpPr>
          <p:nvPr/>
        </p:nvCxnSpPr>
        <p:spPr>
          <a:xfrm rot="5400000">
            <a:off x="4642147" y="1076078"/>
            <a:ext cx="501344" cy="2288599"/>
          </a:xfrm>
          <a:prstGeom prst="curvedConnector2">
            <a:avLst/>
          </a:prstGeom>
          <a:ln w="571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C7D2DD-886F-4256-8709-39FD09E60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98F96-A5E5-46D8-8CE3-9C7417A954D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30026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1E4AD-80C0-4C4E-B3DF-4267A4185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1937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Problem Resolution leveraging EEG-based BCI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E254490F-9AF8-4560-97BB-D1FA6C99CE51}"/>
              </a:ext>
            </a:extLst>
          </p:cNvPr>
          <p:cNvSpPr txBox="1">
            <a:spLocks/>
          </p:cNvSpPr>
          <p:nvPr/>
        </p:nvSpPr>
        <p:spPr>
          <a:xfrm>
            <a:off x="327947" y="1071690"/>
            <a:ext cx="11157471" cy="5284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/>
              <a:t>Problem Statement</a:t>
            </a:r>
          </a:p>
          <a:p>
            <a:pPr marL="457200" lvl="1" indent="0">
              <a:buNone/>
            </a:pPr>
            <a:r>
              <a:rPr lang="en-US" sz="2200" dirty="0"/>
              <a:t>Consequences of the coming of the millennial age [2][3][4][5]:</a:t>
            </a:r>
          </a:p>
          <a:p>
            <a:pPr lvl="1"/>
            <a:r>
              <a:rPr lang="en-US" sz="2200" dirty="0"/>
              <a:t>Shorter attention spans</a:t>
            </a:r>
          </a:p>
          <a:p>
            <a:pPr lvl="1"/>
            <a:r>
              <a:rPr lang="en-US" sz="2200" dirty="0"/>
              <a:t>Dopamine addiction</a:t>
            </a:r>
          </a:p>
          <a:p>
            <a:pPr lvl="1"/>
            <a:r>
              <a:rPr lang="en-US" sz="2200" dirty="0"/>
              <a:t>Short-lived focus</a:t>
            </a:r>
          </a:p>
          <a:p>
            <a:pPr lvl="1"/>
            <a:r>
              <a:rPr lang="en-US" sz="2200" dirty="0"/>
              <a:t>ADHD</a:t>
            </a:r>
          </a:p>
          <a:p>
            <a:pPr lvl="1"/>
            <a:r>
              <a:rPr lang="en-US" sz="2200" dirty="0"/>
              <a:t>Neurophysiological problems and consequent effects</a:t>
            </a:r>
          </a:p>
          <a:p>
            <a:pPr marL="0" indent="0">
              <a:buNone/>
            </a:pPr>
            <a:r>
              <a:rPr lang="en-US" sz="2200" b="1" dirty="0"/>
              <a:t>Problem Solution</a:t>
            </a:r>
          </a:p>
          <a:p>
            <a:pPr marL="457200" lvl="1" indent="0">
              <a:buNone/>
            </a:pPr>
            <a:r>
              <a:rPr lang="en-US" sz="2200" dirty="0"/>
              <a:t>Cognitive training through: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Induced Self-awareness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Reiterated Reinforcement</a:t>
            </a:r>
          </a:p>
          <a:p>
            <a:pPr marL="457200" lvl="1" indent="0">
              <a:buNone/>
            </a:pPr>
            <a:r>
              <a:rPr lang="en-US" sz="2200" b="1" dirty="0"/>
              <a:t>Main Objective</a:t>
            </a:r>
            <a:r>
              <a:rPr lang="en-US" sz="2200" dirty="0"/>
              <a:t>: Bring the aspect of </a:t>
            </a:r>
            <a:r>
              <a:rPr lang="en-US" sz="2200" b="1" dirty="0"/>
              <a:t>Cognitive Training </a:t>
            </a:r>
            <a:r>
              <a:rPr lang="en-US" sz="2200" dirty="0"/>
              <a:t>to commercial products and provide a research standpoint along the way</a:t>
            </a:r>
            <a:endParaRPr lang="en-US" sz="2200" b="1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2C0812-28DE-4433-84BA-EE92D081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98F96-A5E5-46D8-8CE3-9C7417A954D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77023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1E4AD-80C0-4C4E-B3DF-4267A4185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261"/>
            <a:ext cx="10515600" cy="633575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badi" panose="020B0604020104020204" pitchFamily="34" charset="0"/>
              </a:rPr>
              <a:t>Solution Streams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4EE2163E-9631-4C00-9921-D2F9CAB14118}"/>
              </a:ext>
            </a:extLst>
          </p:cNvPr>
          <p:cNvSpPr txBox="1">
            <a:spLocks/>
          </p:cNvSpPr>
          <p:nvPr/>
        </p:nvSpPr>
        <p:spPr>
          <a:xfrm>
            <a:off x="6511636" y="1265582"/>
            <a:ext cx="4842164" cy="276023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/>
              <a:t>Specialized Control Training</a:t>
            </a:r>
          </a:p>
          <a:p>
            <a:pPr marL="0" indent="0">
              <a:buNone/>
            </a:pPr>
            <a:r>
              <a:rPr lang="en-US" sz="2200" dirty="0"/>
              <a:t>An environment in which user enters for self-developmental purposes and self-improvement pertaining more to </a:t>
            </a:r>
            <a:r>
              <a:rPr lang="en-US" sz="2200" b="1" dirty="0"/>
              <a:t>Cognitive Training</a:t>
            </a:r>
            <a:endParaRPr lang="en-US" sz="22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17652DA-49A5-45F3-A376-D71A4791F22D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6096000" y="872836"/>
            <a:ext cx="2836718" cy="392746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7A5F18A8-6754-4C2B-A7B3-E35B757F4B5E}"/>
              </a:ext>
            </a:extLst>
          </p:cNvPr>
          <p:cNvSpPr txBox="1">
            <a:spLocks/>
          </p:cNvSpPr>
          <p:nvPr/>
        </p:nvSpPr>
        <p:spPr>
          <a:xfrm>
            <a:off x="976220" y="1262407"/>
            <a:ext cx="4842164" cy="276023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/>
              <a:t>Entertainment Incentivized Training</a:t>
            </a:r>
          </a:p>
          <a:p>
            <a:pPr marL="0" indent="0">
              <a:buNone/>
            </a:pPr>
            <a:r>
              <a:rPr lang="en-US" sz="2200" dirty="0"/>
              <a:t>An environment with multiple games and mini-games interactable and playable employing the components of previously mentioned BCI</a:t>
            </a:r>
          </a:p>
          <a:p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4D2B8D6-5494-409C-A9C8-50F1FCAA2E85}"/>
              </a:ext>
            </a:extLst>
          </p:cNvPr>
          <p:cNvCxnSpPr>
            <a:cxnSpLocks/>
            <a:stCxn id="2" idx="2"/>
            <a:endCxn id="18" idx="0"/>
          </p:cNvCxnSpPr>
          <p:nvPr/>
        </p:nvCxnSpPr>
        <p:spPr>
          <a:xfrm flipH="1">
            <a:off x="3397302" y="872836"/>
            <a:ext cx="2698698" cy="389571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D0FA1AF-97F6-4165-928D-618FE52FDE69}"/>
              </a:ext>
            </a:extLst>
          </p:cNvPr>
          <p:cNvSpPr txBox="1"/>
          <p:nvPr/>
        </p:nvSpPr>
        <p:spPr>
          <a:xfrm>
            <a:off x="1330036" y="5261769"/>
            <a:ext cx="5333999" cy="110799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Induced Self-awareness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Reiterated Reinforcement</a:t>
            </a:r>
          </a:p>
          <a:p>
            <a:endParaRPr lang="en-US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112F3A13-A00E-4A70-8EC3-625D3423D054}"/>
              </a:ext>
            </a:extLst>
          </p:cNvPr>
          <p:cNvCxnSpPr>
            <a:stCxn id="18" idx="2"/>
            <a:endCxn id="26" idx="1"/>
          </p:cNvCxnSpPr>
          <p:nvPr/>
        </p:nvCxnSpPr>
        <p:spPr>
          <a:xfrm rot="5400000">
            <a:off x="1467104" y="3885569"/>
            <a:ext cx="1793130" cy="2067266"/>
          </a:xfrm>
          <a:prstGeom prst="bentConnector4">
            <a:avLst>
              <a:gd name="adj1" fmla="val 34552"/>
              <a:gd name="adj2" fmla="val 111058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F954C94-5C43-4F11-B316-A9DC70F05A6C}"/>
              </a:ext>
            </a:extLst>
          </p:cNvPr>
          <p:cNvSpPr txBox="1"/>
          <p:nvPr/>
        </p:nvSpPr>
        <p:spPr>
          <a:xfrm>
            <a:off x="9210335" y="4949979"/>
            <a:ext cx="2318405" cy="1225868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  <a:ln w="3175">
            <a:solidFill>
              <a:schemeClr val="bg1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sz="2200" dirty="0"/>
              <a:t>Continuous Background Monitoring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392EE435-959F-4D8A-871B-D521D313EBD3}"/>
              </a:ext>
            </a:extLst>
          </p:cNvPr>
          <p:cNvCxnSpPr>
            <a:stCxn id="8" idx="2"/>
            <a:endCxn id="26" idx="0"/>
          </p:cNvCxnSpPr>
          <p:nvPr/>
        </p:nvCxnSpPr>
        <p:spPr>
          <a:xfrm rot="5400000">
            <a:off x="5846899" y="2175949"/>
            <a:ext cx="1235957" cy="4935682"/>
          </a:xfrm>
          <a:prstGeom prst="bentConnector3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6548322-44C2-4DD5-AD22-9A76B16A4859}"/>
              </a:ext>
            </a:extLst>
          </p:cNvPr>
          <p:cNvCxnSpPr>
            <a:cxnSpLocks/>
            <a:stCxn id="38" idx="1"/>
            <a:endCxn id="26" idx="3"/>
          </p:cNvCxnSpPr>
          <p:nvPr/>
        </p:nvCxnSpPr>
        <p:spPr>
          <a:xfrm rot="10800000" flipV="1">
            <a:off x="6664035" y="5562913"/>
            <a:ext cx="2546300" cy="252854"/>
          </a:xfrm>
          <a:prstGeom prst="bentConnector3">
            <a:avLst/>
          </a:prstGeom>
          <a:ln w="38100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28DD31-FBB2-4002-8DF3-607869802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98F96-A5E5-46D8-8CE3-9C7417A954D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10703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1E4AD-80C0-4C4E-B3DF-4267A4185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82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badi" panose="020B0604020104020204" pitchFamily="34" charset="0"/>
              </a:rPr>
              <a:t>Summarizing Development Modules</a:t>
            </a:r>
          </a:p>
        </p:txBody>
      </p:sp>
      <p:sp>
        <p:nvSpPr>
          <p:cNvPr id="3" name="Content Placeholder 2" descr="sdskdj">
            <a:extLst>
              <a:ext uri="{FF2B5EF4-FFF2-40B4-BE49-F238E27FC236}">
                <a16:creationId xmlns:a16="http://schemas.microsoft.com/office/drawing/2014/main" id="{41F1D432-1BA3-402A-A4B8-1429C9D35D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54597" y="2351225"/>
            <a:ext cx="2147448" cy="1517928"/>
          </a:xfrm>
          <a:solidFill>
            <a:schemeClr val="tx1">
              <a:lumMod val="25000"/>
              <a:lumOff val="75000"/>
            </a:schemeClr>
          </a:solidFill>
          <a:ln>
            <a:solidFill>
              <a:schemeClr val="bg1">
                <a:lumMod val="25000"/>
              </a:schemeClr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400" b="1" dirty="0"/>
              <a:t>5</a:t>
            </a:r>
          </a:p>
          <a:p>
            <a:pPr marL="0" indent="0" algn="ctr">
              <a:buNone/>
            </a:pPr>
            <a:r>
              <a:rPr lang="en-US" sz="2400" dirty="0"/>
              <a:t>EEG Feature Extraction</a:t>
            </a:r>
          </a:p>
        </p:txBody>
      </p:sp>
      <p:sp>
        <p:nvSpPr>
          <p:cNvPr id="15" name="Content Placeholder 2" descr="sdskdj">
            <a:extLst>
              <a:ext uri="{FF2B5EF4-FFF2-40B4-BE49-F238E27FC236}">
                <a16:creationId xmlns:a16="http://schemas.microsoft.com/office/drawing/2014/main" id="{9483DD93-D334-44B9-936F-B8819A2B35D3}"/>
              </a:ext>
            </a:extLst>
          </p:cNvPr>
          <p:cNvSpPr txBox="1">
            <a:spLocks/>
          </p:cNvSpPr>
          <p:nvPr/>
        </p:nvSpPr>
        <p:spPr>
          <a:xfrm>
            <a:off x="4934723" y="2351225"/>
            <a:ext cx="2147448" cy="151792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bg1">
                <a:lumMod val="25000"/>
              </a:schemeClr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3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Specialized Control Training</a:t>
            </a:r>
          </a:p>
        </p:txBody>
      </p:sp>
      <p:sp>
        <p:nvSpPr>
          <p:cNvPr id="16" name="Content Placeholder 2" descr="sdskdj">
            <a:extLst>
              <a:ext uri="{FF2B5EF4-FFF2-40B4-BE49-F238E27FC236}">
                <a16:creationId xmlns:a16="http://schemas.microsoft.com/office/drawing/2014/main" id="{1B4F9604-FD2D-4917-A21E-EE0753DB7D9A}"/>
              </a:ext>
            </a:extLst>
          </p:cNvPr>
          <p:cNvSpPr txBox="1">
            <a:spLocks/>
          </p:cNvSpPr>
          <p:nvPr/>
        </p:nvSpPr>
        <p:spPr>
          <a:xfrm>
            <a:off x="4919309" y="4054484"/>
            <a:ext cx="2147448" cy="151792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bg1">
                <a:lumMod val="25000"/>
              </a:schemeClr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4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Entertainment Incentivized Training</a:t>
            </a:r>
          </a:p>
        </p:txBody>
      </p:sp>
      <p:sp>
        <p:nvSpPr>
          <p:cNvPr id="17" name="Content Placeholder 2" descr="sdskdj">
            <a:extLst>
              <a:ext uri="{FF2B5EF4-FFF2-40B4-BE49-F238E27FC236}">
                <a16:creationId xmlns:a16="http://schemas.microsoft.com/office/drawing/2014/main" id="{FC0CEC5B-1870-4720-9980-D2122A1C837A}"/>
              </a:ext>
            </a:extLst>
          </p:cNvPr>
          <p:cNvSpPr txBox="1">
            <a:spLocks/>
          </p:cNvSpPr>
          <p:nvPr/>
        </p:nvSpPr>
        <p:spPr>
          <a:xfrm>
            <a:off x="7254597" y="4051396"/>
            <a:ext cx="2147448" cy="151792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bg1">
                <a:lumMod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6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Database Handling</a:t>
            </a:r>
          </a:p>
        </p:txBody>
      </p:sp>
      <p:sp>
        <p:nvSpPr>
          <p:cNvPr id="20" name="Content Placeholder 2" descr="sdskdj">
            <a:extLst>
              <a:ext uri="{FF2B5EF4-FFF2-40B4-BE49-F238E27FC236}">
                <a16:creationId xmlns:a16="http://schemas.microsoft.com/office/drawing/2014/main" id="{A05D7877-2901-4874-9A24-7CC6A991914B}"/>
              </a:ext>
            </a:extLst>
          </p:cNvPr>
          <p:cNvSpPr txBox="1">
            <a:spLocks/>
          </p:cNvSpPr>
          <p:nvPr/>
        </p:nvSpPr>
        <p:spPr>
          <a:xfrm>
            <a:off x="2584021" y="4051396"/>
            <a:ext cx="2147448" cy="151792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bg1">
                <a:lumMod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2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User Analytics and Statistics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CFAF2C-46A0-4303-BADD-34AB30E43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7398F96-A5E5-46D8-8CE3-9C7417A954D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Content Placeholder 2" descr="sdskdj">
            <a:extLst>
              <a:ext uri="{FF2B5EF4-FFF2-40B4-BE49-F238E27FC236}">
                <a16:creationId xmlns:a16="http://schemas.microsoft.com/office/drawing/2014/main" id="{031DC47D-4BF8-435C-B02B-BBF326FAEEBE}"/>
              </a:ext>
            </a:extLst>
          </p:cNvPr>
          <p:cNvSpPr txBox="1">
            <a:spLocks/>
          </p:cNvSpPr>
          <p:nvPr/>
        </p:nvSpPr>
        <p:spPr>
          <a:xfrm>
            <a:off x="9843654" y="1605532"/>
            <a:ext cx="1510146" cy="17040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25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Machine Learning on waves</a:t>
            </a:r>
          </a:p>
          <a:p>
            <a:r>
              <a:rPr lang="en-US" sz="2000" dirty="0"/>
              <a:t>Attribute Extraction </a:t>
            </a:r>
          </a:p>
        </p:txBody>
      </p:sp>
      <p:sp>
        <p:nvSpPr>
          <p:cNvPr id="11" name="Content Placeholder 2" descr="sdskdj">
            <a:extLst>
              <a:ext uri="{FF2B5EF4-FFF2-40B4-BE49-F238E27FC236}">
                <a16:creationId xmlns:a16="http://schemas.microsoft.com/office/drawing/2014/main" id="{F6E28FDA-F45F-4244-ACAA-53120EAB6DFB}"/>
              </a:ext>
            </a:extLst>
          </p:cNvPr>
          <p:cNvSpPr txBox="1">
            <a:spLocks/>
          </p:cNvSpPr>
          <p:nvPr/>
        </p:nvSpPr>
        <p:spPr>
          <a:xfrm>
            <a:off x="4960830" y="1106079"/>
            <a:ext cx="1813139" cy="9989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25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Attention monitoring book reader</a:t>
            </a:r>
          </a:p>
        </p:txBody>
      </p:sp>
      <p:sp>
        <p:nvSpPr>
          <p:cNvPr id="13" name="Content Placeholder 2" descr="sdskdj">
            <a:extLst>
              <a:ext uri="{FF2B5EF4-FFF2-40B4-BE49-F238E27FC236}">
                <a16:creationId xmlns:a16="http://schemas.microsoft.com/office/drawing/2014/main" id="{07498700-376D-4EBA-8086-E5C5C9C41730}"/>
              </a:ext>
            </a:extLst>
          </p:cNvPr>
          <p:cNvSpPr txBox="1">
            <a:spLocks/>
          </p:cNvSpPr>
          <p:nvPr/>
        </p:nvSpPr>
        <p:spPr>
          <a:xfrm>
            <a:off x="5022275" y="5859261"/>
            <a:ext cx="1690248" cy="6796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25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Games and mini-games </a:t>
            </a:r>
          </a:p>
        </p:txBody>
      </p:sp>
      <p:sp>
        <p:nvSpPr>
          <p:cNvPr id="14" name="Content Placeholder 2" descr="sdskdj">
            <a:extLst>
              <a:ext uri="{FF2B5EF4-FFF2-40B4-BE49-F238E27FC236}">
                <a16:creationId xmlns:a16="http://schemas.microsoft.com/office/drawing/2014/main" id="{234FF2E4-CDBA-4A74-9E94-7D04D50A35C8}"/>
              </a:ext>
            </a:extLst>
          </p:cNvPr>
          <p:cNvSpPr txBox="1">
            <a:spLocks/>
          </p:cNvSpPr>
          <p:nvPr/>
        </p:nvSpPr>
        <p:spPr>
          <a:xfrm>
            <a:off x="685944" y="5027815"/>
            <a:ext cx="1690248" cy="10830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25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Progress and stats reporting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F60A50-5EC7-44E4-95A0-13EF16D2B375}"/>
              </a:ext>
            </a:extLst>
          </p:cNvPr>
          <p:cNvCxnSpPr>
            <a:cxnSpLocks/>
          </p:cNvCxnSpPr>
          <p:nvPr/>
        </p:nvCxnSpPr>
        <p:spPr>
          <a:xfrm flipV="1">
            <a:off x="-5112330" y="-5808420"/>
            <a:ext cx="27714" cy="1030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 descr="sdskdj">
            <a:extLst>
              <a:ext uri="{FF2B5EF4-FFF2-40B4-BE49-F238E27FC236}">
                <a16:creationId xmlns:a16="http://schemas.microsoft.com/office/drawing/2014/main" id="{FF05B515-662F-4813-9CBB-8B5341BC7531}"/>
              </a:ext>
            </a:extLst>
          </p:cNvPr>
          <p:cNvSpPr txBox="1">
            <a:spLocks/>
          </p:cNvSpPr>
          <p:nvPr/>
        </p:nvSpPr>
        <p:spPr>
          <a:xfrm>
            <a:off x="2586234" y="2327569"/>
            <a:ext cx="2147448" cy="151792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bg1">
                <a:lumMod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1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Account Handling </a:t>
            </a:r>
          </a:p>
        </p:txBody>
      </p:sp>
      <p:sp>
        <p:nvSpPr>
          <p:cNvPr id="41" name="Content Placeholder 2" descr="sdskdj">
            <a:extLst>
              <a:ext uri="{FF2B5EF4-FFF2-40B4-BE49-F238E27FC236}">
                <a16:creationId xmlns:a16="http://schemas.microsoft.com/office/drawing/2014/main" id="{72250901-2E5F-42F7-9F40-8FB47119389F}"/>
              </a:ext>
            </a:extLst>
          </p:cNvPr>
          <p:cNvSpPr txBox="1">
            <a:spLocks/>
          </p:cNvSpPr>
          <p:nvPr/>
        </p:nvSpPr>
        <p:spPr>
          <a:xfrm>
            <a:off x="9765572" y="5162550"/>
            <a:ext cx="1988277" cy="10830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25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Database storage and management</a:t>
            </a:r>
          </a:p>
        </p:txBody>
      </p:sp>
      <p:sp>
        <p:nvSpPr>
          <p:cNvPr id="42" name="Content Placeholder 2" descr="sdskdj">
            <a:extLst>
              <a:ext uri="{FF2B5EF4-FFF2-40B4-BE49-F238E27FC236}">
                <a16:creationId xmlns:a16="http://schemas.microsoft.com/office/drawing/2014/main" id="{C9A361A0-7419-4B69-901C-7FF63178BA86}"/>
              </a:ext>
            </a:extLst>
          </p:cNvPr>
          <p:cNvSpPr txBox="1">
            <a:spLocks/>
          </p:cNvSpPr>
          <p:nvPr/>
        </p:nvSpPr>
        <p:spPr>
          <a:xfrm>
            <a:off x="337865" y="1605531"/>
            <a:ext cx="2047328" cy="9989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25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User profiling and access management</a:t>
            </a:r>
          </a:p>
        </p:txBody>
      </p:sp>
    </p:spTree>
    <p:extLst>
      <p:ext uri="{BB962C8B-B14F-4D97-AF65-F5344CB8AC3E}">
        <p14:creationId xmlns:p14="http://schemas.microsoft.com/office/powerpoint/2010/main" val="27295933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1E4AD-80C0-4C4E-B3DF-4267A4185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82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badi" panose="020B0604020104020204" pitchFamily="34" charset="0"/>
              </a:rPr>
              <a:t>Technologies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E0F84565-6E49-4296-A99D-2E1E19B771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1482141"/>
              </p:ext>
            </p:extLst>
          </p:nvPr>
        </p:nvGraphicFramePr>
        <p:xfrm>
          <a:off x="2032000" y="107870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0735022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1E4AD-80C0-4C4E-B3DF-4267A4185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82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badi" panose="020B0604020104020204" pitchFamily="34" charset="0"/>
              </a:rPr>
              <a:t>Tools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E0F84565-6E49-4296-A99D-2E1E19B771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2644705"/>
              </p:ext>
            </p:extLst>
          </p:nvPr>
        </p:nvGraphicFramePr>
        <p:xfrm>
          <a:off x="2032000" y="107870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9081320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1E4AD-80C0-4C4E-B3DF-4267A4185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82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badi" panose="020B0604020104020204" pitchFamily="34" charset="0"/>
              </a:rPr>
              <a:t>Mockups on the interface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745CA43-805F-41A2-9797-56277E0B77D6}"/>
              </a:ext>
            </a:extLst>
          </p:cNvPr>
          <p:cNvGrpSpPr/>
          <p:nvPr/>
        </p:nvGrpSpPr>
        <p:grpSpPr>
          <a:xfrm>
            <a:off x="1571367" y="1052943"/>
            <a:ext cx="2527644" cy="5015345"/>
            <a:chOff x="4832178" y="1052945"/>
            <a:chExt cx="2527644" cy="5015345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19AA653-E14E-4CD1-B753-2D2564ED2B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58" t="3026" r="23842" b="3437"/>
            <a:stretch/>
          </p:blipFill>
          <p:spPr>
            <a:xfrm>
              <a:off x="4832178" y="1052945"/>
              <a:ext cx="2527644" cy="5015345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E6BCC87B-E05E-4A25-ABA1-E2B1BCF37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3040" y="1486976"/>
              <a:ext cx="2245920" cy="3992747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A66E2D9-86E9-43A6-8375-304F0E6722B7}"/>
              </a:ext>
            </a:extLst>
          </p:cNvPr>
          <p:cNvGrpSpPr/>
          <p:nvPr/>
        </p:nvGrpSpPr>
        <p:grpSpPr>
          <a:xfrm>
            <a:off x="8092989" y="1052945"/>
            <a:ext cx="2527644" cy="5015345"/>
            <a:chOff x="8092989" y="1052945"/>
            <a:chExt cx="2527644" cy="501534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E5215B07-0E99-494B-85DC-8B78AF77F6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58" t="3026" r="23842" b="3437"/>
            <a:stretch/>
          </p:blipFill>
          <p:spPr>
            <a:xfrm>
              <a:off x="8092989" y="1052945"/>
              <a:ext cx="2527644" cy="5015345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C1F5174-D98F-42AA-9371-4E3362EFB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7715" y="1474423"/>
              <a:ext cx="2245920" cy="3992747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2C4644C-4C46-472A-AD00-B46ABE8A720B}"/>
              </a:ext>
            </a:extLst>
          </p:cNvPr>
          <p:cNvGrpSpPr/>
          <p:nvPr/>
        </p:nvGrpSpPr>
        <p:grpSpPr>
          <a:xfrm>
            <a:off x="4832178" y="1052942"/>
            <a:ext cx="2527644" cy="5015345"/>
            <a:chOff x="1571367" y="1052944"/>
            <a:chExt cx="2527644" cy="5015345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957BB9D2-ED8D-45EB-8083-BF5174357B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58" t="3026" r="23842" b="3437"/>
            <a:stretch/>
          </p:blipFill>
          <p:spPr>
            <a:xfrm>
              <a:off x="1571367" y="1052944"/>
              <a:ext cx="2527644" cy="501534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EBE3C2E-A7BB-4EBF-BDC2-B57FC3CCA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1971" y="1481422"/>
              <a:ext cx="2245919" cy="39927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617035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Custom 3">
      <a:dk1>
        <a:srgbClr val="262626"/>
      </a:dk1>
      <a:lt1>
        <a:srgbClr val="E7E6E6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badi Extra Light"/>
        <a:ea typeface=""/>
        <a:cs typeface=""/>
      </a:majorFont>
      <a:minorFont>
        <a:latin typeface="Abad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1337</TotalTime>
  <Words>600</Words>
  <Application>Microsoft Office PowerPoint</Application>
  <PresentationFormat>Widescreen</PresentationFormat>
  <Paragraphs>144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Abadi</vt:lpstr>
      <vt:lpstr>Abadi Extra Light</vt:lpstr>
      <vt:lpstr>Arial</vt:lpstr>
      <vt:lpstr>Calibri</vt:lpstr>
      <vt:lpstr>Office Theme</vt:lpstr>
      <vt:lpstr>Atom – Improving focus and attention Brain-Computer Interfacing using Electroencephalography</vt:lpstr>
      <vt:lpstr>Abstract Componentization</vt:lpstr>
      <vt:lpstr>Framework of Research</vt:lpstr>
      <vt:lpstr>Problem Resolution leveraging EEG-based BCI</vt:lpstr>
      <vt:lpstr>Solution Streams</vt:lpstr>
      <vt:lpstr>Summarizing Development Modules</vt:lpstr>
      <vt:lpstr>Technologies</vt:lpstr>
      <vt:lpstr>Tools</vt:lpstr>
      <vt:lpstr>Mockups on the interface</vt:lpstr>
      <vt:lpstr>Mockups on the interface</vt:lpstr>
      <vt:lpstr>Visualizing an example</vt:lpstr>
      <vt:lpstr>Our Learning</vt:lpstr>
      <vt:lpstr>Transitioning into Commercialization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Pathological study</dc:title>
  <dc:creator>faizan badar</dc:creator>
  <cp:lastModifiedBy>faizan badar</cp:lastModifiedBy>
  <cp:revision>70</cp:revision>
  <dcterms:created xsi:type="dcterms:W3CDTF">2019-09-04T05:40:53Z</dcterms:created>
  <dcterms:modified xsi:type="dcterms:W3CDTF">2019-10-03T19:16:18Z</dcterms:modified>
</cp:coreProperties>
</file>