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BF5-3118-5CE2-363B-46815E065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313E-B96D-6D42-2517-3A4B08EFE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5666-B1AE-9CA3-58A7-6328AC27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9789-88FA-9C0E-F2A9-C05BFFAE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5B076-ABAE-E15D-7916-F1D5F18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7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5DC9-AD5D-1F12-0976-1B3D1CD3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F60F2-CE1E-DED6-226C-DCE429619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13A4A-2835-5F53-305B-EA3A36B1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49A91-68A7-D9B2-383E-FB24A9EA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BD7E-A851-99F8-AC91-A84469F9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448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51A7B-019B-C571-9747-D800E3F0A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493B4-0B09-1DFA-679D-8EEF7C487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9FC1-0E88-ADEC-4594-F49016BB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4D34-7C5E-684E-D8EA-E2005700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C681-9BB4-D06F-6C56-B0B9BACB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34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8A8C-06CD-8AC1-CD2D-5420B7B1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45B5-E14F-1A85-4432-D4E6BE14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63DC-ECCD-03EF-CA19-727B43DC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87AB-5C7B-55BA-5CD9-3BBFF5E9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8FDE-6555-B229-9723-D9BB8C07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67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7EFE-E915-2DF6-D39A-6A80893A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962-7D6E-AA2D-B770-AF0C73E4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47D7-A1DB-BED5-3952-108932C0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AD9F-A4EA-562D-51E5-EAA75C7C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6663B-B1AA-D6AF-F1B2-BA562D7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061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9B3D-440F-CEC8-67F2-4453D8E9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4657-E0B9-E9B0-185F-31E89A807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D8FF-F882-B628-5415-6C5CDFA1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A6E9C-9FC3-0059-1BB0-4051DC5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C0E2E-2A77-8446-FE01-39824A22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FBD41-F091-18EF-C948-1ADE5224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247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E79-FA40-056C-F375-F101150D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D453-D800-18E6-98D6-A156C712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51D5-9C83-113A-B965-2B771692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635CA-6263-AA05-60C5-D443B750A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5CFC1-FDEF-4CA9-69E1-D593E399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4CB0D-AC4A-DD88-3C9E-9B469219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B2F50-ACA3-F760-1700-71550BA7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2749A-B74E-FDF8-FD5E-54ED8377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528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A120-E2A6-4558-D3FA-0D621FFF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E3D0A-EB34-531D-606A-861EBF6A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DBE76-A1C4-6472-B7D3-016F1B44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A32F5-28E2-0F30-3FA6-8D03F508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721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55B44-CFC8-B493-5FF9-0C144402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9E597-BC04-3047-682C-C5A4E2F5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D8E28-6536-ECCB-73D1-A54B3F86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046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E441-9B7E-7B9F-50DA-AA6238F6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DC7-FE17-FBF5-5799-E0A8D3108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F94C-F7B7-0E44-9CF0-3C073C113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C439-61A1-E8A0-07AF-71215E39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42B0B-4A0F-153A-A087-39A89506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AE4FD-38AB-D7B0-C7D9-400092A6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785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C0B9-D602-A013-F046-91AA0284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5B0E3-FD94-D3F7-126E-87F7CBDFC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AABB4-0857-7FEC-6AB1-0BAE3E5E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BA26-A414-1250-B0B0-184C5CF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068E-950D-047B-CA4D-490A7F4A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5E3D-F4A3-84C4-08BF-6124AA2E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840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83D34-0561-95B2-7155-C1894673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3C5EA-61A9-0C0D-9AB6-74D70D3D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3ED0-8990-8699-1275-79956189F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C0B8-D524-4CF1-97C4-4D251BB12833}" type="datetimeFigureOut">
              <a:rPr lang="en-MY" smtClean="0"/>
              <a:t>15/08/2023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B736-C4CA-4682-EE12-2FC42826F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8178-58B8-0DA7-E6CA-6AE6B81A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058B-9C55-4165-9C99-9F4513F176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535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ADCD-A983-03F0-F3E6-3CE5FF98A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Repository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BB4ED-79DB-65A8-1ED6-CFF1D4455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807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8AAA-AE90-9D36-52F2-489A8A3F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Merge</a:t>
            </a: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B6AC9-6F4B-401A-8814-B21EDAD9DC8B}"/>
              </a:ext>
            </a:extLst>
          </p:cNvPr>
          <p:cNvSpPr/>
          <p:nvPr/>
        </p:nvSpPr>
        <p:spPr>
          <a:xfrm>
            <a:off x="914400" y="1426128"/>
            <a:ext cx="2399251" cy="780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RepoRentasPortalStage3_BNMAdmin.tsr – PIC : Hari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A1E3486-5E53-6CAF-7D9C-CFC40492626C}"/>
              </a:ext>
            </a:extLst>
          </p:cNvPr>
          <p:cNvSpPr/>
          <p:nvPr/>
        </p:nvSpPr>
        <p:spPr>
          <a:xfrm>
            <a:off x="4261607" y="1816217"/>
            <a:ext cx="2734811" cy="34269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E223FB-053D-661D-8D99-0ED740AAA727}"/>
              </a:ext>
            </a:extLst>
          </p:cNvPr>
          <p:cNvSpPr/>
          <p:nvPr/>
        </p:nvSpPr>
        <p:spPr>
          <a:xfrm>
            <a:off x="8028263" y="1816217"/>
            <a:ext cx="2734811" cy="34269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2B7EA9-2027-2B6A-298D-09C8D424C268}"/>
              </a:ext>
            </a:extLst>
          </p:cNvPr>
          <p:cNvSpPr/>
          <p:nvPr/>
        </p:nvSpPr>
        <p:spPr>
          <a:xfrm>
            <a:off x="914400" y="2500634"/>
            <a:ext cx="2399251" cy="928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RepoRentasPortalStage3_BNMUser.tsr – PIC : </a:t>
            </a:r>
            <a:r>
              <a:rPr lang="en-MY" dirty="0" err="1"/>
              <a:t>Mustaqim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7EB06-E267-DC9C-D56A-A8C0586A9F73}"/>
              </a:ext>
            </a:extLst>
          </p:cNvPr>
          <p:cNvSpPr/>
          <p:nvPr/>
        </p:nvSpPr>
        <p:spPr>
          <a:xfrm>
            <a:off x="914399" y="3821901"/>
            <a:ext cx="2399252" cy="780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RepoRentasPortalStage3_FiAdmin_FiUser.tsr – PIC: Azizi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C822C-EE40-A019-EE00-2604B2EBBDB2}"/>
              </a:ext>
            </a:extLst>
          </p:cNvPr>
          <p:cNvSpPr/>
          <p:nvPr/>
        </p:nvSpPr>
        <p:spPr>
          <a:xfrm>
            <a:off x="914399" y="4703769"/>
            <a:ext cx="2399252" cy="82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RepoRentasPortalStage3_General.tsr – PIC : Faiz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2D7781-CEC8-8854-ECF3-17077F5275FC}"/>
              </a:ext>
            </a:extLst>
          </p:cNvPr>
          <p:cNvSpPr/>
          <p:nvPr/>
        </p:nvSpPr>
        <p:spPr>
          <a:xfrm>
            <a:off x="4430786" y="2171264"/>
            <a:ext cx="2399251" cy="515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RepoRentasPortalStage3_BNMAdminUser.tsr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53833-02B3-EB46-BEE0-9DE7B881D19F}"/>
              </a:ext>
            </a:extLst>
          </p:cNvPr>
          <p:cNvSpPr/>
          <p:nvPr/>
        </p:nvSpPr>
        <p:spPr>
          <a:xfrm>
            <a:off x="4430786" y="4188152"/>
            <a:ext cx="2399251" cy="711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RepoRentasPortalStage3_FiAdmin_FiUser_General.tsr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2F33BB-77BD-7D10-CD8E-F9440F39B3A0}"/>
              </a:ext>
            </a:extLst>
          </p:cNvPr>
          <p:cNvSpPr/>
          <p:nvPr/>
        </p:nvSpPr>
        <p:spPr>
          <a:xfrm>
            <a:off x="8249175" y="3171191"/>
            <a:ext cx="2399251" cy="515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RepoRentasPortalStage3_AllMerge.tsr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98F750-D425-7556-FAAA-60F66059FE3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313651" y="1816217"/>
            <a:ext cx="1117135" cy="61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0AF747-9076-BB37-636F-CCF8374DAE0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313651" y="2429073"/>
            <a:ext cx="1117135" cy="53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F91B7D-08F3-4224-10DF-7F4DD470D4A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313651" y="4211990"/>
            <a:ext cx="1117135" cy="33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253970-BDF9-E3B1-CAB4-FCCD0E2524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13651" y="4543662"/>
            <a:ext cx="1117135" cy="57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AC27BF-CEC3-D31A-48B2-0F74C492F59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830037" y="3429000"/>
            <a:ext cx="1419138" cy="111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29C67A-DBB0-F891-DCB3-112279E7CAA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830037" y="2429073"/>
            <a:ext cx="1419138" cy="99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50F3F1F-A29C-CFC0-F67A-936395E3530F}"/>
              </a:ext>
            </a:extLst>
          </p:cNvPr>
          <p:cNvSpPr/>
          <p:nvPr/>
        </p:nvSpPr>
        <p:spPr>
          <a:xfrm>
            <a:off x="8141959" y="5161030"/>
            <a:ext cx="2507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86AD08-D77D-3EDD-BE59-1D094C92F7C4}"/>
              </a:ext>
            </a:extLst>
          </p:cNvPr>
          <p:cNvSpPr/>
          <p:nvPr/>
        </p:nvSpPr>
        <p:spPr>
          <a:xfrm>
            <a:off x="3912301" y="5181211"/>
            <a:ext cx="3373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Merged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</a:t>
            </a:r>
          </a:p>
        </p:txBody>
      </p:sp>
    </p:spTree>
    <p:extLst>
      <p:ext uri="{BB962C8B-B14F-4D97-AF65-F5344CB8AC3E}">
        <p14:creationId xmlns:p14="http://schemas.microsoft.com/office/powerpoint/2010/main" val="419327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69A-56C1-FA85-1D87-A506C63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 1 (FAQ)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2446-1EEC-CD62-1451-2488B09E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Purpose of OR Merge</a:t>
            </a:r>
          </a:p>
          <a:p>
            <a:r>
              <a:rPr lang="en-MY" dirty="0"/>
              <a:t>To centralized OR for easier maintenance and reusability</a:t>
            </a:r>
          </a:p>
          <a:p>
            <a:r>
              <a:rPr lang="en-MY" dirty="0"/>
              <a:t>To ensure there are no duplicate element / object</a:t>
            </a:r>
          </a:p>
          <a:p>
            <a:r>
              <a:rPr lang="en-MY" dirty="0"/>
              <a:t>To group &amp; arrange the OR properly</a:t>
            </a:r>
          </a:p>
          <a:p>
            <a:r>
              <a:rPr lang="en-MY" dirty="0"/>
              <a:t>Reduce size of OR after merge</a:t>
            </a:r>
          </a:p>
          <a:p>
            <a:endParaRPr lang="en-MY" dirty="0"/>
          </a:p>
          <a:p>
            <a:pPr marL="0" indent="0">
              <a:buNone/>
            </a:pPr>
            <a:r>
              <a:rPr lang="en-MY" dirty="0"/>
              <a:t>2. Purpose of OR merge activity</a:t>
            </a:r>
          </a:p>
          <a:p>
            <a:r>
              <a:rPr lang="en-MY" dirty="0"/>
              <a:t>To test whether any existing script can work with the merged repo</a:t>
            </a:r>
          </a:p>
          <a:p>
            <a:r>
              <a:rPr lang="en-MY" dirty="0"/>
              <a:t>Checking how to move forward with duplicate element</a:t>
            </a:r>
          </a:p>
          <a:p>
            <a:r>
              <a:rPr lang="en-MY" dirty="0"/>
              <a:t>Checking if the naming convention, grouping and formatting is following our current framework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9622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69A-56C1-FA85-1D87-A506C63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 2 (FAQ)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2446-1EEC-CD62-1451-2488B09E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Why are we combining the OR 2 at a time?</a:t>
            </a:r>
          </a:p>
          <a:p>
            <a:r>
              <a:rPr lang="en-MY" dirty="0"/>
              <a:t>UFT can only merge 2 OR at 1 time</a:t>
            </a:r>
          </a:p>
          <a:p>
            <a:endParaRPr lang="en-MY" dirty="0"/>
          </a:p>
          <a:p>
            <a:pPr marL="0" indent="0">
              <a:buNone/>
            </a:pPr>
            <a:r>
              <a:rPr lang="en-MY" dirty="0"/>
              <a:t>4. Our approach for the OR checking</a:t>
            </a:r>
          </a:p>
          <a:p>
            <a:r>
              <a:rPr lang="en-MY" dirty="0"/>
              <a:t>We are doing Bottom-UP approach, in which we are checking each of the merged repo before we proceed to test the </a:t>
            </a:r>
            <a:r>
              <a:rPr lang="en-MY" dirty="0" err="1"/>
              <a:t>AllMerged</a:t>
            </a:r>
            <a:r>
              <a:rPr lang="en-MY" dirty="0"/>
              <a:t> repo</a:t>
            </a:r>
          </a:p>
          <a:p>
            <a:r>
              <a:rPr lang="en-MY" dirty="0"/>
              <a:t>In the long run, this will help to detect at which step of OR merge did the OR merge fail.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020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Object Repository</vt:lpstr>
      <vt:lpstr>OR Merge</vt:lpstr>
      <vt:lpstr>Frequently Asked Questions 1 (FAQ)</vt:lpstr>
      <vt:lpstr>Frequently Asked Questions 2 (FAQ)</vt:lpstr>
    </vt:vector>
  </TitlesOfParts>
  <Company>Bank Negara Malaysia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Repository</dc:title>
  <dc:creator>Faiz Misuari bin Mohamad Ali</dc:creator>
  <cp:lastModifiedBy>Faiz Misuari bin Mohamad Ali</cp:lastModifiedBy>
  <cp:revision>1</cp:revision>
  <dcterms:created xsi:type="dcterms:W3CDTF">2023-08-15T02:51:41Z</dcterms:created>
  <dcterms:modified xsi:type="dcterms:W3CDTF">2023-08-15T03:26:02Z</dcterms:modified>
</cp:coreProperties>
</file>