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D1665-BD05-42FD-A069-21B62B894BD2}" v="1" dt="2022-10-27T05:26:01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 Misuari bin Mohamad Ali" userId="aaee874f-b138-4d0f-931c-bce090e38f3e" providerId="ADAL" clId="{079D1665-BD05-42FD-A069-21B62B894BD2}"/>
    <pc:docChg chg="custSel addSld delSld modSld">
      <pc:chgData name="Faiz Misuari bin Mohamad Ali" userId="aaee874f-b138-4d0f-931c-bce090e38f3e" providerId="ADAL" clId="{079D1665-BD05-42FD-A069-21B62B894BD2}" dt="2022-10-27T06:26:55.043" v="2433" actId="20577"/>
      <pc:docMkLst>
        <pc:docMk/>
      </pc:docMkLst>
      <pc:sldChg chg="modSp mod">
        <pc:chgData name="Faiz Misuari bin Mohamad Ali" userId="aaee874f-b138-4d0f-931c-bce090e38f3e" providerId="ADAL" clId="{079D1665-BD05-42FD-A069-21B62B894BD2}" dt="2022-10-27T05:17:33.103" v="1010" actId="20577"/>
        <pc:sldMkLst>
          <pc:docMk/>
          <pc:sldMk cId="1459760539" sldId="257"/>
        </pc:sldMkLst>
        <pc:spChg chg="mod">
          <ac:chgData name="Faiz Misuari bin Mohamad Ali" userId="aaee874f-b138-4d0f-931c-bce090e38f3e" providerId="ADAL" clId="{079D1665-BD05-42FD-A069-21B62B894BD2}" dt="2022-10-27T05:17:33.103" v="1010" actId="20577"/>
          <ac:spMkLst>
            <pc:docMk/>
            <pc:sldMk cId="1459760539" sldId="257"/>
            <ac:spMk id="3" creationId="{AFDD7F4D-5D05-D007-1399-28C30524BFFE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5:17:05.165" v="998" actId="27636"/>
        <pc:sldMkLst>
          <pc:docMk/>
          <pc:sldMk cId="1948606985" sldId="258"/>
        </pc:sldMkLst>
        <pc:spChg chg="mod">
          <ac:chgData name="Faiz Misuari bin Mohamad Ali" userId="aaee874f-b138-4d0f-931c-bce090e38f3e" providerId="ADAL" clId="{079D1665-BD05-42FD-A069-21B62B894BD2}" dt="2022-10-27T04:47:47.300" v="41" actId="20577"/>
          <ac:spMkLst>
            <pc:docMk/>
            <pc:sldMk cId="1948606985" sldId="258"/>
            <ac:spMk id="2" creationId="{D604C985-74DF-D207-9CCB-84B5D65D025A}"/>
          </ac:spMkLst>
        </pc:spChg>
        <pc:spChg chg="mod">
          <ac:chgData name="Faiz Misuari bin Mohamad Ali" userId="aaee874f-b138-4d0f-931c-bce090e38f3e" providerId="ADAL" clId="{079D1665-BD05-42FD-A069-21B62B894BD2}" dt="2022-10-27T05:17:05.165" v="998" actId="27636"/>
          <ac:spMkLst>
            <pc:docMk/>
            <pc:sldMk cId="1948606985" sldId="258"/>
            <ac:spMk id="3" creationId="{FFCB178C-DD27-D775-4E2D-B82F4F5013A1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5:20:09.246" v="1242" actId="20577"/>
        <pc:sldMkLst>
          <pc:docMk/>
          <pc:sldMk cId="2331305459" sldId="259"/>
        </pc:sldMkLst>
        <pc:spChg chg="mod">
          <ac:chgData name="Faiz Misuari bin Mohamad Ali" userId="aaee874f-b138-4d0f-931c-bce090e38f3e" providerId="ADAL" clId="{079D1665-BD05-42FD-A069-21B62B894BD2}" dt="2022-10-27T04:54:20.046" v="665" actId="20577"/>
          <ac:spMkLst>
            <pc:docMk/>
            <pc:sldMk cId="2331305459" sldId="259"/>
            <ac:spMk id="2" creationId="{37DCB18C-3A5A-2C8D-A714-CB812B5B6A46}"/>
          </ac:spMkLst>
        </pc:spChg>
        <pc:spChg chg="mod">
          <ac:chgData name="Faiz Misuari bin Mohamad Ali" userId="aaee874f-b138-4d0f-931c-bce090e38f3e" providerId="ADAL" clId="{079D1665-BD05-42FD-A069-21B62B894BD2}" dt="2022-10-27T05:20:09.246" v="1242" actId="20577"/>
          <ac:spMkLst>
            <pc:docMk/>
            <pc:sldMk cId="2331305459" sldId="259"/>
            <ac:spMk id="3" creationId="{56B8D88F-BAAA-6933-7604-FE2ACAFF8AED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5:25:33.609" v="1502" actId="20577"/>
        <pc:sldMkLst>
          <pc:docMk/>
          <pc:sldMk cId="1272728399" sldId="260"/>
        </pc:sldMkLst>
        <pc:spChg chg="mod">
          <ac:chgData name="Faiz Misuari bin Mohamad Ali" userId="aaee874f-b138-4d0f-931c-bce090e38f3e" providerId="ADAL" clId="{079D1665-BD05-42FD-A069-21B62B894BD2}" dt="2022-10-27T04:58:49.507" v="978" actId="20577"/>
          <ac:spMkLst>
            <pc:docMk/>
            <pc:sldMk cId="1272728399" sldId="260"/>
            <ac:spMk id="2" creationId="{83CD037A-C2F4-AF7A-D0F2-7A49E7769678}"/>
          </ac:spMkLst>
        </pc:spChg>
        <pc:spChg chg="mod">
          <ac:chgData name="Faiz Misuari bin Mohamad Ali" userId="aaee874f-b138-4d0f-931c-bce090e38f3e" providerId="ADAL" clId="{079D1665-BD05-42FD-A069-21B62B894BD2}" dt="2022-10-27T05:25:33.609" v="1502" actId="20577"/>
          <ac:spMkLst>
            <pc:docMk/>
            <pc:sldMk cId="1272728399" sldId="260"/>
            <ac:spMk id="3" creationId="{CDB61BE5-3037-00EC-F766-5C23F814A0D3}"/>
          </ac:spMkLst>
        </pc:spChg>
      </pc:sldChg>
      <pc:sldChg chg="new del">
        <pc:chgData name="Faiz Misuari bin Mohamad Ali" userId="aaee874f-b138-4d0f-931c-bce090e38f3e" providerId="ADAL" clId="{079D1665-BD05-42FD-A069-21B62B894BD2}" dt="2022-10-27T05:25:59.088" v="1504" actId="47"/>
        <pc:sldMkLst>
          <pc:docMk/>
          <pc:sldMk cId="1243147261" sldId="261"/>
        </pc:sldMkLst>
      </pc:sldChg>
      <pc:sldChg chg="modSp add mod">
        <pc:chgData name="Faiz Misuari bin Mohamad Ali" userId="aaee874f-b138-4d0f-931c-bce090e38f3e" providerId="ADAL" clId="{079D1665-BD05-42FD-A069-21B62B894BD2}" dt="2022-10-27T05:28:55.052" v="1642" actId="20577"/>
        <pc:sldMkLst>
          <pc:docMk/>
          <pc:sldMk cId="2957684533" sldId="261"/>
        </pc:sldMkLst>
        <pc:spChg chg="mod">
          <ac:chgData name="Faiz Misuari bin Mohamad Ali" userId="aaee874f-b138-4d0f-931c-bce090e38f3e" providerId="ADAL" clId="{079D1665-BD05-42FD-A069-21B62B894BD2}" dt="2022-10-27T05:28:55.052" v="1642" actId="20577"/>
          <ac:spMkLst>
            <pc:docMk/>
            <pc:sldMk cId="2957684533" sldId="261"/>
            <ac:spMk id="3" creationId="{CDB61BE5-3037-00EC-F766-5C23F814A0D3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5:34:58.793" v="2316" actId="20577"/>
        <pc:sldMkLst>
          <pc:docMk/>
          <pc:sldMk cId="4253559844" sldId="262"/>
        </pc:sldMkLst>
        <pc:spChg chg="mod">
          <ac:chgData name="Faiz Misuari bin Mohamad Ali" userId="aaee874f-b138-4d0f-931c-bce090e38f3e" providerId="ADAL" clId="{079D1665-BD05-42FD-A069-21B62B894BD2}" dt="2022-10-27T05:29:31.065" v="1673" actId="20577"/>
          <ac:spMkLst>
            <pc:docMk/>
            <pc:sldMk cId="4253559844" sldId="262"/>
            <ac:spMk id="2" creationId="{69F527EB-E86E-8808-2C03-1843026A9C31}"/>
          </ac:spMkLst>
        </pc:spChg>
        <pc:spChg chg="mod">
          <ac:chgData name="Faiz Misuari bin Mohamad Ali" userId="aaee874f-b138-4d0f-931c-bce090e38f3e" providerId="ADAL" clId="{079D1665-BD05-42FD-A069-21B62B894BD2}" dt="2022-10-27T05:34:58.793" v="2316" actId="20577"/>
          <ac:spMkLst>
            <pc:docMk/>
            <pc:sldMk cId="4253559844" sldId="262"/>
            <ac:spMk id="3" creationId="{C5608D44-068B-482B-234B-6318BBC4C84E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5:34:24.062" v="2217" actId="20577"/>
        <pc:sldMkLst>
          <pc:docMk/>
          <pc:sldMk cId="382576250" sldId="263"/>
        </pc:sldMkLst>
        <pc:spChg chg="mod">
          <ac:chgData name="Faiz Misuari bin Mohamad Ali" userId="aaee874f-b138-4d0f-931c-bce090e38f3e" providerId="ADAL" clId="{079D1665-BD05-42FD-A069-21B62B894BD2}" dt="2022-10-27T05:32:33.859" v="1946" actId="20577"/>
          <ac:spMkLst>
            <pc:docMk/>
            <pc:sldMk cId="382576250" sldId="263"/>
            <ac:spMk id="2" creationId="{7D3ED4FF-6989-EF1C-152B-1E1BBB96CE1E}"/>
          </ac:spMkLst>
        </pc:spChg>
        <pc:spChg chg="mod">
          <ac:chgData name="Faiz Misuari bin Mohamad Ali" userId="aaee874f-b138-4d0f-931c-bce090e38f3e" providerId="ADAL" clId="{079D1665-BD05-42FD-A069-21B62B894BD2}" dt="2022-10-27T05:34:24.062" v="2217" actId="20577"/>
          <ac:spMkLst>
            <pc:docMk/>
            <pc:sldMk cId="382576250" sldId="263"/>
            <ac:spMk id="3" creationId="{B28BF3E1-6801-9F3B-7565-225C0E059899}"/>
          </ac:spMkLst>
        </pc:spChg>
      </pc:sldChg>
      <pc:sldChg chg="modSp new mod">
        <pc:chgData name="Faiz Misuari bin Mohamad Ali" userId="aaee874f-b138-4d0f-931c-bce090e38f3e" providerId="ADAL" clId="{079D1665-BD05-42FD-A069-21B62B894BD2}" dt="2022-10-27T06:26:55.043" v="2433" actId="20577"/>
        <pc:sldMkLst>
          <pc:docMk/>
          <pc:sldMk cId="588290925" sldId="264"/>
        </pc:sldMkLst>
        <pc:spChg chg="mod">
          <ac:chgData name="Faiz Misuari bin Mohamad Ali" userId="aaee874f-b138-4d0f-931c-bce090e38f3e" providerId="ADAL" clId="{079D1665-BD05-42FD-A069-21B62B894BD2}" dt="2022-10-27T06:26:13.704" v="2339" actId="20577"/>
          <ac:spMkLst>
            <pc:docMk/>
            <pc:sldMk cId="588290925" sldId="264"/>
            <ac:spMk id="2" creationId="{B297E7CB-05FD-5351-D439-B62CC693385D}"/>
          </ac:spMkLst>
        </pc:spChg>
        <pc:spChg chg="mod">
          <ac:chgData name="Faiz Misuari bin Mohamad Ali" userId="aaee874f-b138-4d0f-931c-bce090e38f3e" providerId="ADAL" clId="{079D1665-BD05-42FD-A069-21B62B894BD2}" dt="2022-10-27T06:26:55.043" v="2433" actId="20577"/>
          <ac:spMkLst>
            <pc:docMk/>
            <pc:sldMk cId="588290925" sldId="264"/>
            <ac:spMk id="3" creationId="{E79D3D92-76E5-216C-E6D5-34795928E9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58D7-95B3-55DB-1C2F-49ECC1370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038CF-82F5-0B1E-AAC2-A63F26F43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4AC8-7A77-8FCE-621C-813B8635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0D81-050F-563C-E853-7A8C1A08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6323-FEAC-F1D2-29A0-DF14EA29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743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D70D-7949-1EA6-F39F-8281BE1D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BFBD-3F96-3E8A-B83E-F7720B0F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9523-8BE8-9C78-2BEC-C20F2A7E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69407-25D8-5F67-594A-AB96321D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2EBA-BF46-90C9-DC24-B5684B7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00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BC8EE-1DF9-E00B-FCD7-74662744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7763-CEE0-ACC3-EFF2-8EA91403E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FAF2A-AB18-039F-C5A9-5FF04448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FDE0-1760-39A6-9ABF-B9F9EB46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B9A1-2674-4160-176C-61C67BE5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244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EFC7-CFC0-F39B-6531-F82FC6DD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DDA4-DE56-6B7A-5FAA-B9A10BFF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FE01-D19C-29D9-DA72-C8FFEF90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C72AC-F0D4-0AA8-7EB2-DDDF65E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8791-B4F6-610A-D07C-267ECA2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600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2ACA-CBFB-FA42-1CF3-C37011D6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0100E-027B-95EF-7444-F417F06F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8A62-D729-857C-DB1C-2585C0E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1CD4-8F9E-CD8A-CB28-33CB3564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261E-C7A9-2763-E8DD-7265F4D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248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60C2-7EC6-25CB-D388-742E50BF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F963-D5F9-BB9C-1505-A79563A07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9847-6358-5683-E3CF-973E7916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8E93-9CE7-E331-CD7B-F0FA35A9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197D4-DE15-A50B-1F34-1ADE1EF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FF5F-4266-CD0A-4C35-0019457D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55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65F0-6727-8868-C0AB-707BB78D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FF245-F065-3BC9-B706-B608ADF4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80DB-4419-B236-245F-7D8BAB82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F6233-61E7-F534-1C11-E562ED57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28E4-D608-021D-AE13-5C98078F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431EE-0A1C-5247-B8B5-E6A2347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B37A7-0961-3E9B-FA26-DF15B405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1929E-34D2-7769-0663-CACC9873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294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D28-FCCE-9CAC-CFBF-1A939DE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8AF66-24CD-900A-E735-44984A1E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5F5E4-4A33-1E67-D394-2315D424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66016-177C-3421-70BF-A29DB41B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66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A7874-6726-7EBB-5F5E-F95E4889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DE692-E147-C0B2-B9E0-2BD16F4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288F-9784-3EAA-32F2-E73AE549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509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9F97-3C24-4BA7-E903-31D1C8C74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AC85-03CB-5425-87AE-B7A57C30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9BDF8-46E0-C2EF-D595-2DE30F66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A8AD-EDE6-2A35-2C57-321824C1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DF7D-80E7-1A04-CDD1-59E34383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94334-F26D-1A03-43E0-D548C27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39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681C-C3E3-278C-748C-F809B566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6FF0-CA79-97AB-9E03-721CDAF85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1A0C0-84BF-365C-BAFB-BB2C411C5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C7AF-18F2-CCEA-E306-C413F497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AB04-2095-92A0-7874-30EB3FA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785F-5375-7C82-8B63-8F74CF76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332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D4EC0-E10E-6766-AF93-5A1DD016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3032-2EB9-1B6E-F7BD-CAB0FD16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865DA-0639-903F-2612-89E88477B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877F-C652-4FC4-8D9C-BAF48B11F7A5}" type="datetimeFigureOut">
              <a:rPr lang="en-MY" smtClean="0"/>
              <a:t>27/10/2022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7728-784F-5F3B-D1AE-165E99A5F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7637-3BC3-D157-5222-AA51F4537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B151-9C0B-4941-9AA8-2FF2E940A6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536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44A1-0A49-8F31-E2DF-37605469B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Automation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2E0B3-CFF6-FC8F-BE99-331ACD699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5W1H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454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86ED-7259-3693-C299-C499FAF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D7F4D-5D05-D007-1399-28C3052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pPr marL="0" indent="0">
              <a:buNone/>
            </a:pPr>
            <a:r>
              <a:rPr lang="en-MY" dirty="0">
                <a:solidFill>
                  <a:srgbClr val="222222"/>
                </a:solidFill>
                <a:latin typeface="Source Sans Pro" panose="020B0503030403020204" pitchFamily="34" charset="0"/>
              </a:rPr>
              <a:t>-</a:t>
            </a:r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cases are executed manually by a tester without using any automated tools.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Automation</a:t>
            </a:r>
          </a:p>
          <a:p>
            <a:pPr marL="0" indent="0">
              <a:buNone/>
            </a:pPr>
            <a:r>
              <a:rPr lang="en-MY" dirty="0"/>
              <a:t>-</a:t>
            </a:r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test cases(repeatable) are executed automatically using any automated tools (Robot) with minimum human intervention.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5976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C985-74DF-D207-9CCB-84B5D65D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&amp; Why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178C-DD27-D775-4E2D-B82F4F501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Regression testing – testing done after system upgrade to check existing function is not affected</a:t>
            </a:r>
          </a:p>
          <a:p>
            <a:r>
              <a:rPr lang="en-US" dirty="0"/>
              <a:t>Health check / smoke test testing – testing done to ensure major function of the SUT is working fine, usually done periodically</a:t>
            </a:r>
          </a:p>
          <a:p>
            <a:r>
              <a:rPr lang="en-US" dirty="0"/>
              <a:t>Version upgrade testing – testing done to test new feature of the existing SUT</a:t>
            </a:r>
          </a:p>
          <a:p>
            <a:r>
              <a:rPr lang="en-US" dirty="0"/>
              <a:t>Multiple data, browser &amp; environment – test done to test multiple data variation, browser variation and environment variation</a:t>
            </a:r>
          </a:p>
          <a:p>
            <a:r>
              <a:rPr lang="en-US" dirty="0"/>
              <a:t>Knowledge transfer – business/domain knowledge transfer or retention</a:t>
            </a:r>
          </a:p>
          <a:p>
            <a:r>
              <a:rPr lang="en-US" dirty="0"/>
              <a:t>Stable system - </a:t>
            </a:r>
            <a:r>
              <a:rPr lang="en-MY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Automated testing is recommended only for stable systems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486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B18C-3A5A-2C8D-A714-CB812B5B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isn’t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8D88F-BAAA-6933-7604-FE2ACAFF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not replacing manual tester, it supplement it</a:t>
            </a:r>
          </a:p>
          <a:p>
            <a:r>
              <a:rPr lang="en-US" dirty="0"/>
              <a:t>It can’t be created quickly but it can be executed faster after it completed</a:t>
            </a:r>
          </a:p>
          <a:p>
            <a:r>
              <a:rPr lang="en-US" dirty="0"/>
              <a:t> 100% automation is not possible, 100% of automation execution is possible</a:t>
            </a:r>
          </a:p>
          <a:p>
            <a:r>
              <a:rPr lang="en-US" dirty="0"/>
              <a:t>The test cannot update itself but there are error handling in place for self recovery</a:t>
            </a:r>
          </a:p>
          <a:p>
            <a:r>
              <a:rPr lang="en-US" dirty="0"/>
              <a:t>Too much dependency on automation will cause pesticide paradox (existing test can’t cater to the system changes)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130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037A-C2F4-AF7A-D0F2-7A49E77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Study-FAST DB2 and Log4j Upgrade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1BE5-3037-00EC-F766-5C23F814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Suitability for automation </a:t>
            </a:r>
          </a:p>
          <a:p>
            <a:pPr lvl="1"/>
            <a:r>
              <a:rPr lang="en-US" dirty="0"/>
              <a:t>Stable version – Yes</a:t>
            </a:r>
          </a:p>
          <a:p>
            <a:pPr lvl="1"/>
            <a:r>
              <a:rPr lang="en-US" dirty="0"/>
              <a:t>Multiple browser – Currently No</a:t>
            </a:r>
          </a:p>
          <a:p>
            <a:pPr lvl="1"/>
            <a:r>
              <a:rPr lang="en-US" dirty="0"/>
              <a:t>Multiple environment – Beta5 &amp; Beta3</a:t>
            </a:r>
          </a:p>
          <a:p>
            <a:pPr lvl="1"/>
            <a:r>
              <a:rPr lang="en-US" dirty="0"/>
              <a:t>Multiple data – Yes</a:t>
            </a:r>
          </a:p>
          <a:p>
            <a:pPr lvl="1"/>
            <a:r>
              <a:rPr lang="en-US" dirty="0"/>
              <a:t>Testing type – Regression after DB2 update &amp; Log4j upgrade</a:t>
            </a:r>
          </a:p>
          <a:p>
            <a:pPr lvl="1"/>
            <a:r>
              <a:rPr lang="en-US" dirty="0"/>
              <a:t>Testing tool availability - Yes</a:t>
            </a:r>
          </a:p>
          <a:p>
            <a:pPr lvl="1"/>
            <a:endParaRPr lang="en-US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727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D4FF-6989-EF1C-152B-1E1BBB9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F3E1-6801-9F3B-7565-225C0E05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existing script hence the script is created from scratch</a:t>
            </a:r>
          </a:p>
          <a:p>
            <a:r>
              <a:rPr lang="en-US" dirty="0"/>
              <a:t>No test framework for test automation tool</a:t>
            </a:r>
          </a:p>
          <a:p>
            <a:r>
              <a:rPr lang="en-US" dirty="0"/>
              <a:t>Ad hoc system maintenance</a:t>
            </a:r>
          </a:p>
          <a:p>
            <a:r>
              <a:rPr lang="en-US" dirty="0"/>
              <a:t>No specific or separate data between manual and automation team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57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037A-C2F4-AF7A-D0F2-7A49E77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Study-FAST DB2 and Log4j Upgrade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1BE5-3037-00EC-F766-5C23F814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</a:t>
            </a:r>
          </a:p>
          <a:p>
            <a:pPr lvl="1"/>
            <a:r>
              <a:rPr lang="en-US" dirty="0"/>
              <a:t>Manual test cases : 41</a:t>
            </a:r>
          </a:p>
          <a:p>
            <a:pPr lvl="1"/>
            <a:r>
              <a:rPr lang="en-US" dirty="0"/>
              <a:t>Not Automated Test Case : 5</a:t>
            </a:r>
          </a:p>
          <a:p>
            <a:pPr lvl="1"/>
            <a:r>
              <a:rPr lang="en-US" dirty="0"/>
              <a:t>Partially Automated Test Case : 8 </a:t>
            </a:r>
          </a:p>
          <a:p>
            <a:pPr lvl="1"/>
            <a:r>
              <a:rPr lang="en-US" dirty="0"/>
              <a:t>Fully Automated Test Case : 28</a:t>
            </a:r>
          </a:p>
          <a:p>
            <a:pPr lvl="1"/>
            <a:endParaRPr lang="en-US" dirty="0"/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7684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27EB-E86E-8808-2C03-1843026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 &amp; Improvement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8D44-068B-482B-234B-6318BBC4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tool limitation due to the technology being used to identify the object</a:t>
            </a:r>
          </a:p>
          <a:p>
            <a:r>
              <a:rPr lang="en-US" dirty="0"/>
              <a:t>System limitation which require multiple system(</a:t>
            </a:r>
            <a:r>
              <a:rPr lang="en-US" dirty="0" err="1"/>
              <a:t>FAST,RENTAS,eSSDS</a:t>
            </a:r>
            <a:r>
              <a:rPr lang="en-US" dirty="0"/>
              <a:t>) for end to end process</a:t>
            </a:r>
          </a:p>
          <a:p>
            <a:r>
              <a:rPr lang="en-US" dirty="0"/>
              <a:t>Data limitation as the data is mostly created beforehand also there should be different data used for manual and automation test execution (Data lifecycle)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5355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7CB-05FD-5351-D439-B62CC693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3D92-76E5-216C-E6D5-34795928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of </a:t>
            </a:r>
            <a:r>
              <a:rPr lang="en-US"/>
              <a:t>the automation report</a:t>
            </a:r>
          </a:p>
          <a:p>
            <a:r>
              <a:rPr lang="en-US" dirty="0"/>
              <a:t>Reviewing the test script may require ops teams for approval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829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398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Test Automation</vt:lpstr>
      <vt:lpstr>Testing</vt:lpstr>
      <vt:lpstr>When &amp; Why</vt:lpstr>
      <vt:lpstr>What it isn’t</vt:lpstr>
      <vt:lpstr>Case Study-FAST DB2 and Log4j Upgrade</vt:lpstr>
      <vt:lpstr>Consideration</vt:lpstr>
      <vt:lpstr>Case Study-FAST DB2 and Log4j Upgrade</vt:lpstr>
      <vt:lpstr>Lesson Learn &amp; Improvement</vt:lpstr>
      <vt:lpstr>Future Consideration</vt:lpstr>
    </vt:vector>
  </TitlesOfParts>
  <Company>BNM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</dc:title>
  <dc:creator>Faiz Misuari bin Mohamad Ali</dc:creator>
  <cp:lastModifiedBy>Faiz Misuari bin Mohamad Ali</cp:lastModifiedBy>
  <cp:revision>1</cp:revision>
  <dcterms:created xsi:type="dcterms:W3CDTF">2022-10-27T04:02:42Z</dcterms:created>
  <dcterms:modified xsi:type="dcterms:W3CDTF">2022-10-27T06:27:00Z</dcterms:modified>
</cp:coreProperties>
</file>